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32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66"/>
      </p:cViewPr>
      <p:guideLst>
        <p:guide orient="horz" pos="2136"/>
        <p:guide pos="3840"/>
        <p:guide orient="horz" pos="3912"/>
        <p:guide pos="312"/>
        <p:guide pos="5832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Circular (Free)</a:t>
            </a:r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CF9F163C-4803-C26B-A8E2-09EDF240B7AA}"/>
              </a:ext>
            </a:extLst>
          </p:cNvPr>
          <p:cNvSpPr>
            <a:spLocks/>
          </p:cNvSpPr>
          <p:nvPr/>
        </p:nvSpPr>
        <p:spPr bwMode="auto">
          <a:xfrm>
            <a:off x="6163152" y="1790445"/>
            <a:ext cx="2001463" cy="2001463"/>
          </a:xfrm>
          <a:custGeom>
            <a:avLst/>
            <a:gdLst>
              <a:gd name="T0" fmla="*/ 0 w 5092"/>
              <a:gd name="T1" fmla="*/ 0 h 5090"/>
              <a:gd name="T2" fmla="*/ 5092 w 5092"/>
              <a:gd name="T3" fmla="*/ 5090 h 5090"/>
              <a:gd name="T4" fmla="*/ 0 w 5092"/>
              <a:gd name="T5" fmla="*/ 5090 h 5090"/>
              <a:gd name="T6" fmla="*/ 0 w 5092"/>
              <a:gd name="T7" fmla="*/ 0 h 5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92" h="5090">
                <a:moveTo>
                  <a:pt x="0" y="0"/>
                </a:moveTo>
                <a:cubicBezTo>
                  <a:pt x="2813" y="0"/>
                  <a:pt x="5092" y="2279"/>
                  <a:pt x="5092" y="5090"/>
                </a:cubicBezTo>
                <a:lnTo>
                  <a:pt x="0" y="509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3C73406-0D13-8867-9B0A-0EEF74C5486D}"/>
              </a:ext>
            </a:extLst>
          </p:cNvPr>
          <p:cNvSpPr>
            <a:spLocks/>
          </p:cNvSpPr>
          <p:nvPr/>
        </p:nvSpPr>
        <p:spPr bwMode="auto">
          <a:xfrm>
            <a:off x="6163152" y="3924574"/>
            <a:ext cx="2001463" cy="2003101"/>
          </a:xfrm>
          <a:custGeom>
            <a:avLst/>
            <a:gdLst>
              <a:gd name="T0" fmla="*/ 5092 w 5092"/>
              <a:gd name="T1" fmla="*/ 0 h 5090"/>
              <a:gd name="T2" fmla="*/ 0 w 5092"/>
              <a:gd name="T3" fmla="*/ 5090 h 5090"/>
              <a:gd name="T4" fmla="*/ 0 w 5092"/>
              <a:gd name="T5" fmla="*/ 0 h 5090"/>
              <a:gd name="T6" fmla="*/ 5092 w 5092"/>
              <a:gd name="T7" fmla="*/ 0 h 5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92" h="5090">
                <a:moveTo>
                  <a:pt x="5092" y="0"/>
                </a:moveTo>
                <a:cubicBezTo>
                  <a:pt x="5092" y="2812"/>
                  <a:pt x="2813" y="5090"/>
                  <a:pt x="0" y="5090"/>
                </a:cubicBezTo>
                <a:lnTo>
                  <a:pt x="0" y="0"/>
                </a:lnTo>
                <a:lnTo>
                  <a:pt x="5092" y="0"/>
                </a:lnTo>
                <a:close/>
              </a:path>
            </a:pathLst>
          </a:custGeom>
          <a:noFill/>
          <a:ln w="1270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8DF056CE-952F-02E9-4A2C-F0D53BC6DC92}"/>
              </a:ext>
            </a:extLst>
          </p:cNvPr>
          <p:cNvSpPr>
            <a:spLocks/>
          </p:cNvSpPr>
          <p:nvPr/>
        </p:nvSpPr>
        <p:spPr bwMode="auto">
          <a:xfrm>
            <a:off x="4027385" y="3924574"/>
            <a:ext cx="2001463" cy="2003101"/>
          </a:xfrm>
          <a:custGeom>
            <a:avLst/>
            <a:gdLst>
              <a:gd name="T0" fmla="*/ 10180 w 10180"/>
              <a:gd name="T1" fmla="*/ 10180 h 10180"/>
              <a:gd name="T2" fmla="*/ 0 w 10180"/>
              <a:gd name="T3" fmla="*/ 0 h 10180"/>
              <a:gd name="T4" fmla="*/ 10180 w 10180"/>
              <a:gd name="T5" fmla="*/ 0 h 10180"/>
              <a:gd name="T6" fmla="*/ 10180 w 10180"/>
              <a:gd name="T7" fmla="*/ 10180 h 10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180" h="10180">
                <a:moveTo>
                  <a:pt x="10180" y="10180"/>
                </a:moveTo>
                <a:cubicBezTo>
                  <a:pt x="4558" y="10180"/>
                  <a:pt x="0" y="5623"/>
                  <a:pt x="0" y="0"/>
                </a:cubicBezTo>
                <a:lnTo>
                  <a:pt x="10180" y="0"/>
                </a:lnTo>
                <a:lnTo>
                  <a:pt x="10180" y="10180"/>
                </a:lnTo>
                <a:close/>
              </a:path>
            </a:pathLst>
          </a:custGeom>
          <a:noFill/>
          <a:ln w="1270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id="{BF569EFE-5868-6BBD-A2DC-2E7E9087504D}"/>
              </a:ext>
            </a:extLst>
          </p:cNvPr>
          <p:cNvSpPr>
            <a:spLocks/>
          </p:cNvSpPr>
          <p:nvPr/>
        </p:nvSpPr>
        <p:spPr bwMode="auto">
          <a:xfrm>
            <a:off x="4027385" y="1790445"/>
            <a:ext cx="2001463" cy="2001463"/>
          </a:xfrm>
          <a:custGeom>
            <a:avLst/>
            <a:gdLst>
              <a:gd name="T0" fmla="*/ 0 w 10180"/>
              <a:gd name="T1" fmla="*/ 10180 h 10180"/>
              <a:gd name="T2" fmla="*/ 10180 w 10180"/>
              <a:gd name="T3" fmla="*/ 0 h 10180"/>
              <a:gd name="T4" fmla="*/ 10180 w 10180"/>
              <a:gd name="T5" fmla="*/ 10180 h 10180"/>
              <a:gd name="T6" fmla="*/ 0 w 10180"/>
              <a:gd name="T7" fmla="*/ 10180 h 10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180" h="10180">
                <a:moveTo>
                  <a:pt x="0" y="10180"/>
                </a:moveTo>
                <a:cubicBezTo>
                  <a:pt x="0" y="4558"/>
                  <a:pt x="4558" y="0"/>
                  <a:pt x="10180" y="0"/>
                </a:cubicBezTo>
                <a:lnTo>
                  <a:pt x="10180" y="10180"/>
                </a:lnTo>
                <a:lnTo>
                  <a:pt x="0" y="10180"/>
                </a:lnTo>
                <a:close/>
              </a:path>
            </a:pathLst>
          </a:custGeom>
          <a:noFill/>
          <a:ln w="1270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8" name="Freeform 13">
            <a:extLst>
              <a:ext uri="{FF2B5EF4-FFF2-40B4-BE49-F238E27FC236}">
                <a16:creationId xmlns:a16="http://schemas.microsoft.com/office/drawing/2014/main" id="{1FB93692-DA0B-AEA3-65DB-E11BB8090B3A}"/>
              </a:ext>
            </a:extLst>
          </p:cNvPr>
          <p:cNvSpPr>
            <a:spLocks/>
          </p:cNvSpPr>
          <p:nvPr/>
        </p:nvSpPr>
        <p:spPr bwMode="auto">
          <a:xfrm>
            <a:off x="6163152" y="1693811"/>
            <a:ext cx="2240590" cy="2098097"/>
          </a:xfrm>
          <a:custGeom>
            <a:avLst/>
            <a:gdLst>
              <a:gd name="T0" fmla="*/ 0 w 5698"/>
              <a:gd name="T1" fmla="*/ 0 h 5334"/>
              <a:gd name="T2" fmla="*/ 5311 w 5698"/>
              <a:gd name="T3" fmla="*/ 4855 h 5334"/>
              <a:gd name="T4" fmla="*/ 5698 w 5698"/>
              <a:gd name="T5" fmla="*/ 4855 h 5334"/>
              <a:gd name="T6" fmla="*/ 5042 w 5698"/>
              <a:gd name="T7" fmla="*/ 5334 h 5334"/>
              <a:gd name="T8" fmla="*/ 4340 w 5698"/>
              <a:gd name="T9" fmla="*/ 4855 h 5334"/>
              <a:gd name="T10" fmla="*/ 4727 w 5698"/>
              <a:gd name="T11" fmla="*/ 4855 h 5334"/>
              <a:gd name="T12" fmla="*/ 0 w 5698"/>
              <a:gd name="T13" fmla="*/ 582 h 5334"/>
              <a:gd name="T14" fmla="*/ 0 w 5698"/>
              <a:gd name="T15" fmla="*/ 0 h 5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698" h="5334">
                <a:moveTo>
                  <a:pt x="0" y="0"/>
                </a:moveTo>
                <a:cubicBezTo>
                  <a:pt x="2760" y="0"/>
                  <a:pt x="5063" y="2106"/>
                  <a:pt x="5311" y="4855"/>
                </a:cubicBezTo>
                <a:lnTo>
                  <a:pt x="5698" y="4855"/>
                </a:lnTo>
                <a:lnTo>
                  <a:pt x="5042" y="5334"/>
                </a:lnTo>
                <a:lnTo>
                  <a:pt x="4340" y="4855"/>
                </a:lnTo>
                <a:lnTo>
                  <a:pt x="4727" y="4855"/>
                </a:lnTo>
                <a:cubicBezTo>
                  <a:pt x="4481" y="2428"/>
                  <a:pt x="2438" y="582"/>
                  <a:pt x="0" y="5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 dirty="0"/>
          </a:p>
        </p:txBody>
      </p:sp>
      <p:sp>
        <p:nvSpPr>
          <p:cNvPr id="9" name="Freeform 14">
            <a:extLst>
              <a:ext uri="{FF2B5EF4-FFF2-40B4-BE49-F238E27FC236}">
                <a16:creationId xmlns:a16="http://schemas.microsoft.com/office/drawing/2014/main" id="{A903702C-0368-3B68-266E-A4758DCB61C8}"/>
              </a:ext>
            </a:extLst>
          </p:cNvPr>
          <p:cNvSpPr>
            <a:spLocks/>
          </p:cNvSpPr>
          <p:nvPr/>
        </p:nvSpPr>
        <p:spPr bwMode="auto">
          <a:xfrm>
            <a:off x="6163152" y="3926212"/>
            <a:ext cx="2096458" cy="2240590"/>
          </a:xfrm>
          <a:custGeom>
            <a:avLst/>
            <a:gdLst>
              <a:gd name="T0" fmla="*/ 5333 w 5333"/>
              <a:gd name="T1" fmla="*/ 0 h 5698"/>
              <a:gd name="T2" fmla="*/ 480 w 5333"/>
              <a:gd name="T3" fmla="*/ 5311 h 5698"/>
              <a:gd name="T4" fmla="*/ 480 w 5333"/>
              <a:gd name="T5" fmla="*/ 5698 h 5698"/>
              <a:gd name="T6" fmla="*/ 0 w 5333"/>
              <a:gd name="T7" fmla="*/ 5042 h 5698"/>
              <a:gd name="T8" fmla="*/ 480 w 5333"/>
              <a:gd name="T9" fmla="*/ 4340 h 5698"/>
              <a:gd name="T10" fmla="*/ 480 w 5333"/>
              <a:gd name="T11" fmla="*/ 4727 h 5698"/>
              <a:gd name="T12" fmla="*/ 4751 w 5333"/>
              <a:gd name="T13" fmla="*/ 0 h 5698"/>
              <a:gd name="T14" fmla="*/ 5333 w 5333"/>
              <a:gd name="T15" fmla="*/ 0 h 5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33" h="5698">
                <a:moveTo>
                  <a:pt x="5333" y="0"/>
                </a:moveTo>
                <a:cubicBezTo>
                  <a:pt x="5333" y="2760"/>
                  <a:pt x="3228" y="5063"/>
                  <a:pt x="480" y="5311"/>
                </a:cubicBezTo>
                <a:lnTo>
                  <a:pt x="480" y="5698"/>
                </a:lnTo>
                <a:lnTo>
                  <a:pt x="0" y="5042"/>
                </a:lnTo>
                <a:lnTo>
                  <a:pt x="480" y="4340"/>
                </a:lnTo>
                <a:lnTo>
                  <a:pt x="480" y="4727"/>
                </a:lnTo>
                <a:cubicBezTo>
                  <a:pt x="2906" y="4481"/>
                  <a:pt x="4751" y="2438"/>
                  <a:pt x="4751" y="0"/>
                </a:cubicBezTo>
                <a:lnTo>
                  <a:pt x="5333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10" name="Freeform 15">
            <a:extLst>
              <a:ext uri="{FF2B5EF4-FFF2-40B4-BE49-F238E27FC236}">
                <a16:creationId xmlns:a16="http://schemas.microsoft.com/office/drawing/2014/main" id="{2809EA47-B4FE-EA8F-2849-ACD58B026D79}"/>
              </a:ext>
            </a:extLst>
          </p:cNvPr>
          <p:cNvSpPr>
            <a:spLocks/>
          </p:cNvSpPr>
          <p:nvPr/>
        </p:nvSpPr>
        <p:spPr bwMode="auto">
          <a:xfrm>
            <a:off x="3788258" y="3926212"/>
            <a:ext cx="2240590" cy="2096458"/>
          </a:xfrm>
          <a:custGeom>
            <a:avLst/>
            <a:gdLst>
              <a:gd name="T0" fmla="*/ 11398 w 11398"/>
              <a:gd name="T1" fmla="*/ 10665 h 10665"/>
              <a:gd name="T2" fmla="*/ 773 w 11398"/>
              <a:gd name="T3" fmla="*/ 960 h 10665"/>
              <a:gd name="T4" fmla="*/ 0 w 11398"/>
              <a:gd name="T5" fmla="*/ 960 h 10665"/>
              <a:gd name="T6" fmla="*/ 1312 w 11398"/>
              <a:gd name="T7" fmla="*/ 0 h 10665"/>
              <a:gd name="T8" fmla="*/ 2715 w 11398"/>
              <a:gd name="T9" fmla="*/ 960 h 10665"/>
              <a:gd name="T10" fmla="*/ 1942 w 11398"/>
              <a:gd name="T11" fmla="*/ 960 h 10665"/>
              <a:gd name="T12" fmla="*/ 11398 w 11398"/>
              <a:gd name="T13" fmla="*/ 9501 h 10665"/>
              <a:gd name="T14" fmla="*/ 11398 w 11398"/>
              <a:gd name="T15" fmla="*/ 10665 h 10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398" h="10665">
                <a:moveTo>
                  <a:pt x="11398" y="10665"/>
                </a:moveTo>
                <a:cubicBezTo>
                  <a:pt x="5878" y="10665"/>
                  <a:pt x="1270" y="6456"/>
                  <a:pt x="773" y="960"/>
                </a:cubicBezTo>
                <a:lnTo>
                  <a:pt x="0" y="960"/>
                </a:lnTo>
                <a:lnTo>
                  <a:pt x="1312" y="0"/>
                </a:lnTo>
                <a:lnTo>
                  <a:pt x="2715" y="960"/>
                </a:lnTo>
                <a:lnTo>
                  <a:pt x="1942" y="960"/>
                </a:lnTo>
                <a:cubicBezTo>
                  <a:pt x="2435" y="5811"/>
                  <a:pt x="6521" y="9501"/>
                  <a:pt x="11398" y="9501"/>
                </a:cubicBezTo>
                <a:lnTo>
                  <a:pt x="11398" y="10665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11" name="Freeform 16">
            <a:extLst>
              <a:ext uri="{FF2B5EF4-FFF2-40B4-BE49-F238E27FC236}">
                <a16:creationId xmlns:a16="http://schemas.microsoft.com/office/drawing/2014/main" id="{8E8616B5-38BB-002A-041C-62F177DC06BD}"/>
              </a:ext>
            </a:extLst>
          </p:cNvPr>
          <p:cNvSpPr>
            <a:spLocks/>
          </p:cNvSpPr>
          <p:nvPr/>
        </p:nvSpPr>
        <p:spPr bwMode="auto">
          <a:xfrm>
            <a:off x="3932390" y="1551318"/>
            <a:ext cx="2096458" cy="2240590"/>
          </a:xfrm>
          <a:custGeom>
            <a:avLst/>
            <a:gdLst>
              <a:gd name="T0" fmla="*/ 0 w 10668"/>
              <a:gd name="T1" fmla="*/ 11398 h 11398"/>
              <a:gd name="T2" fmla="*/ 9709 w 10668"/>
              <a:gd name="T3" fmla="*/ 774 h 11398"/>
              <a:gd name="T4" fmla="*/ 9709 w 10668"/>
              <a:gd name="T5" fmla="*/ 0 h 11398"/>
              <a:gd name="T6" fmla="*/ 10668 w 10668"/>
              <a:gd name="T7" fmla="*/ 1312 h 11398"/>
              <a:gd name="T8" fmla="*/ 9709 w 10668"/>
              <a:gd name="T9" fmla="*/ 2716 h 11398"/>
              <a:gd name="T10" fmla="*/ 9709 w 10668"/>
              <a:gd name="T11" fmla="*/ 1943 h 11398"/>
              <a:gd name="T12" fmla="*/ 1164 w 10668"/>
              <a:gd name="T13" fmla="*/ 11398 h 11398"/>
              <a:gd name="T14" fmla="*/ 0 w 10668"/>
              <a:gd name="T15" fmla="*/ 11398 h 11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68" h="11398">
                <a:moveTo>
                  <a:pt x="0" y="11398"/>
                </a:moveTo>
                <a:cubicBezTo>
                  <a:pt x="0" y="5878"/>
                  <a:pt x="4211" y="1270"/>
                  <a:pt x="9709" y="774"/>
                </a:cubicBezTo>
                <a:lnTo>
                  <a:pt x="9709" y="0"/>
                </a:lnTo>
                <a:lnTo>
                  <a:pt x="10668" y="1312"/>
                </a:lnTo>
                <a:lnTo>
                  <a:pt x="9709" y="2716"/>
                </a:lnTo>
                <a:lnTo>
                  <a:pt x="9709" y="1943"/>
                </a:lnTo>
                <a:cubicBezTo>
                  <a:pt x="4856" y="2435"/>
                  <a:pt x="1164" y="6521"/>
                  <a:pt x="1164" y="11398"/>
                </a:cubicBezTo>
                <a:lnTo>
                  <a:pt x="0" y="11398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627BBF5-6682-E88D-EBC8-1919256F3CDD}"/>
              </a:ext>
            </a:extLst>
          </p:cNvPr>
          <p:cNvSpPr/>
          <p:nvPr/>
        </p:nvSpPr>
        <p:spPr>
          <a:xfrm>
            <a:off x="4677266" y="2440326"/>
            <a:ext cx="2837468" cy="283746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1DD16A-37F5-F9DD-3373-FFC8A973B623}"/>
              </a:ext>
            </a:extLst>
          </p:cNvPr>
          <p:cNvSpPr txBox="1"/>
          <p:nvPr/>
        </p:nvSpPr>
        <p:spPr>
          <a:xfrm>
            <a:off x="8553450" y="1746526"/>
            <a:ext cx="3028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b="1" dirty="0">
                <a:solidFill>
                  <a:schemeClr val="accent2">
                    <a:lumMod val="90000"/>
                  </a:schemeClr>
                </a:solidFill>
                <a:cs typeface="Poppins" panose="00000500000000000000" pitchFamily="2" charset="0"/>
              </a:rPr>
              <a:t>Title 2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DE6446-6E93-62D0-3225-B3EA524EDD99}"/>
              </a:ext>
            </a:extLst>
          </p:cNvPr>
          <p:cNvSpPr txBox="1"/>
          <p:nvPr/>
        </p:nvSpPr>
        <p:spPr>
          <a:xfrm>
            <a:off x="609600" y="1746526"/>
            <a:ext cx="3028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PH" b="1" dirty="0">
                <a:solidFill>
                  <a:schemeClr val="accent1"/>
                </a:solidFill>
                <a:cs typeface="Poppins" panose="00000500000000000000" pitchFamily="2" charset="0"/>
              </a:rPr>
              <a:t>Title 1</a:t>
            </a:r>
          </a:p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3A5536-C0D9-5697-47E8-BE5A551D0E9E}"/>
              </a:ext>
            </a:extLst>
          </p:cNvPr>
          <p:cNvSpPr txBox="1"/>
          <p:nvPr/>
        </p:nvSpPr>
        <p:spPr>
          <a:xfrm>
            <a:off x="609600" y="4807199"/>
            <a:ext cx="3028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PH" b="1" dirty="0">
                <a:solidFill>
                  <a:schemeClr val="accent3"/>
                </a:solidFill>
                <a:cs typeface="Poppins" panose="00000500000000000000" pitchFamily="2" charset="0"/>
              </a:rPr>
              <a:t>Title 4</a:t>
            </a:r>
          </a:p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FA5D98-3BF7-59CC-6B0A-A862B87E760A}"/>
              </a:ext>
            </a:extLst>
          </p:cNvPr>
          <p:cNvSpPr txBox="1"/>
          <p:nvPr/>
        </p:nvSpPr>
        <p:spPr>
          <a:xfrm>
            <a:off x="8553450" y="4807199"/>
            <a:ext cx="3028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b="1" dirty="0">
                <a:solidFill>
                  <a:schemeClr val="accent4"/>
                </a:solidFill>
                <a:cs typeface="Poppins" panose="00000500000000000000" pitchFamily="2" charset="0"/>
              </a:rPr>
              <a:t>Title 3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817DD4-B0B2-F2E1-EDF0-CAE54D9EA620}"/>
              </a:ext>
            </a:extLst>
          </p:cNvPr>
          <p:cNvSpPr/>
          <p:nvPr/>
        </p:nvSpPr>
        <p:spPr>
          <a:xfrm>
            <a:off x="4242062" y="1979628"/>
            <a:ext cx="782424" cy="78242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EEFDDF-FF84-53E4-189A-5815B2A214B4}"/>
              </a:ext>
            </a:extLst>
          </p:cNvPr>
          <p:cNvSpPr/>
          <p:nvPr/>
        </p:nvSpPr>
        <p:spPr>
          <a:xfrm>
            <a:off x="7192652" y="1979628"/>
            <a:ext cx="782424" cy="78242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2DEB726-9798-6B0C-4176-3864BFD61792}"/>
              </a:ext>
            </a:extLst>
          </p:cNvPr>
          <p:cNvSpPr/>
          <p:nvPr/>
        </p:nvSpPr>
        <p:spPr>
          <a:xfrm>
            <a:off x="4242062" y="4920791"/>
            <a:ext cx="782424" cy="78242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DCB093-2EF8-1DD2-13EB-F80D16BC9065}"/>
              </a:ext>
            </a:extLst>
          </p:cNvPr>
          <p:cNvSpPr/>
          <p:nvPr/>
        </p:nvSpPr>
        <p:spPr>
          <a:xfrm>
            <a:off x="7192652" y="4920791"/>
            <a:ext cx="782424" cy="78242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B1CA76AD-E385-DA89-EB9C-1C452E0B7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3403" y="2113540"/>
            <a:ext cx="509400" cy="509654"/>
          </a:xfrm>
          <a:prstGeom prst="rect">
            <a:avLst/>
          </a:prstGeom>
        </p:spPr>
      </p:pic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987C1848-683A-96DB-3FFC-6D0B5AEF3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51435" y="2069205"/>
            <a:ext cx="560340" cy="560619"/>
          </a:xfrm>
          <a:prstGeom prst="rect">
            <a:avLst/>
          </a:prstGeom>
        </p:spPr>
      </p:pic>
      <p:pic>
        <p:nvPicPr>
          <p:cNvPr id="24" name="Graphic 23" descr="Classroom with solid fill">
            <a:extLst>
              <a:ext uri="{FF2B5EF4-FFF2-40B4-BE49-F238E27FC236}">
                <a16:creationId xmlns:a16="http://schemas.microsoft.com/office/drawing/2014/main" id="{8FC1FAC3-8297-2C1B-E49A-50A836F37D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53104" y="5031694"/>
            <a:ext cx="560340" cy="560619"/>
          </a:xfrm>
          <a:prstGeom prst="rect">
            <a:avLst/>
          </a:prstGeom>
        </p:spPr>
      </p:pic>
      <p:pic>
        <p:nvPicPr>
          <p:cNvPr id="25" name="Graphic 24" descr="Chevron arrows with solid fill">
            <a:extLst>
              <a:ext uri="{FF2B5EF4-FFF2-40B4-BE49-F238E27FC236}">
                <a16:creationId xmlns:a16="http://schemas.microsoft.com/office/drawing/2014/main" id="{E971383B-6681-FF94-7081-24F65E888C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71590" y="4999729"/>
            <a:ext cx="624548" cy="6245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18873</TotalTime>
  <Words>52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Circular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901</cp:revision>
  <dcterms:created xsi:type="dcterms:W3CDTF">2015-06-30T14:30:05Z</dcterms:created>
  <dcterms:modified xsi:type="dcterms:W3CDTF">2025-07-01T15:11:13Z</dcterms:modified>
</cp:coreProperties>
</file>