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32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32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Closure (Free)</a:t>
            </a:r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EA916B2F-3EAD-3E6B-1EDC-9E6D4F1B66CA}"/>
              </a:ext>
            </a:extLst>
          </p:cNvPr>
          <p:cNvSpPr/>
          <p:nvPr/>
        </p:nvSpPr>
        <p:spPr>
          <a:xfrm>
            <a:off x="504444" y="1640264"/>
            <a:ext cx="5301624" cy="3010579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C4C1B681-103F-531C-37C0-12DAA8F57159}"/>
              </a:ext>
            </a:extLst>
          </p:cNvPr>
          <p:cNvSpPr/>
          <p:nvPr/>
        </p:nvSpPr>
        <p:spPr>
          <a:xfrm>
            <a:off x="3445188" y="3334659"/>
            <a:ext cx="5301624" cy="3010579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565CCAF1-7B5C-DB31-C5B2-E391EF43A5A4}"/>
              </a:ext>
            </a:extLst>
          </p:cNvPr>
          <p:cNvSpPr/>
          <p:nvPr/>
        </p:nvSpPr>
        <p:spPr>
          <a:xfrm>
            <a:off x="6385932" y="1640264"/>
            <a:ext cx="5301624" cy="3010579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59B859-55B8-DD8D-2C11-E32B7CD0DDF5}"/>
              </a:ext>
            </a:extLst>
          </p:cNvPr>
          <p:cNvSpPr txBox="1"/>
          <p:nvPr/>
        </p:nvSpPr>
        <p:spPr>
          <a:xfrm>
            <a:off x="7493241" y="2626999"/>
            <a:ext cx="3087005" cy="10371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bg1"/>
                </a:solidFill>
                <a:cs typeface="Poppins" panose="00000500000000000000" pitchFamily="2" charset="0"/>
              </a:rPr>
              <a:t>Title 2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EFD8E4-62E8-EBC4-A902-0D19659AFC66}"/>
              </a:ext>
            </a:extLst>
          </p:cNvPr>
          <p:cNvSpPr txBox="1"/>
          <p:nvPr/>
        </p:nvSpPr>
        <p:spPr>
          <a:xfrm>
            <a:off x="1611753" y="2626999"/>
            <a:ext cx="3087005" cy="10371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bg1"/>
                </a:solidFill>
                <a:cs typeface="Poppins" panose="00000500000000000000" pitchFamily="2" charset="0"/>
              </a:rPr>
              <a:t>Title 1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4E8B41-913D-FA2B-0C71-4D6AB1BC298D}"/>
              </a:ext>
            </a:extLst>
          </p:cNvPr>
          <p:cNvSpPr txBox="1"/>
          <p:nvPr/>
        </p:nvSpPr>
        <p:spPr>
          <a:xfrm>
            <a:off x="4552498" y="4321394"/>
            <a:ext cx="3087005" cy="10371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bg1"/>
                </a:solidFill>
                <a:cs typeface="Poppins" panose="00000500000000000000" pitchFamily="2" charset="0"/>
              </a:rPr>
              <a:t>Title 3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18875</TotalTime>
  <Words>40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Closure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903</cp:revision>
  <dcterms:created xsi:type="dcterms:W3CDTF">2015-06-30T14:30:05Z</dcterms:created>
  <dcterms:modified xsi:type="dcterms:W3CDTF">2025-07-01T15:16:08Z</dcterms:modified>
</cp:coreProperties>
</file>