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5" pos="5832" userDrawn="1">
          <p15:clr>
            <a:srgbClr val="A4A3A4"/>
          </p15:clr>
        </p15:guide>
        <p15:guide id="6" orient="horz" pos="189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0860E"/>
    <a:srgbClr val="579130"/>
    <a:srgbClr val="108B74"/>
    <a:srgbClr val="295992"/>
    <a:srgbClr val="FFFFFF"/>
    <a:srgbClr val="3D9FAC"/>
    <a:srgbClr val="F96C7F"/>
    <a:srgbClr val="F71735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68" autoAdjust="0"/>
    <p:restoredTop sz="94434" autoAdjust="0"/>
  </p:normalViewPr>
  <p:slideViewPr>
    <p:cSldViewPr snapToGrid="0">
      <p:cViewPr varScale="1">
        <p:scale>
          <a:sx n="60" d="100"/>
          <a:sy n="60" d="100"/>
        </p:scale>
        <p:origin x="1452" y="66"/>
      </p:cViewPr>
      <p:guideLst>
        <p:guide orient="horz" pos="2160"/>
        <p:guide pos="3840"/>
        <p:guide orient="horz" pos="3912"/>
        <p:guide pos="312"/>
        <p:guide pos="5832"/>
        <p:guide orient="horz" pos="1896"/>
        <p:guide orient="horz" pos="3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6F7-4212-B51A-58FE907BE0F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6F7-4212-B51A-58FE907BE0F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6F7-4212-B51A-58FE907BE0F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6F7-4212-B51A-58FE907BE0F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F6F7-4212-B51A-58FE907BE0FF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6F7-4212-B51A-58FE907BE0FF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6F7-4212-B51A-58FE907BE0FF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F6F7-4212-B51A-58FE907BE0FF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6F7-4212-B51A-58FE907BE0FF}"/>
              </c:ext>
            </c:extLst>
          </c:dPt>
          <c:xVal>
            <c:numRef>
              <c:f>Sheet1!$A$2:$A$10</c:f>
              <c:numCache>
                <c:formatCode>General</c:formatCode>
                <c:ptCount val="9"/>
                <c:pt idx="0">
                  <c:v>0.7</c:v>
                </c:pt>
                <c:pt idx="1">
                  <c:v>1.8</c:v>
                </c:pt>
                <c:pt idx="2">
                  <c:v>2.6</c:v>
                </c:pt>
                <c:pt idx="3">
                  <c:v>5</c:v>
                </c:pt>
                <c:pt idx="4">
                  <c:v>3</c:v>
                </c:pt>
                <c:pt idx="5">
                  <c:v>9</c:v>
                </c:pt>
                <c:pt idx="6">
                  <c:v>11</c:v>
                </c:pt>
                <c:pt idx="7">
                  <c:v>8</c:v>
                </c:pt>
                <c:pt idx="8">
                  <c:v>5</c:v>
                </c:pt>
              </c:numCache>
            </c:numRef>
          </c:xVal>
          <c:yVal>
            <c:numRef>
              <c:f>Sheet1!$B$2:$B$10</c:f>
              <c:numCache>
                <c:formatCode>General</c:formatCode>
                <c:ptCount val="9"/>
                <c:pt idx="0">
                  <c:v>2.7</c:v>
                </c:pt>
                <c:pt idx="1">
                  <c:v>3.2</c:v>
                </c:pt>
                <c:pt idx="2">
                  <c:v>3</c:v>
                </c:pt>
                <c:pt idx="3">
                  <c:v>7</c:v>
                </c:pt>
                <c:pt idx="4">
                  <c:v>5</c:v>
                </c:pt>
                <c:pt idx="5">
                  <c:v>3</c:v>
                </c:pt>
                <c:pt idx="6">
                  <c:v>8</c:v>
                </c:pt>
                <c:pt idx="7">
                  <c:v>6</c:v>
                </c:pt>
                <c:pt idx="8">
                  <c:v>3</c:v>
                </c:pt>
              </c:numCache>
            </c:numRef>
          </c:yVal>
          <c:bubbleSize>
            <c:numRef>
              <c:f>Sheet1!$C$2:$C$10</c:f>
              <c:numCache>
                <c:formatCode>General</c:formatCode>
                <c:ptCount val="9"/>
                <c:pt idx="0">
                  <c:v>6</c:v>
                </c:pt>
                <c:pt idx="1">
                  <c:v>4</c:v>
                </c:pt>
                <c:pt idx="2">
                  <c:v>10</c:v>
                </c:pt>
                <c:pt idx="3">
                  <c:v>10</c:v>
                </c:pt>
                <c:pt idx="4">
                  <c:v>6</c:v>
                </c:pt>
                <c:pt idx="5">
                  <c:v>9</c:v>
                </c:pt>
                <c:pt idx="6">
                  <c:v>3</c:v>
                </c:pt>
                <c:pt idx="7">
                  <c:v>8</c:v>
                </c:pt>
                <c:pt idx="8">
                  <c:v>3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C-F6F7-4212-B51A-58FE907BE0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50"/>
        <c:showNegBubbles val="0"/>
        <c:axId val="1689425744"/>
        <c:axId val="1689423824"/>
      </c:bubbleChart>
      <c:valAx>
        <c:axId val="1689425744"/>
        <c:scaling>
          <c:orientation val="minMax"/>
          <c:max val="12"/>
          <c:min val="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tx1"/>
                </a:solidFill>
                <a:latin typeface="Poppins "/>
                <a:ea typeface="+mn-ea"/>
                <a:cs typeface="+mn-cs"/>
              </a:defRPr>
            </a:pPr>
            <a:endParaRPr lang="en-US"/>
          </a:p>
        </c:txPr>
        <c:crossAx val="1689423824"/>
        <c:crosses val="autoZero"/>
        <c:crossBetween val="midCat"/>
        <c:majorUnit val="4"/>
      </c:valAx>
      <c:valAx>
        <c:axId val="1689423824"/>
        <c:scaling>
          <c:orientation val="minMax"/>
          <c:max val="12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tx1"/>
                </a:solidFill>
                <a:latin typeface="Poppins "/>
                <a:ea typeface="+mn-ea"/>
                <a:cs typeface="+mn-cs"/>
              </a:defRPr>
            </a:pPr>
            <a:endParaRPr lang="en-US"/>
          </a:p>
        </c:txPr>
        <c:crossAx val="1689425744"/>
        <c:crosses val="autoZero"/>
        <c:crossBetween val="midCat"/>
        <c:majorUnit val="4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lang="en-US" sz="1200">
          <a:solidFill>
            <a:schemeClr val="tx1"/>
          </a:solidFill>
          <a:latin typeface="Poppins 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DC9F9-9202-4FAA-BFDB-5248A8B15A26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AECB-A677-43A7-BCBB-A4497CCD25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09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38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06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330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54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173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2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37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715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701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139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44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A6BAC14-855D-9447-113F-2F122431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PH" dirty="0"/>
              <a:t>Comparison (Free) </a:t>
            </a:r>
          </a:p>
        </p:txBody>
      </p:sp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2649B185-1728-D320-7AAE-186C54E365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9946117"/>
              </p:ext>
            </p:extLst>
          </p:nvPr>
        </p:nvGraphicFramePr>
        <p:xfrm>
          <a:off x="504444" y="1552576"/>
          <a:ext cx="11183112" cy="4251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Oval 33">
            <a:extLst>
              <a:ext uri="{FF2B5EF4-FFF2-40B4-BE49-F238E27FC236}">
                <a16:creationId xmlns:a16="http://schemas.microsoft.com/office/drawing/2014/main" id="{96381E73-8896-B8B9-514A-41214B3B823E}"/>
              </a:ext>
            </a:extLst>
          </p:cNvPr>
          <p:cNvSpPr/>
          <p:nvPr/>
        </p:nvSpPr>
        <p:spPr>
          <a:xfrm>
            <a:off x="630642" y="5804488"/>
            <a:ext cx="291227" cy="29122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31520"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Legend 1</a:t>
            </a:r>
            <a:endParaRPr lang="en-PH" sz="1200" dirty="0">
              <a:solidFill>
                <a:schemeClr val="tx1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A782052-0284-7CC8-4A1F-DB9257AA1093}"/>
              </a:ext>
            </a:extLst>
          </p:cNvPr>
          <p:cNvSpPr/>
          <p:nvPr/>
        </p:nvSpPr>
        <p:spPr>
          <a:xfrm>
            <a:off x="2344028" y="5804488"/>
            <a:ext cx="291227" cy="2912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31520"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Legend 2</a:t>
            </a:r>
            <a:endParaRPr lang="en-PH" sz="1200" dirty="0">
              <a:solidFill>
                <a:schemeClr val="tx1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73044FB-5D84-AB1E-D107-8C3D98F22501}"/>
              </a:ext>
            </a:extLst>
          </p:cNvPr>
          <p:cNvSpPr/>
          <p:nvPr/>
        </p:nvSpPr>
        <p:spPr>
          <a:xfrm>
            <a:off x="4057412" y="5804488"/>
            <a:ext cx="291227" cy="29122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31520"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Legend 3</a:t>
            </a:r>
            <a:endParaRPr lang="en-PH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18877</TotalTime>
  <Words>10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Abel</vt:lpstr>
      <vt:lpstr>Arial</vt:lpstr>
      <vt:lpstr>Calibri</vt:lpstr>
      <vt:lpstr>Outfit</vt:lpstr>
      <vt:lpstr>1_Office Theme</vt:lpstr>
      <vt:lpstr>Comparison (Free)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For The Presentation</dc:title>
  <dc:creator>Frances Nae Deliña</dc:creator>
  <cp:lastModifiedBy>Frances Nae Deliña</cp:lastModifiedBy>
  <cp:revision>903</cp:revision>
  <dcterms:created xsi:type="dcterms:W3CDTF">2015-06-30T14:30:05Z</dcterms:created>
  <dcterms:modified xsi:type="dcterms:W3CDTF">2025-07-01T15:15:32Z</dcterms:modified>
</cp:coreProperties>
</file>