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92" r:id="rId3"/>
    <p:sldId id="293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67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D6C4D-965E-4FF5-9EE4-B4D6CADDE846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2F127-A4D1-4228-852D-89892497598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893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1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6914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7973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20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060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833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4975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32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37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610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4706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4400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07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62" r:id="rId10"/>
    <p:sldLayoutId id="2147483663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pos="735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0E05AE-8BEA-861E-0D70-F3A19246A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PH" sz="8000" dirty="0"/>
              <a:t>Content Marketing Plan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CF13FF2-485C-BC09-8A31-49AA746112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971069D-17F3-56E0-CEA9-609D708C88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/>
              <a:t>TEMPLATE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C5BC684-E594-205A-D19E-7D98AC768C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51339D03-90C4-89C6-20E6-13DC674FC0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08" b="38972"/>
          <a:stretch>
            <a:fillRect/>
          </a:stretch>
        </p:blipFill>
        <p:spPr>
          <a:xfrm>
            <a:off x="0" y="0"/>
            <a:ext cx="12188952" cy="4040155"/>
          </a:xfrm>
        </p:spPr>
      </p:pic>
    </p:spTree>
    <p:extLst>
      <p:ext uri="{BB962C8B-B14F-4D97-AF65-F5344CB8AC3E}">
        <p14:creationId xmlns:p14="http://schemas.microsoft.com/office/powerpoint/2010/main" val="300679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759942-5345-818F-F173-2A6C30F2C53A}"/>
              </a:ext>
            </a:extLst>
          </p:cNvPr>
          <p:cNvSpPr txBox="1"/>
          <p:nvPr/>
        </p:nvSpPr>
        <p:spPr>
          <a:xfrm>
            <a:off x="505133" y="1890107"/>
            <a:ext cx="3732570" cy="1815218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PH" sz="6000" b="1" dirty="0"/>
              <a:t>Executive 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A6EFAD-1406-EE6C-2AA2-0605BC70C12B}"/>
              </a:ext>
            </a:extLst>
          </p:cNvPr>
          <p:cNvSpPr txBox="1"/>
          <p:nvPr/>
        </p:nvSpPr>
        <p:spPr>
          <a:xfrm>
            <a:off x="505133" y="3842392"/>
            <a:ext cx="3526093" cy="1125502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US" dirty="0"/>
              <a:t>This page should summarize the key points and focus on the most important, high level information.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2F889DE-8569-CB49-0C38-F23023E240F9}"/>
              </a:ext>
            </a:extLst>
          </p:cNvPr>
          <p:cNvSpPr/>
          <p:nvPr/>
        </p:nvSpPr>
        <p:spPr>
          <a:xfrm>
            <a:off x="5966576" y="2054968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#1</a:t>
            </a:r>
            <a:endParaRPr lang="en-US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5125F574-DDFA-20D5-F7CC-59C6A71025D2}"/>
              </a:ext>
            </a:extLst>
          </p:cNvPr>
          <p:cNvSpPr/>
          <p:nvPr/>
        </p:nvSpPr>
        <p:spPr>
          <a:xfrm>
            <a:off x="5966576" y="3245295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#2</a:t>
            </a:r>
            <a:endParaRPr lang="en-US"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DB54CC6D-0464-355C-2722-21D8794A3482}"/>
              </a:ext>
            </a:extLst>
          </p:cNvPr>
          <p:cNvSpPr/>
          <p:nvPr/>
        </p:nvSpPr>
        <p:spPr>
          <a:xfrm>
            <a:off x="5966576" y="4435622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#3</a:t>
            </a:r>
            <a:endParaRPr lang="en-US" dirty="0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CD6AE743-1E23-5478-40DD-1758E6831832}"/>
              </a:ext>
            </a:extLst>
          </p:cNvPr>
          <p:cNvSpPr/>
          <p:nvPr/>
        </p:nvSpPr>
        <p:spPr>
          <a:xfrm>
            <a:off x="9298641" y="2054968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#4</a:t>
            </a:r>
            <a:endParaRPr lang="en-US" dirty="0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D4B2EF9C-9BD6-DD2B-D602-401DB65919F8}"/>
              </a:ext>
            </a:extLst>
          </p:cNvPr>
          <p:cNvSpPr/>
          <p:nvPr/>
        </p:nvSpPr>
        <p:spPr>
          <a:xfrm>
            <a:off x="9298641" y="3245295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#5</a:t>
            </a:r>
            <a:endParaRPr lang="en-US" dirty="0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DBB7D3B0-D8E3-9200-9713-04CFF92E8868}"/>
              </a:ext>
            </a:extLst>
          </p:cNvPr>
          <p:cNvSpPr/>
          <p:nvPr/>
        </p:nvSpPr>
        <p:spPr>
          <a:xfrm>
            <a:off x="9298641" y="4435622"/>
            <a:ext cx="2292522" cy="3606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1800" dirty="0">
                <a:ea typeface="Montserrat" pitchFamily="34" charset="-122"/>
                <a:cs typeface="Montserrat" pitchFamily="34" charset="-120"/>
              </a:rPr>
              <a:t>Point #6</a:t>
            </a:r>
            <a:endParaRPr lang="en-US" dirty="0"/>
          </a:p>
        </p:txBody>
      </p:sp>
      <p:pic>
        <p:nvPicPr>
          <p:cNvPr id="7" name="Object 5" descr="preencoded.png">
            <a:extLst>
              <a:ext uri="{FF2B5EF4-FFF2-40B4-BE49-F238E27FC236}">
                <a16:creationId xmlns:a16="http://schemas.microsoft.com/office/drawing/2014/main" id="{8879736B-726B-9105-542D-799847374F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558" t="57890" r="16922" b="11763"/>
          <a:stretch/>
        </p:blipFill>
        <p:spPr>
          <a:xfrm>
            <a:off x="5061926" y="1881575"/>
            <a:ext cx="714196" cy="714196"/>
          </a:xfrm>
          <a:prstGeom prst="ellipse">
            <a:avLst/>
          </a:prstGeom>
        </p:spPr>
      </p:pic>
      <p:pic>
        <p:nvPicPr>
          <p:cNvPr id="23" name="Object 8" descr="preencoded.png">
            <a:extLst>
              <a:ext uri="{FF2B5EF4-FFF2-40B4-BE49-F238E27FC236}">
                <a16:creationId xmlns:a16="http://schemas.microsoft.com/office/drawing/2014/main" id="{E3238F0E-7E2E-A6FF-DA0F-C81276CCF07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90" t="8112" r="19613" b="3392"/>
          <a:stretch/>
        </p:blipFill>
        <p:spPr>
          <a:xfrm>
            <a:off x="5061926" y="3071903"/>
            <a:ext cx="714196" cy="714196"/>
          </a:xfrm>
          <a:prstGeom prst="ellipse">
            <a:avLst/>
          </a:prstGeom>
        </p:spPr>
      </p:pic>
      <p:pic>
        <p:nvPicPr>
          <p:cNvPr id="24" name="Object 11" descr="preencoded.png">
            <a:extLst>
              <a:ext uri="{FF2B5EF4-FFF2-40B4-BE49-F238E27FC236}">
                <a16:creationId xmlns:a16="http://schemas.microsoft.com/office/drawing/2014/main" id="{9367B863-7451-15A2-BCC2-A4F46CFCFAF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00" b="27333"/>
          <a:stretch/>
        </p:blipFill>
        <p:spPr>
          <a:xfrm>
            <a:off x="5061926" y="4262230"/>
            <a:ext cx="714196" cy="714196"/>
          </a:xfrm>
          <a:prstGeom prst="ellipse">
            <a:avLst/>
          </a:prstGeom>
        </p:spPr>
      </p:pic>
      <p:pic>
        <p:nvPicPr>
          <p:cNvPr id="25" name="Object 14" descr="preencoded.png">
            <a:extLst>
              <a:ext uri="{FF2B5EF4-FFF2-40B4-BE49-F238E27FC236}">
                <a16:creationId xmlns:a16="http://schemas.microsoft.com/office/drawing/2014/main" id="{F58A9D8C-1187-666D-8453-81403D1624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67" r="16667"/>
          <a:stretch/>
        </p:blipFill>
        <p:spPr>
          <a:xfrm>
            <a:off x="8394381" y="1881575"/>
            <a:ext cx="714196" cy="714196"/>
          </a:xfrm>
          <a:prstGeom prst="ellipse">
            <a:avLst/>
          </a:prstGeom>
        </p:spPr>
      </p:pic>
      <p:pic>
        <p:nvPicPr>
          <p:cNvPr id="26" name="Object 17" descr="preencoded.png">
            <a:extLst>
              <a:ext uri="{FF2B5EF4-FFF2-40B4-BE49-F238E27FC236}">
                <a16:creationId xmlns:a16="http://schemas.microsoft.com/office/drawing/2014/main" id="{15A28BF0-F6FD-B879-9E94-4C4A3BEA550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67" r="16667"/>
          <a:stretch/>
        </p:blipFill>
        <p:spPr>
          <a:xfrm>
            <a:off x="8394381" y="3071903"/>
            <a:ext cx="714196" cy="714196"/>
          </a:xfrm>
          <a:prstGeom prst="ellipse">
            <a:avLst/>
          </a:prstGeom>
        </p:spPr>
      </p:pic>
      <p:pic>
        <p:nvPicPr>
          <p:cNvPr id="27" name="Object 20" descr="preencoded.png">
            <a:extLst>
              <a:ext uri="{FF2B5EF4-FFF2-40B4-BE49-F238E27FC236}">
                <a16:creationId xmlns:a16="http://schemas.microsoft.com/office/drawing/2014/main" id="{365FF41D-C278-3623-763B-758461AC512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86" t="67227" r="20118" b="10303"/>
          <a:stretch/>
        </p:blipFill>
        <p:spPr>
          <a:xfrm>
            <a:off x="8394381" y="4262230"/>
            <a:ext cx="714196" cy="7141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881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1CC7-4C59-06FE-27D0-48574363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8F9AB4-3048-A656-FAD4-6970601A4D30}"/>
              </a:ext>
            </a:extLst>
          </p:cNvPr>
          <p:cNvSpPr txBox="1"/>
          <p:nvPr/>
        </p:nvSpPr>
        <p:spPr>
          <a:xfrm>
            <a:off x="505133" y="1569402"/>
            <a:ext cx="3732570" cy="2456628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PH" sz="6000" b="1" dirty="0"/>
              <a:t>Content Marketing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8F834-490D-9E57-8079-9D4AECE9442A}"/>
              </a:ext>
            </a:extLst>
          </p:cNvPr>
          <p:cNvSpPr txBox="1"/>
          <p:nvPr/>
        </p:nvSpPr>
        <p:spPr>
          <a:xfrm>
            <a:off x="505133" y="4163097"/>
            <a:ext cx="3526093" cy="1125502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en-US" dirty="0"/>
              <a:t>Showcase your company's content marketing talent and highlight relevant expertise.</a:t>
            </a:r>
          </a:p>
        </p:txBody>
      </p:sp>
      <p:pic>
        <p:nvPicPr>
          <p:cNvPr id="23" name="Object 3" descr="preencoded.png">
            <a:extLst>
              <a:ext uri="{FF2B5EF4-FFF2-40B4-BE49-F238E27FC236}">
                <a16:creationId xmlns:a16="http://schemas.microsoft.com/office/drawing/2014/main" id="{0453A4FD-3BAA-7969-210F-E342A7F65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1815" y="2266383"/>
            <a:ext cx="19045" cy="257111"/>
          </a:xfrm>
          <a:prstGeom prst="rect">
            <a:avLst/>
          </a:prstGeom>
        </p:spPr>
      </p:pic>
      <p:pic>
        <p:nvPicPr>
          <p:cNvPr id="24" name="Object 4" descr="preencoded.png">
            <a:extLst>
              <a:ext uri="{FF2B5EF4-FFF2-40B4-BE49-F238E27FC236}">
                <a16:creationId xmlns:a16="http://schemas.microsoft.com/office/drawing/2014/main" id="{BABE81E0-BE9F-D3AA-635B-8D8303070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7387" y="4094726"/>
            <a:ext cx="19045" cy="266633"/>
          </a:xfrm>
          <a:prstGeom prst="rect">
            <a:avLst/>
          </a:prstGeom>
        </p:spPr>
      </p:pic>
      <p:pic>
        <p:nvPicPr>
          <p:cNvPr id="25" name="Object 5" descr="preencoded.png">
            <a:extLst>
              <a:ext uri="{FF2B5EF4-FFF2-40B4-BE49-F238E27FC236}">
                <a16:creationId xmlns:a16="http://schemas.microsoft.com/office/drawing/2014/main" id="{71806A3D-C637-3D22-3FD5-73E0E0E112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46278" y="2504448"/>
            <a:ext cx="1304599" cy="266633"/>
          </a:xfrm>
          <a:prstGeom prst="rect">
            <a:avLst/>
          </a:prstGeom>
        </p:spPr>
      </p:pic>
      <p:pic>
        <p:nvPicPr>
          <p:cNvPr id="26" name="Object 6" descr="preencoded.png">
            <a:extLst>
              <a:ext uri="{FF2B5EF4-FFF2-40B4-BE49-F238E27FC236}">
                <a16:creationId xmlns:a16="http://schemas.microsoft.com/office/drawing/2014/main" id="{19B8E0C0-7964-FC19-590B-E5816C36A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1815" y="2504448"/>
            <a:ext cx="1314121" cy="266633"/>
          </a:xfrm>
          <a:prstGeom prst="rect">
            <a:avLst/>
          </a:prstGeom>
        </p:spPr>
      </p:pic>
      <p:pic>
        <p:nvPicPr>
          <p:cNvPr id="27" name="Object 7" descr="preencoded.png">
            <a:extLst>
              <a:ext uri="{FF2B5EF4-FFF2-40B4-BE49-F238E27FC236}">
                <a16:creationId xmlns:a16="http://schemas.microsoft.com/office/drawing/2014/main" id="{88DCE940-34D7-C1BF-15D7-A4144F0021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31815" y="4332792"/>
            <a:ext cx="1314121" cy="266633"/>
          </a:xfrm>
          <a:prstGeom prst="rect">
            <a:avLst/>
          </a:prstGeom>
        </p:spPr>
      </p:pic>
      <p:pic>
        <p:nvPicPr>
          <p:cNvPr id="28" name="Object 8" descr="preencoded.png">
            <a:extLst>
              <a:ext uri="{FF2B5EF4-FFF2-40B4-BE49-F238E27FC236}">
                <a16:creationId xmlns:a16="http://schemas.microsoft.com/office/drawing/2014/main" id="{6BB58648-E26D-133C-DA84-32931A2562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17387" y="4332792"/>
            <a:ext cx="1304599" cy="266633"/>
          </a:xfrm>
          <a:prstGeom prst="rect">
            <a:avLst/>
          </a:prstGeom>
        </p:spPr>
      </p:pic>
      <p:sp>
        <p:nvSpPr>
          <p:cNvPr id="29" name="Object 9">
            <a:extLst>
              <a:ext uri="{FF2B5EF4-FFF2-40B4-BE49-F238E27FC236}">
                <a16:creationId xmlns:a16="http://schemas.microsoft.com/office/drawing/2014/main" id="{0F4203D5-04E4-6BCB-1A1A-5EBC0E75FDAF}"/>
              </a:ext>
            </a:extLst>
          </p:cNvPr>
          <p:cNvSpPr/>
          <p:nvPr/>
        </p:nvSpPr>
        <p:spPr>
          <a:xfrm>
            <a:off x="6625299" y="1796566"/>
            <a:ext cx="2032028" cy="167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323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ea typeface="Montserrat" pitchFamily="34" charset="-122"/>
                <a:cs typeface="Montserrat" pitchFamily="34" charset="-120"/>
              </a:rPr>
              <a:t>Name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A5E70817-2729-9023-F648-8CAE5C627C13}"/>
              </a:ext>
            </a:extLst>
          </p:cNvPr>
          <p:cNvSpPr/>
          <p:nvPr/>
        </p:nvSpPr>
        <p:spPr>
          <a:xfrm>
            <a:off x="6625299" y="1995359"/>
            <a:ext cx="2032028" cy="1799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418"/>
              </a:lnSpc>
              <a:spcBef>
                <a:spcPts val="239"/>
              </a:spcBef>
              <a:buNone/>
            </a:pPr>
            <a:r>
              <a:rPr lang="en-US" sz="1125" dirty="0">
                <a:ea typeface="Montserrat" pitchFamily="34" charset="-122"/>
                <a:cs typeface="Montserrat" pitchFamily="34" charset="-120"/>
              </a:rPr>
              <a:t>title, relevant background</a:t>
            </a:r>
            <a:endParaRPr lang="en-US"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A52AE88B-FEEE-8145-8868-B572EB69B160}"/>
              </a:ext>
            </a:extLst>
          </p:cNvPr>
          <p:cNvSpPr/>
          <p:nvPr/>
        </p:nvSpPr>
        <p:spPr>
          <a:xfrm>
            <a:off x="5339746" y="3624909"/>
            <a:ext cx="2032028" cy="167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323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ea typeface="Montserrat" pitchFamily="34" charset="-122"/>
                <a:cs typeface="Montserrat" pitchFamily="34" charset="-120"/>
              </a:rPr>
              <a:t>Name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35" name="Object 15">
            <a:extLst>
              <a:ext uri="{FF2B5EF4-FFF2-40B4-BE49-F238E27FC236}">
                <a16:creationId xmlns:a16="http://schemas.microsoft.com/office/drawing/2014/main" id="{0ADB8F89-28DD-908E-7318-06FBE7D5D002}"/>
              </a:ext>
            </a:extLst>
          </p:cNvPr>
          <p:cNvSpPr/>
          <p:nvPr/>
        </p:nvSpPr>
        <p:spPr>
          <a:xfrm>
            <a:off x="5339746" y="3823702"/>
            <a:ext cx="2032028" cy="1799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418"/>
              </a:lnSpc>
              <a:spcBef>
                <a:spcPts val="239"/>
              </a:spcBef>
              <a:buNone/>
            </a:pPr>
            <a:r>
              <a:rPr lang="en-US" sz="1125" dirty="0">
                <a:ea typeface="Montserrat" pitchFamily="34" charset="-122"/>
                <a:cs typeface="Montserrat" pitchFamily="34" charset="-120"/>
              </a:rPr>
              <a:t>title, relevant background</a:t>
            </a:r>
            <a:endParaRPr lang="en-US" dirty="0"/>
          </a:p>
        </p:txBody>
      </p:sp>
      <p:sp>
        <p:nvSpPr>
          <p:cNvPr id="39" name="Object 19">
            <a:extLst>
              <a:ext uri="{FF2B5EF4-FFF2-40B4-BE49-F238E27FC236}">
                <a16:creationId xmlns:a16="http://schemas.microsoft.com/office/drawing/2014/main" id="{2D846FFE-9897-78CC-A3D6-AA680111E6CE}"/>
              </a:ext>
            </a:extLst>
          </p:cNvPr>
          <p:cNvSpPr/>
          <p:nvPr/>
        </p:nvSpPr>
        <p:spPr>
          <a:xfrm>
            <a:off x="7910853" y="3624909"/>
            <a:ext cx="2032028" cy="167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323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ea typeface="Montserrat" pitchFamily="34" charset="-122"/>
                <a:cs typeface="Montserrat" pitchFamily="34" charset="-120"/>
              </a:rPr>
              <a:t>Name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id="{DEF81241-98A9-78C5-ED55-65B7A7302C6D}"/>
              </a:ext>
            </a:extLst>
          </p:cNvPr>
          <p:cNvSpPr/>
          <p:nvPr/>
        </p:nvSpPr>
        <p:spPr>
          <a:xfrm>
            <a:off x="7910853" y="3823702"/>
            <a:ext cx="2032028" cy="1799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418"/>
              </a:lnSpc>
              <a:spcBef>
                <a:spcPts val="239"/>
              </a:spcBef>
              <a:buNone/>
            </a:pPr>
            <a:r>
              <a:rPr lang="en-US" sz="1125" dirty="0">
                <a:ea typeface="Montserrat" pitchFamily="34" charset="-122"/>
                <a:cs typeface="Montserrat" pitchFamily="34" charset="-120"/>
              </a:rPr>
              <a:t>title, relevant background</a:t>
            </a:r>
            <a:endParaRPr lang="en-US" dirty="0"/>
          </a:p>
        </p:txBody>
      </p:sp>
      <p:sp>
        <p:nvSpPr>
          <p:cNvPr id="44" name="Object 24">
            <a:extLst>
              <a:ext uri="{FF2B5EF4-FFF2-40B4-BE49-F238E27FC236}">
                <a16:creationId xmlns:a16="http://schemas.microsoft.com/office/drawing/2014/main" id="{B2AF779B-A07A-127C-3224-9533C993BE8E}"/>
              </a:ext>
            </a:extLst>
          </p:cNvPr>
          <p:cNvSpPr/>
          <p:nvPr/>
        </p:nvSpPr>
        <p:spPr>
          <a:xfrm>
            <a:off x="6625299" y="5453251"/>
            <a:ext cx="2032028" cy="167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323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ea typeface="Montserrat" pitchFamily="34" charset="-122"/>
                <a:cs typeface="Montserrat" pitchFamily="34" charset="-120"/>
              </a:rPr>
              <a:t>Name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45" name="Object 25">
            <a:extLst>
              <a:ext uri="{FF2B5EF4-FFF2-40B4-BE49-F238E27FC236}">
                <a16:creationId xmlns:a16="http://schemas.microsoft.com/office/drawing/2014/main" id="{25F2CB45-BCE1-422C-7629-93F44CA3EE5C}"/>
              </a:ext>
            </a:extLst>
          </p:cNvPr>
          <p:cNvSpPr/>
          <p:nvPr/>
        </p:nvSpPr>
        <p:spPr>
          <a:xfrm>
            <a:off x="6625299" y="5652044"/>
            <a:ext cx="2032028" cy="1799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418"/>
              </a:lnSpc>
              <a:spcBef>
                <a:spcPts val="239"/>
              </a:spcBef>
              <a:buNone/>
            </a:pPr>
            <a:r>
              <a:rPr lang="en-US" sz="1125" dirty="0">
                <a:ea typeface="Montserrat" pitchFamily="34" charset="-122"/>
                <a:cs typeface="Montserrat" pitchFamily="34" charset="-120"/>
              </a:rPr>
              <a:t>title, relevant background</a:t>
            </a:r>
            <a:endParaRPr lang="en-US" dirty="0"/>
          </a:p>
        </p:txBody>
      </p:sp>
      <p:sp>
        <p:nvSpPr>
          <p:cNvPr id="49" name="Object 29">
            <a:extLst>
              <a:ext uri="{FF2B5EF4-FFF2-40B4-BE49-F238E27FC236}">
                <a16:creationId xmlns:a16="http://schemas.microsoft.com/office/drawing/2014/main" id="{1F60AA06-DAEF-4E79-6C97-800709E3B299}"/>
              </a:ext>
            </a:extLst>
          </p:cNvPr>
          <p:cNvSpPr/>
          <p:nvPr/>
        </p:nvSpPr>
        <p:spPr>
          <a:xfrm>
            <a:off x="9196406" y="5453251"/>
            <a:ext cx="2032028" cy="167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323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ea typeface="Montserrat" pitchFamily="34" charset="-122"/>
                <a:cs typeface="Montserrat" pitchFamily="34" charset="-120"/>
              </a:rPr>
              <a:t>Name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50" name="Object 30">
            <a:extLst>
              <a:ext uri="{FF2B5EF4-FFF2-40B4-BE49-F238E27FC236}">
                <a16:creationId xmlns:a16="http://schemas.microsoft.com/office/drawing/2014/main" id="{4BA31D57-A840-D16E-B323-56FFE75E88F8}"/>
              </a:ext>
            </a:extLst>
          </p:cNvPr>
          <p:cNvSpPr/>
          <p:nvPr/>
        </p:nvSpPr>
        <p:spPr>
          <a:xfrm>
            <a:off x="9196406" y="5652044"/>
            <a:ext cx="2032028" cy="1799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418"/>
              </a:lnSpc>
              <a:spcBef>
                <a:spcPts val="239"/>
              </a:spcBef>
              <a:buNone/>
            </a:pPr>
            <a:r>
              <a:rPr lang="en-US" sz="1125" dirty="0">
                <a:ea typeface="Montserrat" pitchFamily="34" charset="-122"/>
                <a:cs typeface="Montserrat" pitchFamily="34" charset="-120"/>
              </a:rPr>
              <a:t>title, relevant background</a:t>
            </a:r>
            <a:endParaRPr lang="en-US" dirty="0"/>
          </a:p>
        </p:txBody>
      </p:sp>
      <p:pic>
        <p:nvPicPr>
          <p:cNvPr id="59" name="Object 12" descr="preencoded.png">
            <a:extLst>
              <a:ext uri="{FF2B5EF4-FFF2-40B4-BE49-F238E27FC236}">
                <a16:creationId xmlns:a16="http://schemas.microsoft.com/office/drawing/2014/main" id="{5D3991C3-19E6-8BC7-753A-C4E9B5C71642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3" t="10678" r="21055" b="42208"/>
          <a:stretch/>
        </p:blipFill>
        <p:spPr>
          <a:xfrm>
            <a:off x="7260453" y="923694"/>
            <a:ext cx="761810" cy="761810"/>
          </a:xfrm>
          <a:prstGeom prst="ellipse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0" name="Object 17" descr="preencoded.png">
            <a:extLst>
              <a:ext uri="{FF2B5EF4-FFF2-40B4-BE49-F238E27FC236}">
                <a16:creationId xmlns:a16="http://schemas.microsoft.com/office/drawing/2014/main" id="{247187E1-83CC-C6A1-B170-D0DC33191A1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917" t="-1125" r="15917" b="-1125"/>
          <a:stretch/>
        </p:blipFill>
        <p:spPr>
          <a:xfrm>
            <a:off x="5974900" y="2752037"/>
            <a:ext cx="761810" cy="761810"/>
          </a:xfrm>
          <a:prstGeom prst="ellipse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1" name="Object 22" descr="preencoded.png">
            <a:extLst>
              <a:ext uri="{FF2B5EF4-FFF2-40B4-BE49-F238E27FC236}">
                <a16:creationId xmlns:a16="http://schemas.microsoft.com/office/drawing/2014/main" id="{250CB08D-08C0-5CED-A257-444D5CB1016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48008" t="33313" r="35705" b="50401"/>
          <a:stretch/>
        </p:blipFill>
        <p:spPr>
          <a:xfrm flipH="1">
            <a:off x="8546007" y="2752037"/>
            <a:ext cx="761810" cy="761810"/>
          </a:xfrm>
          <a:prstGeom prst="ellipse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2" name="Object 27" descr="preencoded.png">
            <a:extLst>
              <a:ext uri="{FF2B5EF4-FFF2-40B4-BE49-F238E27FC236}">
                <a16:creationId xmlns:a16="http://schemas.microsoft.com/office/drawing/2014/main" id="{FF17AD0F-E803-AE6B-BE72-877AA5AAFFE5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12" t="70400" r="30568" b="9519"/>
          <a:stretch/>
        </p:blipFill>
        <p:spPr>
          <a:xfrm>
            <a:off x="7260453" y="4580380"/>
            <a:ext cx="761810" cy="761810"/>
          </a:xfrm>
          <a:prstGeom prst="ellipse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3" name="Object 32" descr="preencoded.png">
            <a:extLst>
              <a:ext uri="{FF2B5EF4-FFF2-40B4-BE49-F238E27FC236}">
                <a16:creationId xmlns:a16="http://schemas.microsoft.com/office/drawing/2014/main" id="{793C3A2E-3C8B-379E-4CDA-B98AD6E17990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000"/>
          <a:stretch/>
        </p:blipFill>
        <p:spPr>
          <a:xfrm>
            <a:off x="9831560" y="4580380"/>
            <a:ext cx="761810" cy="761810"/>
          </a:xfrm>
          <a:prstGeom prst="ellipse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456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7E7A11-2D9A-768A-6A41-D7432CAB6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5C9018-8FD3-449C-2A5E-9816D862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35" y="2833862"/>
            <a:ext cx="6792130" cy="1190277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4690521A-B432-EC15-2453-1173B7828915}"/>
              </a:ext>
            </a:extLst>
          </p:cNvPr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71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Empower your team to build consistently beautiful presentations like this 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D27D7C8-6D4B-C381-DB83-0F28B587C7AF}"/>
              </a:ext>
            </a:extLst>
          </p:cNvPr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173"/>
              </a:lnSpc>
              <a:spcBef>
                <a:spcPts val="1140"/>
              </a:spcBef>
              <a:buNone/>
            </a:pP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Head to </a:t>
            </a:r>
            <a:r>
              <a:rPr lang="en-US" sz="1600" u="sng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slidestudio.io</a:t>
            </a:r>
            <a:r>
              <a:rPr lang="en-US" sz="1600" dirty="0">
                <a:solidFill>
                  <a:schemeClr val="bg1"/>
                </a:solidFill>
                <a:ea typeface="Raleway" pitchFamily="34" charset="-122"/>
                <a:cs typeface="Raleway" pitchFamily="34" charset="-120"/>
              </a:rPr>
              <a:t> and get started.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103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Abel</vt:lpstr>
      <vt:lpstr>Arial</vt:lpstr>
      <vt:lpstr>Calibri</vt:lpstr>
      <vt:lpstr>Montserrat</vt:lpstr>
      <vt:lpstr>Outfit</vt:lpstr>
      <vt:lpstr>Raleway</vt:lpstr>
      <vt:lpstr>Office Theme</vt:lpstr>
      <vt:lpstr>Content Marketing Plan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Nae Deliña</dc:creator>
  <cp:lastModifiedBy>Frances Nae Deliña</cp:lastModifiedBy>
  <cp:revision>131</cp:revision>
  <dcterms:created xsi:type="dcterms:W3CDTF">2025-06-02T14:56:28Z</dcterms:created>
  <dcterms:modified xsi:type="dcterms:W3CDTF">2025-07-09T17:41:38Z</dcterms:modified>
</cp:coreProperties>
</file>