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32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32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Direction (Free)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8D02A07-1E78-E40B-3071-2FB9EAACE839}"/>
              </a:ext>
            </a:extLst>
          </p:cNvPr>
          <p:cNvSpPr/>
          <p:nvPr/>
        </p:nvSpPr>
        <p:spPr>
          <a:xfrm>
            <a:off x="609599" y="1552575"/>
            <a:ext cx="8212669" cy="4619625"/>
          </a:xfrm>
          <a:custGeom>
            <a:avLst/>
            <a:gdLst>
              <a:gd name="connsiteX0" fmla="*/ 0 w 8212669"/>
              <a:gd name="connsiteY0" fmla="*/ 0 h 4619625"/>
              <a:gd name="connsiteX1" fmla="*/ 8212669 w 8212669"/>
              <a:gd name="connsiteY1" fmla="*/ 0 h 4619625"/>
              <a:gd name="connsiteX2" fmla="*/ 8212669 w 8212669"/>
              <a:gd name="connsiteY2" fmla="*/ 4619625 h 4619625"/>
              <a:gd name="connsiteX3" fmla="*/ 0 w 8212669"/>
              <a:gd name="connsiteY3" fmla="*/ 4619625 h 461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2669" h="4619625">
                <a:moveTo>
                  <a:pt x="0" y="0"/>
                </a:moveTo>
                <a:lnTo>
                  <a:pt x="8212669" y="0"/>
                </a:lnTo>
                <a:lnTo>
                  <a:pt x="8212669" y="4619625"/>
                </a:lnTo>
                <a:lnTo>
                  <a:pt x="0" y="4619625"/>
                </a:lnTo>
                <a:close/>
              </a:path>
            </a:pathLst>
          </a:custGeom>
          <a:solidFill>
            <a:srgbClr val="EDE7DB"/>
          </a:solidFill>
          <a:ln w="4276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grpSp>
        <p:nvGrpSpPr>
          <p:cNvPr id="39" name="Graphic 7104">
            <a:extLst>
              <a:ext uri="{FF2B5EF4-FFF2-40B4-BE49-F238E27FC236}">
                <a16:creationId xmlns:a16="http://schemas.microsoft.com/office/drawing/2014/main" id="{C52D97B5-EA49-97B0-2850-C26903646F3F}"/>
              </a:ext>
            </a:extLst>
          </p:cNvPr>
          <p:cNvGrpSpPr/>
          <p:nvPr/>
        </p:nvGrpSpPr>
        <p:grpSpPr>
          <a:xfrm>
            <a:off x="609599" y="1552575"/>
            <a:ext cx="8212669" cy="4619625"/>
            <a:chOff x="609599" y="1552575"/>
            <a:chExt cx="8212669" cy="4619625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735A869-C655-A73A-B7FD-E74B0C6A4B46}"/>
                </a:ext>
              </a:extLst>
            </p:cNvPr>
            <p:cNvSpPr/>
            <p:nvPr/>
          </p:nvSpPr>
          <p:spPr>
            <a:xfrm>
              <a:off x="7429869" y="4660620"/>
              <a:ext cx="960753" cy="1318774"/>
            </a:xfrm>
            <a:custGeom>
              <a:avLst/>
              <a:gdLst>
                <a:gd name="connsiteX0" fmla="*/ 498278 w 960753"/>
                <a:gd name="connsiteY0" fmla="*/ 293731 h 1318774"/>
                <a:gd name="connsiteX1" fmla="*/ 0 w 960753"/>
                <a:gd name="connsiteY1" fmla="*/ 610176 h 1318774"/>
                <a:gd name="connsiteX2" fmla="*/ 0 w 960753"/>
                <a:gd name="connsiteY2" fmla="*/ 978847 h 1318774"/>
                <a:gd name="connsiteX3" fmla="*/ 0 w 960753"/>
                <a:gd name="connsiteY3" fmla="*/ 1318775 h 1318774"/>
                <a:gd name="connsiteX4" fmla="*/ 498278 w 960753"/>
                <a:gd name="connsiteY4" fmla="*/ 1318775 h 1318774"/>
                <a:gd name="connsiteX5" fmla="*/ 960754 w 960753"/>
                <a:gd name="connsiteY5" fmla="*/ 1318775 h 1318774"/>
                <a:gd name="connsiteX6" fmla="*/ 960754 w 960753"/>
                <a:gd name="connsiteY6" fmla="*/ 516372 h 1318774"/>
                <a:gd name="connsiteX7" fmla="*/ 960754 w 960753"/>
                <a:gd name="connsiteY7" fmla="*/ 0 h 131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0753" h="1318774">
                  <a:moveTo>
                    <a:pt x="498278" y="293731"/>
                  </a:moveTo>
                  <a:lnTo>
                    <a:pt x="0" y="610176"/>
                  </a:lnTo>
                  <a:lnTo>
                    <a:pt x="0" y="978847"/>
                  </a:lnTo>
                  <a:lnTo>
                    <a:pt x="0" y="1318775"/>
                  </a:lnTo>
                  <a:lnTo>
                    <a:pt x="498278" y="1318775"/>
                  </a:lnTo>
                  <a:lnTo>
                    <a:pt x="960754" y="1318775"/>
                  </a:lnTo>
                  <a:lnTo>
                    <a:pt x="960754" y="516372"/>
                  </a:lnTo>
                  <a:lnTo>
                    <a:pt x="960754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2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3C68D8F-5016-9FA8-109B-0B41B7E355CA}"/>
                </a:ext>
              </a:extLst>
            </p:cNvPr>
            <p:cNvSpPr/>
            <p:nvPr/>
          </p:nvSpPr>
          <p:spPr>
            <a:xfrm>
              <a:off x="3683956" y="2167596"/>
              <a:ext cx="702987" cy="743156"/>
            </a:xfrm>
            <a:custGeom>
              <a:avLst/>
              <a:gdLst>
                <a:gd name="connsiteX0" fmla="*/ 0 w 702987"/>
                <a:gd name="connsiteY0" fmla="*/ 0 h 743156"/>
                <a:gd name="connsiteX1" fmla="*/ 702988 w 702987"/>
                <a:gd name="connsiteY1" fmla="*/ 0 h 743156"/>
                <a:gd name="connsiteX2" fmla="*/ 702988 w 702987"/>
                <a:gd name="connsiteY2" fmla="*/ 743157 h 743156"/>
                <a:gd name="connsiteX3" fmla="*/ 0 w 702987"/>
                <a:gd name="connsiteY3" fmla="*/ 743157 h 74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2987" h="743156">
                  <a:moveTo>
                    <a:pt x="0" y="0"/>
                  </a:moveTo>
                  <a:lnTo>
                    <a:pt x="702988" y="0"/>
                  </a:lnTo>
                  <a:lnTo>
                    <a:pt x="702988" y="743157"/>
                  </a:lnTo>
                  <a:lnTo>
                    <a:pt x="0" y="74315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2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9170FB5-50E3-5354-124A-698C3FC541CA}"/>
                </a:ext>
              </a:extLst>
            </p:cNvPr>
            <p:cNvSpPr/>
            <p:nvPr/>
          </p:nvSpPr>
          <p:spPr>
            <a:xfrm>
              <a:off x="4048975" y="4286597"/>
              <a:ext cx="2426843" cy="1601598"/>
            </a:xfrm>
            <a:custGeom>
              <a:avLst/>
              <a:gdLst>
                <a:gd name="connsiteX0" fmla="*/ 1703787 w 2426843"/>
                <a:gd name="connsiteY0" fmla="*/ 0 h 1601598"/>
                <a:gd name="connsiteX1" fmla="*/ 1066065 w 2426843"/>
                <a:gd name="connsiteY1" fmla="*/ 0 h 1601598"/>
                <a:gd name="connsiteX2" fmla="*/ 0 w 2426843"/>
                <a:gd name="connsiteY2" fmla="*/ 0 h 1601598"/>
                <a:gd name="connsiteX3" fmla="*/ 365207 w 2426843"/>
                <a:gd name="connsiteY3" fmla="*/ 446692 h 1601598"/>
                <a:gd name="connsiteX4" fmla="*/ 430609 w 2426843"/>
                <a:gd name="connsiteY4" fmla="*/ 538999 h 1601598"/>
                <a:gd name="connsiteX5" fmla="*/ 850054 w 2426843"/>
                <a:gd name="connsiteY5" fmla="*/ 1258164 h 1601598"/>
                <a:gd name="connsiteX6" fmla="*/ 921615 w 2426843"/>
                <a:gd name="connsiteY6" fmla="*/ 1389096 h 1601598"/>
                <a:gd name="connsiteX7" fmla="*/ 1284983 w 2426843"/>
                <a:gd name="connsiteY7" fmla="*/ 1444617 h 1601598"/>
                <a:gd name="connsiteX8" fmla="*/ 1420835 w 2426843"/>
                <a:gd name="connsiteY8" fmla="*/ 1490471 h 1601598"/>
                <a:gd name="connsiteX9" fmla="*/ 1703787 w 2426843"/>
                <a:gd name="connsiteY9" fmla="*/ 1601598 h 1601598"/>
                <a:gd name="connsiteX10" fmla="*/ 1703787 w 2426843"/>
                <a:gd name="connsiteY10" fmla="*/ 984194 h 1601598"/>
                <a:gd name="connsiteX11" fmla="*/ 1703787 w 2426843"/>
                <a:gd name="connsiteY11" fmla="*/ 421797 h 1601598"/>
                <a:gd name="connsiteX12" fmla="*/ 2426844 w 2426843"/>
                <a:gd name="connsiteY12" fmla="*/ 421797 h 1601598"/>
                <a:gd name="connsiteX13" fmla="*/ 2426844 w 2426843"/>
                <a:gd name="connsiteY13" fmla="*/ 0 h 1601598"/>
                <a:gd name="connsiteX14" fmla="*/ 1703787 w 2426843"/>
                <a:gd name="connsiteY14" fmla="*/ 0 h 160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6843" h="1601598">
                  <a:moveTo>
                    <a:pt x="1703787" y="0"/>
                  </a:moveTo>
                  <a:lnTo>
                    <a:pt x="1066065" y="0"/>
                  </a:lnTo>
                  <a:lnTo>
                    <a:pt x="0" y="0"/>
                  </a:lnTo>
                  <a:cubicBezTo>
                    <a:pt x="129991" y="141455"/>
                    <a:pt x="251898" y="290480"/>
                    <a:pt x="365207" y="446692"/>
                  </a:cubicBezTo>
                  <a:cubicBezTo>
                    <a:pt x="387364" y="477190"/>
                    <a:pt x="409136" y="507945"/>
                    <a:pt x="430609" y="538999"/>
                  </a:cubicBezTo>
                  <a:cubicBezTo>
                    <a:pt x="589088" y="768226"/>
                    <a:pt x="718437" y="1013109"/>
                    <a:pt x="850054" y="1258164"/>
                  </a:cubicBezTo>
                  <a:cubicBezTo>
                    <a:pt x="873580" y="1301964"/>
                    <a:pt x="897362" y="1345680"/>
                    <a:pt x="921615" y="1389096"/>
                  </a:cubicBezTo>
                  <a:cubicBezTo>
                    <a:pt x="1044720" y="1392347"/>
                    <a:pt x="1166798" y="1411039"/>
                    <a:pt x="1284983" y="1444617"/>
                  </a:cubicBezTo>
                  <a:cubicBezTo>
                    <a:pt x="1330923" y="1457663"/>
                    <a:pt x="1376263" y="1472933"/>
                    <a:pt x="1420835" y="1490471"/>
                  </a:cubicBezTo>
                  <a:lnTo>
                    <a:pt x="1703787" y="1601598"/>
                  </a:lnTo>
                  <a:lnTo>
                    <a:pt x="1703787" y="984194"/>
                  </a:lnTo>
                  <a:lnTo>
                    <a:pt x="1703787" y="421797"/>
                  </a:lnTo>
                  <a:lnTo>
                    <a:pt x="2426844" y="421797"/>
                  </a:lnTo>
                  <a:lnTo>
                    <a:pt x="2426844" y="0"/>
                  </a:lnTo>
                  <a:lnTo>
                    <a:pt x="1703787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2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12EEC2D-542E-8851-8CDD-5402B3FD4801}"/>
                </a:ext>
              </a:extLst>
            </p:cNvPr>
            <p:cNvSpPr/>
            <p:nvPr/>
          </p:nvSpPr>
          <p:spPr>
            <a:xfrm>
              <a:off x="1444442" y="4458250"/>
              <a:ext cx="1944862" cy="1077014"/>
            </a:xfrm>
            <a:custGeom>
              <a:avLst/>
              <a:gdLst>
                <a:gd name="connsiteX0" fmla="*/ 1944863 w 1944862"/>
                <a:gd name="connsiteY0" fmla="*/ 1077014 h 1077014"/>
                <a:gd name="connsiteX1" fmla="*/ 0 w 1944862"/>
                <a:gd name="connsiteY1" fmla="*/ 1077014 h 1077014"/>
                <a:gd name="connsiteX2" fmla="*/ 0 w 1944862"/>
                <a:gd name="connsiteY2" fmla="*/ 42774 h 1077014"/>
                <a:gd name="connsiteX3" fmla="*/ 42774 w 1944862"/>
                <a:gd name="connsiteY3" fmla="*/ 0 h 1077014"/>
                <a:gd name="connsiteX4" fmla="*/ 1174968 w 1944862"/>
                <a:gd name="connsiteY4" fmla="*/ 0 h 1077014"/>
                <a:gd name="connsiteX5" fmla="*/ 1944863 w 1944862"/>
                <a:gd name="connsiteY5" fmla="*/ 1077014 h 107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44862" h="1077014">
                  <a:moveTo>
                    <a:pt x="1944863" y="1077014"/>
                  </a:moveTo>
                  <a:lnTo>
                    <a:pt x="0" y="1077014"/>
                  </a:lnTo>
                  <a:lnTo>
                    <a:pt x="0" y="42774"/>
                  </a:lnTo>
                  <a:cubicBezTo>
                    <a:pt x="0" y="19163"/>
                    <a:pt x="19163" y="0"/>
                    <a:pt x="42774" y="0"/>
                  </a:cubicBezTo>
                  <a:lnTo>
                    <a:pt x="1174968" y="0"/>
                  </a:lnTo>
                  <a:lnTo>
                    <a:pt x="1944863" y="107701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2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FDB48D8-DE6E-2F06-B5E5-3CD52A20D8EA}"/>
                </a:ext>
              </a:extLst>
            </p:cNvPr>
            <p:cNvSpPr/>
            <p:nvPr/>
          </p:nvSpPr>
          <p:spPr>
            <a:xfrm>
              <a:off x="1951707" y="2076581"/>
              <a:ext cx="1149773" cy="402335"/>
            </a:xfrm>
            <a:custGeom>
              <a:avLst/>
              <a:gdLst>
                <a:gd name="connsiteX0" fmla="*/ 1149774 w 1149773"/>
                <a:gd name="connsiteY0" fmla="*/ 0 h 402335"/>
                <a:gd name="connsiteX1" fmla="*/ 1149774 w 1149773"/>
                <a:gd name="connsiteY1" fmla="*/ 402335 h 402335"/>
                <a:gd name="connsiteX2" fmla="*/ 189020 w 1149773"/>
                <a:gd name="connsiteY2" fmla="*/ 402335 h 402335"/>
                <a:gd name="connsiteX3" fmla="*/ 0 w 1149773"/>
                <a:gd name="connsiteY3" fmla="*/ 0 h 402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773" h="402335">
                  <a:moveTo>
                    <a:pt x="1149774" y="0"/>
                  </a:moveTo>
                  <a:lnTo>
                    <a:pt x="1149774" y="402335"/>
                  </a:lnTo>
                  <a:lnTo>
                    <a:pt x="189020" y="402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2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F10A6C5-9C97-3C68-67EC-78C25612E25F}"/>
                </a:ext>
              </a:extLst>
            </p:cNvPr>
            <p:cNvSpPr/>
            <p:nvPr/>
          </p:nvSpPr>
          <p:spPr>
            <a:xfrm>
              <a:off x="5752744" y="2910749"/>
              <a:ext cx="723057" cy="951642"/>
            </a:xfrm>
            <a:custGeom>
              <a:avLst/>
              <a:gdLst>
                <a:gd name="connsiteX0" fmla="*/ 368244 w 723057"/>
                <a:gd name="connsiteY0" fmla="*/ 0 h 951642"/>
                <a:gd name="connsiteX1" fmla="*/ 0 w 723057"/>
                <a:gd name="connsiteY1" fmla="*/ 0 h 951642"/>
                <a:gd name="connsiteX2" fmla="*/ 0 w 723057"/>
                <a:gd name="connsiteY2" fmla="*/ 508843 h 951642"/>
                <a:gd name="connsiteX3" fmla="*/ 0 w 723057"/>
                <a:gd name="connsiteY3" fmla="*/ 951643 h 951642"/>
                <a:gd name="connsiteX4" fmla="*/ 368244 w 723057"/>
                <a:gd name="connsiteY4" fmla="*/ 951643 h 951642"/>
                <a:gd name="connsiteX5" fmla="*/ 723057 w 723057"/>
                <a:gd name="connsiteY5" fmla="*/ 951643 h 951642"/>
                <a:gd name="connsiteX6" fmla="*/ 723057 w 723057"/>
                <a:gd name="connsiteY6" fmla="*/ 0 h 95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3057" h="951642">
                  <a:moveTo>
                    <a:pt x="368244" y="0"/>
                  </a:moveTo>
                  <a:lnTo>
                    <a:pt x="0" y="0"/>
                  </a:lnTo>
                  <a:lnTo>
                    <a:pt x="0" y="508843"/>
                  </a:lnTo>
                  <a:lnTo>
                    <a:pt x="0" y="951643"/>
                  </a:lnTo>
                  <a:lnTo>
                    <a:pt x="368244" y="951643"/>
                  </a:lnTo>
                  <a:lnTo>
                    <a:pt x="723057" y="951643"/>
                  </a:lnTo>
                  <a:lnTo>
                    <a:pt x="723057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2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C425703-FFD4-112F-1ED8-1C0D9C550EC2}"/>
                </a:ext>
              </a:extLst>
            </p:cNvPr>
            <p:cNvSpPr/>
            <p:nvPr/>
          </p:nvSpPr>
          <p:spPr>
            <a:xfrm>
              <a:off x="609599" y="1552575"/>
              <a:ext cx="8212669" cy="4619625"/>
            </a:xfrm>
            <a:custGeom>
              <a:avLst/>
              <a:gdLst>
                <a:gd name="connsiteX0" fmla="*/ 8212669 w 8212669"/>
                <a:gd name="connsiteY0" fmla="*/ 293475 h 4619625"/>
                <a:gd name="connsiteX1" fmla="*/ 8212669 w 8212669"/>
                <a:gd name="connsiteY1" fmla="*/ 233590 h 4619625"/>
                <a:gd name="connsiteX2" fmla="*/ 7810975 w 8212669"/>
                <a:gd name="connsiteY2" fmla="*/ 233590 h 4619625"/>
                <a:gd name="connsiteX3" fmla="*/ 7810975 w 8212669"/>
                <a:gd name="connsiteY3" fmla="*/ 0 h 4619625"/>
                <a:gd name="connsiteX4" fmla="*/ 7751091 w 8212669"/>
                <a:gd name="connsiteY4" fmla="*/ 0 h 4619625"/>
                <a:gd name="connsiteX5" fmla="*/ 7751091 w 8212669"/>
                <a:gd name="connsiteY5" fmla="*/ 233590 h 4619625"/>
                <a:gd name="connsiteX6" fmla="*/ 6890387 w 8212669"/>
                <a:gd name="connsiteY6" fmla="*/ 233590 h 4619625"/>
                <a:gd name="connsiteX7" fmla="*/ 6890387 w 8212669"/>
                <a:gd name="connsiteY7" fmla="*/ 0 h 4619625"/>
                <a:gd name="connsiteX8" fmla="*/ 6830503 w 8212669"/>
                <a:gd name="connsiteY8" fmla="*/ 0 h 4619625"/>
                <a:gd name="connsiteX9" fmla="*/ 6830503 w 8212669"/>
                <a:gd name="connsiteY9" fmla="*/ 233590 h 4619625"/>
                <a:gd name="connsiteX10" fmla="*/ 6340266 w 8212669"/>
                <a:gd name="connsiteY10" fmla="*/ 233590 h 4619625"/>
                <a:gd name="connsiteX11" fmla="*/ 6340266 w 8212669"/>
                <a:gd name="connsiteY11" fmla="*/ 0 h 4619625"/>
                <a:gd name="connsiteX12" fmla="*/ 6306047 w 8212669"/>
                <a:gd name="connsiteY12" fmla="*/ 0 h 4619625"/>
                <a:gd name="connsiteX13" fmla="*/ 6306047 w 8212669"/>
                <a:gd name="connsiteY13" fmla="*/ 233590 h 4619625"/>
                <a:gd name="connsiteX14" fmla="*/ 5405263 w 8212669"/>
                <a:gd name="connsiteY14" fmla="*/ 233590 h 4619625"/>
                <a:gd name="connsiteX15" fmla="*/ 5405263 w 8212669"/>
                <a:gd name="connsiteY15" fmla="*/ 0 h 4619625"/>
                <a:gd name="connsiteX16" fmla="*/ 5314110 w 8212669"/>
                <a:gd name="connsiteY16" fmla="*/ 0 h 4619625"/>
                <a:gd name="connsiteX17" fmla="*/ 5080520 w 8212669"/>
                <a:gd name="connsiteY17" fmla="*/ 233590 h 4619625"/>
                <a:gd name="connsiteX18" fmla="*/ 4670956 w 8212669"/>
                <a:gd name="connsiteY18" fmla="*/ 233590 h 4619625"/>
                <a:gd name="connsiteX19" fmla="*/ 4670956 w 8212669"/>
                <a:gd name="connsiteY19" fmla="*/ 0 h 4619625"/>
                <a:gd name="connsiteX20" fmla="*/ 4611072 w 8212669"/>
                <a:gd name="connsiteY20" fmla="*/ 0 h 4619625"/>
                <a:gd name="connsiteX21" fmla="*/ 4611072 w 8212669"/>
                <a:gd name="connsiteY21" fmla="*/ 263533 h 4619625"/>
                <a:gd name="connsiteX22" fmla="*/ 4641014 w 8212669"/>
                <a:gd name="connsiteY22" fmla="*/ 293475 h 4619625"/>
                <a:gd name="connsiteX23" fmla="*/ 5020636 w 8212669"/>
                <a:gd name="connsiteY23" fmla="*/ 293475 h 4619625"/>
                <a:gd name="connsiteX24" fmla="*/ 4729043 w 8212669"/>
                <a:gd name="connsiteY24" fmla="*/ 585067 h 4619625"/>
                <a:gd name="connsiteX25" fmla="*/ 3807286 w 8212669"/>
                <a:gd name="connsiteY25" fmla="*/ 585067 h 4619625"/>
                <a:gd name="connsiteX26" fmla="*/ 3807286 w 8212669"/>
                <a:gd name="connsiteY26" fmla="*/ 293470 h 4619625"/>
                <a:gd name="connsiteX27" fmla="*/ 4058539 w 8212669"/>
                <a:gd name="connsiteY27" fmla="*/ 293470 h 4619625"/>
                <a:gd name="connsiteX28" fmla="*/ 4088481 w 8212669"/>
                <a:gd name="connsiteY28" fmla="*/ 263528 h 4619625"/>
                <a:gd name="connsiteX29" fmla="*/ 4058539 w 8212669"/>
                <a:gd name="connsiteY29" fmla="*/ 233586 h 4619625"/>
                <a:gd name="connsiteX30" fmla="*/ 3104303 w 8212669"/>
                <a:gd name="connsiteY30" fmla="*/ 233586 h 4619625"/>
                <a:gd name="connsiteX31" fmla="*/ 3104303 w 8212669"/>
                <a:gd name="connsiteY31" fmla="*/ 0 h 4619625"/>
                <a:gd name="connsiteX32" fmla="*/ 3044419 w 8212669"/>
                <a:gd name="connsiteY32" fmla="*/ 0 h 4619625"/>
                <a:gd name="connsiteX33" fmla="*/ 3044419 w 8212669"/>
                <a:gd name="connsiteY33" fmla="*/ 233586 h 4619625"/>
                <a:gd name="connsiteX34" fmla="*/ 2521846 w 8212669"/>
                <a:gd name="connsiteY34" fmla="*/ 233586 h 4619625"/>
                <a:gd name="connsiteX35" fmla="*/ 2521846 w 8212669"/>
                <a:gd name="connsiteY35" fmla="*/ 0 h 4619625"/>
                <a:gd name="connsiteX36" fmla="*/ 2461962 w 8212669"/>
                <a:gd name="connsiteY36" fmla="*/ 0 h 4619625"/>
                <a:gd name="connsiteX37" fmla="*/ 2461962 w 8212669"/>
                <a:gd name="connsiteY37" fmla="*/ 263139 h 4619625"/>
                <a:gd name="connsiteX38" fmla="*/ 2461940 w 8212669"/>
                <a:gd name="connsiteY38" fmla="*/ 263528 h 4619625"/>
                <a:gd name="connsiteX39" fmla="*/ 2461962 w 8212669"/>
                <a:gd name="connsiteY39" fmla="*/ 263917 h 4619625"/>
                <a:gd name="connsiteX40" fmla="*/ 2461962 w 8212669"/>
                <a:gd name="connsiteY40" fmla="*/ 494056 h 4619625"/>
                <a:gd name="connsiteX41" fmla="*/ 1856234 w 8212669"/>
                <a:gd name="connsiteY41" fmla="*/ 494056 h 4619625"/>
                <a:gd name="connsiteX42" fmla="*/ 1856234 w 8212669"/>
                <a:gd name="connsiteY42" fmla="*/ 0 h 4619625"/>
                <a:gd name="connsiteX43" fmla="*/ 1822015 w 8212669"/>
                <a:gd name="connsiteY43" fmla="*/ 0 h 4619625"/>
                <a:gd name="connsiteX44" fmla="*/ 1822015 w 8212669"/>
                <a:gd name="connsiteY44" fmla="*/ 494056 h 4619625"/>
                <a:gd name="connsiteX45" fmla="*/ 1361126 w 8212669"/>
                <a:gd name="connsiteY45" fmla="*/ 494056 h 4619625"/>
                <a:gd name="connsiteX46" fmla="*/ 1361122 w 8212669"/>
                <a:gd name="connsiteY46" fmla="*/ 494043 h 4619625"/>
                <a:gd name="connsiteX47" fmla="*/ 1129028 w 8212669"/>
                <a:gd name="connsiteY47" fmla="*/ 0 h 4619625"/>
                <a:gd name="connsiteX48" fmla="*/ 1033984 w 8212669"/>
                <a:gd name="connsiteY48" fmla="*/ 0 h 4619625"/>
                <a:gd name="connsiteX49" fmla="*/ 493188 w 8212669"/>
                <a:gd name="connsiteY49" fmla="*/ 298351 h 4619625"/>
                <a:gd name="connsiteX50" fmla="*/ 493188 w 8212669"/>
                <a:gd name="connsiteY50" fmla="*/ 0 h 4619625"/>
                <a:gd name="connsiteX51" fmla="*/ 433304 w 8212669"/>
                <a:gd name="connsiteY51" fmla="*/ 0 h 4619625"/>
                <a:gd name="connsiteX52" fmla="*/ 433304 w 8212669"/>
                <a:gd name="connsiteY52" fmla="*/ 319096 h 4619625"/>
                <a:gd name="connsiteX53" fmla="*/ 0 w 8212669"/>
                <a:gd name="connsiteY53" fmla="*/ 319096 h 4619625"/>
                <a:gd name="connsiteX54" fmla="*/ 0 w 8212669"/>
                <a:gd name="connsiteY54" fmla="*/ 378980 h 4619625"/>
                <a:gd name="connsiteX55" fmla="*/ 433304 w 8212669"/>
                <a:gd name="connsiteY55" fmla="*/ 378980 h 4619625"/>
                <a:gd name="connsiteX56" fmla="*/ 433304 w 8212669"/>
                <a:gd name="connsiteY56" fmla="*/ 933344 h 4619625"/>
                <a:gd name="connsiteX57" fmla="*/ 156939 w 8212669"/>
                <a:gd name="connsiteY57" fmla="*/ 756254 h 4619625"/>
                <a:gd name="connsiteX58" fmla="*/ 0 w 8212669"/>
                <a:gd name="connsiteY58" fmla="*/ 615565 h 4619625"/>
                <a:gd name="connsiteX59" fmla="*/ 0 w 8212669"/>
                <a:gd name="connsiteY59" fmla="*/ 1271637 h 4619625"/>
                <a:gd name="connsiteX60" fmla="*/ 433304 w 8212669"/>
                <a:gd name="connsiteY60" fmla="*/ 1506011 h 4619625"/>
                <a:gd name="connsiteX61" fmla="*/ 433304 w 8212669"/>
                <a:gd name="connsiteY61" fmla="*/ 1945119 h 4619625"/>
                <a:gd name="connsiteX62" fmla="*/ 10180 w 8212669"/>
                <a:gd name="connsiteY62" fmla="*/ 1791987 h 4619625"/>
                <a:gd name="connsiteX63" fmla="*/ 0 w 8212669"/>
                <a:gd name="connsiteY63" fmla="*/ 1790190 h 4619625"/>
                <a:gd name="connsiteX64" fmla="*/ 0 w 8212669"/>
                <a:gd name="connsiteY64" fmla="*/ 1851956 h 4619625"/>
                <a:gd name="connsiteX65" fmla="*/ 433304 w 8212669"/>
                <a:gd name="connsiteY65" fmla="*/ 2008767 h 4619625"/>
                <a:gd name="connsiteX66" fmla="*/ 433304 w 8212669"/>
                <a:gd name="connsiteY66" fmla="*/ 2247576 h 4619625"/>
                <a:gd name="connsiteX67" fmla="*/ 0 w 8212669"/>
                <a:gd name="connsiteY67" fmla="*/ 2833584 h 4619625"/>
                <a:gd name="connsiteX68" fmla="*/ 0 w 8212669"/>
                <a:gd name="connsiteY68" fmla="*/ 2895949 h 4619625"/>
                <a:gd name="connsiteX69" fmla="*/ 400838 w 8212669"/>
                <a:gd name="connsiteY69" fmla="*/ 2587503 h 4619625"/>
                <a:gd name="connsiteX70" fmla="*/ 400842 w 8212669"/>
                <a:gd name="connsiteY70" fmla="*/ 2587499 h 4619625"/>
                <a:gd name="connsiteX71" fmla="*/ 1159184 w 8212669"/>
                <a:gd name="connsiteY71" fmla="*/ 2587054 h 4619625"/>
                <a:gd name="connsiteX72" fmla="*/ 1159184 w 8212669"/>
                <a:gd name="connsiteY72" fmla="*/ 2875717 h 4619625"/>
                <a:gd name="connsiteX73" fmla="*/ 877601 w 8212669"/>
                <a:gd name="connsiteY73" fmla="*/ 2875717 h 4619625"/>
                <a:gd name="connsiteX74" fmla="*/ 877156 w 8212669"/>
                <a:gd name="connsiteY74" fmla="*/ 2875738 h 4619625"/>
                <a:gd name="connsiteX75" fmla="*/ 713403 w 8212669"/>
                <a:gd name="connsiteY75" fmla="*/ 2875738 h 4619625"/>
                <a:gd name="connsiteX76" fmla="*/ 434946 w 8212669"/>
                <a:gd name="connsiteY76" fmla="*/ 3125861 h 4619625"/>
                <a:gd name="connsiteX77" fmla="*/ 0 w 8212669"/>
                <a:gd name="connsiteY77" fmla="*/ 3125861 h 4619625"/>
                <a:gd name="connsiteX78" fmla="*/ 0 w 8212669"/>
                <a:gd name="connsiteY78" fmla="*/ 3185745 h 4619625"/>
                <a:gd name="connsiteX79" fmla="*/ 368629 w 8212669"/>
                <a:gd name="connsiteY79" fmla="*/ 3185745 h 4619625"/>
                <a:gd name="connsiteX80" fmla="*/ 0 w 8212669"/>
                <a:gd name="connsiteY80" fmla="*/ 3444957 h 4619625"/>
                <a:gd name="connsiteX81" fmla="*/ 0 w 8212669"/>
                <a:gd name="connsiteY81" fmla="*/ 3518144 h 4619625"/>
                <a:gd name="connsiteX82" fmla="*/ 479894 w 8212669"/>
                <a:gd name="connsiteY82" fmla="*/ 3180710 h 4619625"/>
                <a:gd name="connsiteX83" fmla="*/ 480120 w 8212669"/>
                <a:gd name="connsiteY83" fmla="*/ 3180556 h 4619625"/>
                <a:gd name="connsiteX84" fmla="*/ 480484 w 8212669"/>
                <a:gd name="connsiteY84" fmla="*/ 3180313 h 4619625"/>
                <a:gd name="connsiteX85" fmla="*/ 481262 w 8212669"/>
                <a:gd name="connsiteY85" fmla="*/ 3179701 h 4619625"/>
                <a:gd name="connsiteX86" fmla="*/ 487567 w 8212669"/>
                <a:gd name="connsiteY86" fmla="*/ 3173255 h 4619625"/>
                <a:gd name="connsiteX87" fmla="*/ 488098 w 8212669"/>
                <a:gd name="connsiteY87" fmla="*/ 3172570 h 4619625"/>
                <a:gd name="connsiteX88" fmla="*/ 488359 w 8212669"/>
                <a:gd name="connsiteY88" fmla="*/ 3172113 h 4619625"/>
                <a:gd name="connsiteX89" fmla="*/ 489950 w 8212669"/>
                <a:gd name="connsiteY89" fmla="*/ 3169341 h 4619625"/>
                <a:gd name="connsiteX90" fmla="*/ 490455 w 8212669"/>
                <a:gd name="connsiteY90" fmla="*/ 3168293 h 4619625"/>
                <a:gd name="connsiteX91" fmla="*/ 492773 w 8212669"/>
                <a:gd name="connsiteY91" fmla="*/ 3160700 h 4619625"/>
                <a:gd name="connsiteX92" fmla="*/ 492867 w 8212669"/>
                <a:gd name="connsiteY92" fmla="*/ 3160085 h 4619625"/>
                <a:gd name="connsiteX93" fmla="*/ 493205 w 8212669"/>
                <a:gd name="connsiteY93" fmla="*/ 3155811 h 4619625"/>
                <a:gd name="connsiteX94" fmla="*/ 713403 w 8212669"/>
                <a:gd name="connsiteY94" fmla="*/ 2935618 h 4619625"/>
                <a:gd name="connsiteX95" fmla="*/ 806082 w 8212669"/>
                <a:gd name="connsiteY95" fmla="*/ 2935618 h 4619625"/>
                <a:gd name="connsiteX96" fmla="*/ 804889 w 8212669"/>
                <a:gd name="connsiteY96" fmla="*/ 2948429 h 4619625"/>
                <a:gd name="connsiteX97" fmla="*/ 804889 w 8212669"/>
                <a:gd name="connsiteY97" fmla="*/ 3877315 h 4619625"/>
                <a:gd name="connsiteX98" fmla="*/ 488744 w 8212669"/>
                <a:gd name="connsiteY98" fmla="*/ 3366034 h 4619625"/>
                <a:gd name="connsiteX99" fmla="*/ 468854 w 8212669"/>
                <a:gd name="connsiteY99" fmla="*/ 3352347 h 4619625"/>
                <a:gd name="connsiteX100" fmla="*/ 445328 w 8212669"/>
                <a:gd name="connsiteY100" fmla="*/ 3357779 h 4619625"/>
                <a:gd name="connsiteX101" fmla="*/ 0 w 8212669"/>
                <a:gd name="connsiteY101" fmla="*/ 3690653 h 4619625"/>
                <a:gd name="connsiteX102" fmla="*/ 0 w 8212669"/>
                <a:gd name="connsiteY102" fmla="*/ 3765379 h 4619625"/>
                <a:gd name="connsiteX103" fmla="*/ 454990 w 8212669"/>
                <a:gd name="connsiteY103" fmla="*/ 3425324 h 4619625"/>
                <a:gd name="connsiteX104" fmla="*/ 804884 w 8212669"/>
                <a:gd name="connsiteY104" fmla="*/ 3991142 h 4619625"/>
                <a:gd name="connsiteX105" fmla="*/ 804884 w 8212669"/>
                <a:gd name="connsiteY105" fmla="*/ 4146883 h 4619625"/>
                <a:gd name="connsiteX106" fmla="*/ 0 w 8212669"/>
                <a:gd name="connsiteY106" fmla="*/ 4146883 h 4619625"/>
                <a:gd name="connsiteX107" fmla="*/ 0 w 8212669"/>
                <a:gd name="connsiteY107" fmla="*/ 4206768 h 4619625"/>
                <a:gd name="connsiteX108" fmla="*/ 804884 w 8212669"/>
                <a:gd name="connsiteY108" fmla="*/ 4206768 h 4619625"/>
                <a:gd name="connsiteX109" fmla="*/ 804884 w 8212669"/>
                <a:gd name="connsiteY109" fmla="*/ 4619625 h 4619625"/>
                <a:gd name="connsiteX110" fmla="*/ 864768 w 8212669"/>
                <a:gd name="connsiteY110" fmla="*/ 4619625 h 4619625"/>
                <a:gd name="connsiteX111" fmla="*/ 864768 w 8212669"/>
                <a:gd name="connsiteY111" fmla="*/ 4341712 h 4619625"/>
                <a:gd name="connsiteX112" fmla="*/ 1501207 w 8212669"/>
                <a:gd name="connsiteY112" fmla="*/ 4200959 h 4619625"/>
                <a:gd name="connsiteX113" fmla="*/ 1501207 w 8212669"/>
                <a:gd name="connsiteY113" fmla="*/ 4330514 h 4619625"/>
                <a:gd name="connsiteX114" fmla="*/ 1501195 w 8212669"/>
                <a:gd name="connsiteY114" fmla="*/ 4330809 h 4619625"/>
                <a:gd name="connsiteX115" fmla="*/ 1501207 w 8212669"/>
                <a:gd name="connsiteY115" fmla="*/ 4331104 h 4619625"/>
                <a:gd name="connsiteX116" fmla="*/ 1501207 w 8212669"/>
                <a:gd name="connsiteY116" fmla="*/ 4619625 h 4619625"/>
                <a:gd name="connsiteX117" fmla="*/ 1561092 w 8212669"/>
                <a:gd name="connsiteY117" fmla="*/ 4619625 h 4619625"/>
                <a:gd name="connsiteX118" fmla="*/ 1561092 w 8212669"/>
                <a:gd name="connsiteY118" fmla="*/ 4360751 h 4619625"/>
                <a:gd name="connsiteX119" fmla="*/ 3013190 w 8212669"/>
                <a:gd name="connsiteY119" fmla="*/ 4360751 h 4619625"/>
                <a:gd name="connsiteX120" fmla="*/ 3013194 w 8212669"/>
                <a:gd name="connsiteY120" fmla="*/ 4360755 h 4619625"/>
                <a:gd name="connsiteX121" fmla="*/ 3198236 w 8212669"/>
                <a:gd name="connsiteY121" fmla="*/ 4619625 h 4619625"/>
                <a:gd name="connsiteX122" fmla="*/ 3265007 w 8212669"/>
                <a:gd name="connsiteY122" fmla="*/ 4619625 h 4619625"/>
                <a:gd name="connsiteX123" fmla="*/ 3259403 w 8212669"/>
                <a:gd name="connsiteY123" fmla="*/ 4602216 h 4619625"/>
                <a:gd name="connsiteX124" fmla="*/ 3053573 w 8212669"/>
                <a:gd name="connsiteY124" fmla="*/ 4314259 h 4619625"/>
                <a:gd name="connsiteX125" fmla="*/ 3053145 w 8212669"/>
                <a:gd name="connsiteY125" fmla="*/ 4313661 h 4619625"/>
                <a:gd name="connsiteX126" fmla="*/ 2937997 w 8212669"/>
                <a:gd name="connsiteY126" fmla="*/ 4152572 h 4619625"/>
                <a:gd name="connsiteX127" fmla="*/ 3866165 w 8212669"/>
                <a:gd name="connsiteY127" fmla="*/ 4152572 h 4619625"/>
                <a:gd name="connsiteX128" fmla="*/ 4072628 w 8212669"/>
                <a:gd name="connsiteY128" fmla="*/ 4520261 h 4619625"/>
                <a:gd name="connsiteX129" fmla="*/ 4135849 w 8212669"/>
                <a:gd name="connsiteY129" fmla="*/ 4619625 h 4619625"/>
                <a:gd name="connsiteX130" fmla="*/ 4788628 w 8212669"/>
                <a:gd name="connsiteY130" fmla="*/ 4619625 h 4619625"/>
                <a:gd name="connsiteX131" fmla="*/ 4660433 w 8212669"/>
                <a:gd name="connsiteY131" fmla="*/ 4475348 h 4619625"/>
                <a:gd name="connsiteX132" fmla="*/ 4454941 w 8212669"/>
                <a:gd name="connsiteY132" fmla="*/ 4158646 h 4619625"/>
                <a:gd name="connsiteX133" fmla="*/ 4454945 w 8212669"/>
                <a:gd name="connsiteY133" fmla="*/ 4158646 h 4619625"/>
                <a:gd name="connsiteX134" fmla="*/ 4849239 w 8212669"/>
                <a:gd name="connsiteY134" fmla="*/ 4252365 h 4619625"/>
                <a:gd name="connsiteX135" fmla="*/ 5784286 w 8212669"/>
                <a:gd name="connsiteY135" fmla="*/ 4619625 h 4619625"/>
                <a:gd name="connsiteX136" fmla="*/ 5896141 w 8212669"/>
                <a:gd name="connsiteY136" fmla="*/ 4619625 h 4619625"/>
                <a:gd name="connsiteX137" fmla="*/ 5877149 w 8212669"/>
                <a:gd name="connsiteY137" fmla="*/ 4591736 h 4619625"/>
                <a:gd name="connsiteX138" fmla="*/ 5533466 w 8212669"/>
                <a:gd name="connsiteY138" fmla="*/ 4456762 h 4619625"/>
                <a:gd name="connsiteX139" fmla="*/ 6289318 w 8212669"/>
                <a:gd name="connsiteY139" fmla="*/ 4456762 h 4619625"/>
                <a:gd name="connsiteX140" fmla="*/ 6289318 w 8212669"/>
                <a:gd name="connsiteY140" fmla="*/ 4619625 h 4619625"/>
                <a:gd name="connsiteX141" fmla="*/ 6323537 w 8212669"/>
                <a:gd name="connsiteY141" fmla="*/ 4619625 h 4619625"/>
                <a:gd name="connsiteX142" fmla="*/ 6323537 w 8212669"/>
                <a:gd name="connsiteY142" fmla="*/ 4456762 h 4619625"/>
                <a:gd name="connsiteX143" fmla="*/ 6790333 w 8212669"/>
                <a:gd name="connsiteY143" fmla="*/ 4456762 h 4619625"/>
                <a:gd name="connsiteX144" fmla="*/ 6790333 w 8212669"/>
                <a:gd name="connsiteY144" fmla="*/ 4619625 h 4619625"/>
                <a:gd name="connsiteX145" fmla="*/ 6850217 w 8212669"/>
                <a:gd name="connsiteY145" fmla="*/ 4619625 h 4619625"/>
                <a:gd name="connsiteX146" fmla="*/ 6850217 w 8212669"/>
                <a:gd name="connsiteY146" fmla="*/ 4456762 h 4619625"/>
                <a:gd name="connsiteX147" fmla="*/ 7751087 w 8212669"/>
                <a:gd name="connsiteY147" fmla="*/ 4456762 h 4619625"/>
                <a:gd name="connsiteX148" fmla="*/ 7751087 w 8212669"/>
                <a:gd name="connsiteY148" fmla="*/ 4619625 h 4619625"/>
                <a:gd name="connsiteX149" fmla="*/ 7810971 w 8212669"/>
                <a:gd name="connsiteY149" fmla="*/ 4619625 h 4619625"/>
                <a:gd name="connsiteX150" fmla="*/ 7810971 w 8212669"/>
                <a:gd name="connsiteY150" fmla="*/ 4059453 h 4619625"/>
                <a:gd name="connsiteX151" fmla="*/ 7979716 w 8212669"/>
                <a:gd name="connsiteY151" fmla="*/ 4059453 h 4619625"/>
                <a:gd name="connsiteX152" fmla="*/ 7979716 w 8212669"/>
                <a:gd name="connsiteY152" fmla="*/ 4619625 h 4619625"/>
                <a:gd name="connsiteX153" fmla="*/ 8013935 w 8212669"/>
                <a:gd name="connsiteY153" fmla="*/ 4619625 h 4619625"/>
                <a:gd name="connsiteX154" fmla="*/ 8013935 w 8212669"/>
                <a:gd name="connsiteY154" fmla="*/ 4059453 h 4619625"/>
                <a:gd name="connsiteX155" fmla="*/ 8212669 w 8212669"/>
                <a:gd name="connsiteY155" fmla="*/ 4059453 h 4619625"/>
                <a:gd name="connsiteX156" fmla="*/ 8212669 w 8212669"/>
                <a:gd name="connsiteY156" fmla="*/ 3999569 h 4619625"/>
                <a:gd name="connsiteX157" fmla="*/ 8013940 w 8212669"/>
                <a:gd name="connsiteY157" fmla="*/ 3999569 h 4619625"/>
                <a:gd name="connsiteX158" fmla="*/ 8013940 w 8212669"/>
                <a:gd name="connsiteY158" fmla="*/ 2763947 h 4619625"/>
                <a:gd name="connsiteX159" fmla="*/ 8212669 w 8212669"/>
                <a:gd name="connsiteY159" fmla="*/ 2763947 h 4619625"/>
                <a:gd name="connsiteX160" fmla="*/ 8212669 w 8212669"/>
                <a:gd name="connsiteY160" fmla="*/ 2704063 h 4619625"/>
                <a:gd name="connsiteX161" fmla="*/ 7810975 w 8212669"/>
                <a:gd name="connsiteY161" fmla="*/ 2704063 h 4619625"/>
                <a:gd name="connsiteX162" fmla="*/ 7810975 w 8212669"/>
                <a:gd name="connsiteY162" fmla="*/ 2101160 h 4619625"/>
                <a:gd name="connsiteX163" fmla="*/ 8212669 w 8212669"/>
                <a:gd name="connsiteY163" fmla="*/ 2101160 h 4619625"/>
                <a:gd name="connsiteX164" fmla="*/ 8212669 w 8212669"/>
                <a:gd name="connsiteY164" fmla="*/ 2041275 h 4619625"/>
                <a:gd name="connsiteX165" fmla="*/ 7810975 w 8212669"/>
                <a:gd name="connsiteY165" fmla="*/ 2041275 h 4619625"/>
                <a:gd name="connsiteX166" fmla="*/ 7810975 w 8212669"/>
                <a:gd name="connsiteY166" fmla="*/ 1388112 h 4619625"/>
                <a:gd name="connsiteX167" fmla="*/ 8212669 w 8212669"/>
                <a:gd name="connsiteY167" fmla="*/ 1388112 h 4619625"/>
                <a:gd name="connsiteX168" fmla="*/ 8212669 w 8212669"/>
                <a:gd name="connsiteY168" fmla="*/ 1328228 h 4619625"/>
                <a:gd name="connsiteX169" fmla="*/ 7810975 w 8212669"/>
                <a:gd name="connsiteY169" fmla="*/ 1328228 h 4619625"/>
                <a:gd name="connsiteX170" fmla="*/ 7810975 w 8212669"/>
                <a:gd name="connsiteY170" fmla="*/ 644951 h 4619625"/>
                <a:gd name="connsiteX171" fmla="*/ 8212669 w 8212669"/>
                <a:gd name="connsiteY171" fmla="*/ 644951 h 4619625"/>
                <a:gd name="connsiteX172" fmla="*/ 8212669 w 8212669"/>
                <a:gd name="connsiteY172" fmla="*/ 585067 h 4619625"/>
                <a:gd name="connsiteX173" fmla="*/ 7810975 w 8212669"/>
                <a:gd name="connsiteY173" fmla="*/ 585067 h 4619625"/>
                <a:gd name="connsiteX174" fmla="*/ 7810975 w 8212669"/>
                <a:gd name="connsiteY174" fmla="*/ 293475 h 4619625"/>
                <a:gd name="connsiteX175" fmla="*/ 8212669 w 8212669"/>
                <a:gd name="connsiteY175" fmla="*/ 293475 h 4619625"/>
                <a:gd name="connsiteX176" fmla="*/ 6830503 w 8212669"/>
                <a:gd name="connsiteY176" fmla="*/ 293475 h 4619625"/>
                <a:gd name="connsiteX177" fmla="*/ 6830503 w 8212669"/>
                <a:gd name="connsiteY177" fmla="*/ 956647 h 4619625"/>
                <a:gd name="connsiteX178" fmla="*/ 6340266 w 8212669"/>
                <a:gd name="connsiteY178" fmla="*/ 956647 h 4619625"/>
                <a:gd name="connsiteX179" fmla="*/ 6340266 w 8212669"/>
                <a:gd name="connsiteY179" fmla="*/ 293475 h 4619625"/>
                <a:gd name="connsiteX180" fmla="*/ 6830503 w 8212669"/>
                <a:gd name="connsiteY180" fmla="*/ 293475 h 4619625"/>
                <a:gd name="connsiteX181" fmla="*/ 7290793 w 8212669"/>
                <a:gd name="connsiteY181" fmla="*/ 1328228 h 4619625"/>
                <a:gd name="connsiteX182" fmla="*/ 6890387 w 8212669"/>
                <a:gd name="connsiteY182" fmla="*/ 1328228 h 4619625"/>
                <a:gd name="connsiteX183" fmla="*/ 6890387 w 8212669"/>
                <a:gd name="connsiteY183" fmla="*/ 1006779 h 4619625"/>
                <a:gd name="connsiteX184" fmla="*/ 7290793 w 8212669"/>
                <a:gd name="connsiteY184" fmla="*/ 845182 h 4619625"/>
                <a:gd name="connsiteX185" fmla="*/ 7290793 w 8212669"/>
                <a:gd name="connsiteY185" fmla="*/ 1328228 h 4619625"/>
                <a:gd name="connsiteX186" fmla="*/ 6830503 w 8212669"/>
                <a:gd name="connsiteY186" fmla="*/ 1900120 h 4619625"/>
                <a:gd name="connsiteX187" fmla="*/ 6689347 w 8212669"/>
                <a:gd name="connsiteY187" fmla="*/ 2041275 h 4619625"/>
                <a:gd name="connsiteX188" fmla="*/ 6539081 w 8212669"/>
                <a:gd name="connsiteY188" fmla="*/ 2041275 h 4619625"/>
                <a:gd name="connsiteX189" fmla="*/ 6348094 w 8212669"/>
                <a:gd name="connsiteY189" fmla="*/ 2041275 h 4619625"/>
                <a:gd name="connsiteX190" fmla="*/ 6348094 w 8212669"/>
                <a:gd name="connsiteY190" fmla="*/ 1700364 h 4619625"/>
                <a:gd name="connsiteX191" fmla="*/ 6340266 w 8212669"/>
                <a:gd name="connsiteY191" fmla="*/ 1624269 h 4619625"/>
                <a:gd name="connsiteX192" fmla="*/ 6340266 w 8212669"/>
                <a:gd name="connsiteY192" fmla="*/ 1016531 h 4619625"/>
                <a:gd name="connsiteX193" fmla="*/ 6830503 w 8212669"/>
                <a:gd name="connsiteY193" fmla="*/ 1016531 h 4619625"/>
                <a:gd name="connsiteX194" fmla="*/ 6830503 w 8212669"/>
                <a:gd name="connsiteY194" fmla="*/ 1900120 h 4619625"/>
                <a:gd name="connsiteX195" fmla="*/ 5380967 w 8212669"/>
                <a:gd name="connsiteY195" fmla="*/ 4396857 h 4619625"/>
                <a:gd name="connsiteX196" fmla="*/ 5173092 w 8212669"/>
                <a:gd name="connsiteY196" fmla="*/ 4315205 h 4619625"/>
                <a:gd name="connsiteX197" fmla="*/ 5173092 w 8212669"/>
                <a:gd name="connsiteY197" fmla="*/ 3748146 h 4619625"/>
                <a:gd name="connsiteX198" fmla="*/ 5981437 w 8212669"/>
                <a:gd name="connsiteY198" fmla="*/ 3748146 h 4619625"/>
                <a:gd name="connsiteX199" fmla="*/ 6274142 w 8212669"/>
                <a:gd name="connsiteY199" fmla="*/ 4396857 h 4619625"/>
                <a:gd name="connsiteX200" fmla="*/ 6274150 w 8212669"/>
                <a:gd name="connsiteY200" fmla="*/ 4396878 h 4619625"/>
                <a:gd name="connsiteX201" fmla="*/ 5381022 w 8212669"/>
                <a:gd name="connsiteY201" fmla="*/ 4396878 h 4619625"/>
                <a:gd name="connsiteX202" fmla="*/ 5380967 w 8212669"/>
                <a:gd name="connsiteY202" fmla="*/ 4396857 h 4619625"/>
                <a:gd name="connsiteX203" fmla="*/ 4731028 w 8212669"/>
                <a:gd name="connsiteY203" fmla="*/ 3534270 h 4619625"/>
                <a:gd name="connsiteX204" fmla="*/ 4731011 w 8212669"/>
                <a:gd name="connsiteY204" fmla="*/ 3534261 h 4619625"/>
                <a:gd name="connsiteX205" fmla="*/ 4522550 w 8212669"/>
                <a:gd name="connsiteY205" fmla="*/ 3450548 h 4619625"/>
                <a:gd name="connsiteX206" fmla="*/ 4522550 w 8212669"/>
                <a:gd name="connsiteY206" fmla="*/ 3185753 h 4619625"/>
                <a:gd name="connsiteX207" fmla="*/ 5113208 w 8212669"/>
                <a:gd name="connsiteY207" fmla="*/ 3185753 h 4619625"/>
                <a:gd name="connsiteX208" fmla="*/ 5113208 w 8212669"/>
                <a:gd name="connsiteY208" fmla="*/ 3687740 h 4619625"/>
                <a:gd name="connsiteX209" fmla="*/ 4731028 w 8212669"/>
                <a:gd name="connsiteY209" fmla="*/ 3534270 h 4619625"/>
                <a:gd name="connsiteX210" fmla="*/ 3896120 w 8212669"/>
                <a:gd name="connsiteY210" fmla="*/ 3198992 h 4619625"/>
                <a:gd name="connsiteX211" fmla="*/ 3554165 w 8212669"/>
                <a:gd name="connsiteY211" fmla="*/ 2763965 h 4619625"/>
                <a:gd name="connsiteX212" fmla="*/ 4488326 w 8212669"/>
                <a:gd name="connsiteY212" fmla="*/ 2763965 h 4619625"/>
                <a:gd name="connsiteX213" fmla="*/ 4488326 w 8212669"/>
                <a:gd name="connsiteY213" fmla="*/ 3436809 h 4619625"/>
                <a:gd name="connsiteX214" fmla="*/ 3896120 w 8212669"/>
                <a:gd name="connsiteY214" fmla="*/ 3198992 h 4619625"/>
                <a:gd name="connsiteX215" fmla="*/ 4522550 w 8212669"/>
                <a:gd name="connsiteY215" fmla="*/ 2763965 h 4619625"/>
                <a:gd name="connsiteX216" fmla="*/ 5113208 w 8212669"/>
                <a:gd name="connsiteY216" fmla="*/ 2763965 h 4619625"/>
                <a:gd name="connsiteX217" fmla="*/ 5113208 w 8212669"/>
                <a:gd name="connsiteY217" fmla="*/ 3125869 h 4619625"/>
                <a:gd name="connsiteX218" fmla="*/ 4522550 w 8212669"/>
                <a:gd name="connsiteY218" fmla="*/ 3125869 h 4619625"/>
                <a:gd name="connsiteX219" fmla="*/ 4522550 w 8212669"/>
                <a:gd name="connsiteY219" fmla="*/ 2763965 h 4619625"/>
                <a:gd name="connsiteX220" fmla="*/ 5173092 w 8212669"/>
                <a:gd name="connsiteY220" fmla="*/ 3688262 h 4619625"/>
                <a:gd name="connsiteX221" fmla="*/ 5173092 w 8212669"/>
                <a:gd name="connsiteY221" fmla="*/ 3185753 h 4619625"/>
                <a:gd name="connsiteX222" fmla="*/ 5858089 w 8212669"/>
                <a:gd name="connsiteY222" fmla="*/ 3185753 h 4619625"/>
                <a:gd name="connsiteX223" fmla="*/ 6233583 w 8212669"/>
                <a:gd name="connsiteY223" fmla="*/ 3407098 h 4619625"/>
                <a:gd name="connsiteX224" fmla="*/ 6233587 w 8212669"/>
                <a:gd name="connsiteY224" fmla="*/ 3407102 h 4619625"/>
                <a:gd name="connsiteX225" fmla="*/ 6233844 w 8212669"/>
                <a:gd name="connsiteY225" fmla="*/ 3407273 h 4619625"/>
                <a:gd name="connsiteX226" fmla="*/ 6235683 w 8212669"/>
                <a:gd name="connsiteY226" fmla="*/ 3408342 h 4619625"/>
                <a:gd name="connsiteX227" fmla="*/ 6710521 w 8212669"/>
                <a:gd name="connsiteY227" fmla="*/ 3688257 h 4619625"/>
                <a:gd name="connsiteX228" fmla="*/ 6710525 w 8212669"/>
                <a:gd name="connsiteY228" fmla="*/ 3688262 h 4619625"/>
                <a:gd name="connsiteX229" fmla="*/ 5173092 w 8212669"/>
                <a:gd name="connsiteY229" fmla="*/ 3688262 h 4619625"/>
                <a:gd name="connsiteX230" fmla="*/ 6850222 w 8212669"/>
                <a:gd name="connsiteY230" fmla="*/ 4396878 h 4619625"/>
                <a:gd name="connsiteX231" fmla="*/ 6850222 w 8212669"/>
                <a:gd name="connsiteY231" fmla="*/ 4104024 h 4619625"/>
                <a:gd name="connsiteX232" fmla="*/ 7301448 w 8212669"/>
                <a:gd name="connsiteY232" fmla="*/ 4104024 h 4619625"/>
                <a:gd name="connsiteX233" fmla="*/ 7301448 w 8212669"/>
                <a:gd name="connsiteY233" fmla="*/ 4396878 h 4619625"/>
                <a:gd name="connsiteX234" fmla="*/ 6850222 w 8212669"/>
                <a:gd name="connsiteY234" fmla="*/ 4396878 h 4619625"/>
                <a:gd name="connsiteX235" fmla="*/ 7301448 w 8212669"/>
                <a:gd name="connsiteY235" fmla="*/ 4069804 h 4619625"/>
                <a:gd name="connsiteX236" fmla="*/ 6850222 w 8212669"/>
                <a:gd name="connsiteY236" fmla="*/ 4069804 h 4619625"/>
                <a:gd name="connsiteX237" fmla="*/ 6850222 w 8212669"/>
                <a:gd name="connsiteY237" fmla="*/ 3734655 h 4619625"/>
                <a:gd name="connsiteX238" fmla="*/ 7301448 w 8212669"/>
                <a:gd name="connsiteY238" fmla="*/ 3448084 h 4619625"/>
                <a:gd name="connsiteX239" fmla="*/ 7301448 w 8212669"/>
                <a:gd name="connsiteY239" fmla="*/ 4069804 h 4619625"/>
                <a:gd name="connsiteX240" fmla="*/ 7335667 w 8212669"/>
                <a:gd name="connsiteY240" fmla="*/ 3426350 h 4619625"/>
                <a:gd name="connsiteX241" fmla="*/ 7751091 w 8212669"/>
                <a:gd name="connsiteY241" fmla="*/ 3162518 h 4619625"/>
                <a:gd name="connsiteX242" fmla="*/ 7751091 w 8212669"/>
                <a:gd name="connsiteY242" fmla="*/ 3630170 h 4619625"/>
                <a:gd name="connsiteX243" fmla="*/ 7335667 w 8212669"/>
                <a:gd name="connsiteY243" fmla="*/ 4045594 h 4619625"/>
                <a:gd name="connsiteX244" fmla="*/ 7335667 w 8212669"/>
                <a:gd name="connsiteY244" fmla="*/ 3426350 h 4619625"/>
                <a:gd name="connsiteX245" fmla="*/ 7751091 w 8212669"/>
                <a:gd name="connsiteY245" fmla="*/ 3091573 h 4619625"/>
                <a:gd name="connsiteX246" fmla="*/ 6819702 w 8212669"/>
                <a:gd name="connsiteY246" fmla="*/ 3683094 h 4619625"/>
                <a:gd name="connsiteX247" fmla="*/ 6819681 w 8212669"/>
                <a:gd name="connsiteY247" fmla="*/ 3683082 h 4619625"/>
                <a:gd name="connsiteX248" fmla="*/ 6297064 w 8212669"/>
                <a:gd name="connsiteY248" fmla="*/ 3375021 h 4619625"/>
                <a:gd name="connsiteX249" fmla="*/ 6297064 w 8212669"/>
                <a:gd name="connsiteY249" fmla="*/ 3375021 h 4619625"/>
                <a:gd name="connsiteX250" fmla="*/ 6873363 w 8212669"/>
                <a:gd name="connsiteY250" fmla="*/ 2763947 h 4619625"/>
                <a:gd name="connsiteX251" fmla="*/ 7751091 w 8212669"/>
                <a:gd name="connsiteY251" fmla="*/ 2763947 h 4619625"/>
                <a:gd name="connsiteX252" fmla="*/ 7751091 w 8212669"/>
                <a:gd name="connsiteY252" fmla="*/ 2763947 h 4619625"/>
                <a:gd name="connsiteX253" fmla="*/ 7751091 w 8212669"/>
                <a:gd name="connsiteY253" fmla="*/ 3091573 h 4619625"/>
                <a:gd name="connsiteX254" fmla="*/ 6244195 w 8212669"/>
                <a:gd name="connsiteY254" fmla="*/ 3343839 h 4619625"/>
                <a:gd name="connsiteX255" fmla="*/ 5896157 w 8212669"/>
                <a:gd name="connsiteY255" fmla="*/ 3138706 h 4619625"/>
                <a:gd name="connsiteX256" fmla="*/ 5896157 w 8212669"/>
                <a:gd name="connsiteY256" fmla="*/ 2763965 h 4619625"/>
                <a:gd name="connsiteX257" fmla="*/ 6791048 w 8212669"/>
                <a:gd name="connsiteY257" fmla="*/ 2763965 h 4619625"/>
                <a:gd name="connsiteX258" fmla="*/ 6244195 w 8212669"/>
                <a:gd name="connsiteY258" fmla="*/ 3343839 h 4619625"/>
                <a:gd name="connsiteX259" fmla="*/ 5836273 w 8212669"/>
                <a:gd name="connsiteY259" fmla="*/ 3125869 h 4619625"/>
                <a:gd name="connsiteX260" fmla="*/ 5173088 w 8212669"/>
                <a:gd name="connsiteY260" fmla="*/ 3125869 h 4619625"/>
                <a:gd name="connsiteX261" fmla="*/ 5173088 w 8212669"/>
                <a:gd name="connsiteY261" fmla="*/ 2763965 h 4619625"/>
                <a:gd name="connsiteX262" fmla="*/ 5836273 w 8212669"/>
                <a:gd name="connsiteY262" fmla="*/ 2763965 h 4619625"/>
                <a:gd name="connsiteX263" fmla="*/ 5836273 w 8212669"/>
                <a:gd name="connsiteY263" fmla="*/ 3125869 h 4619625"/>
                <a:gd name="connsiteX264" fmla="*/ 3500783 w 8212669"/>
                <a:gd name="connsiteY264" fmla="*/ 2704081 h 4619625"/>
                <a:gd name="connsiteX265" fmla="*/ 2491378 w 8212669"/>
                <a:gd name="connsiteY265" fmla="*/ 1850083 h 4619625"/>
                <a:gd name="connsiteX266" fmla="*/ 2910540 w 8212669"/>
                <a:gd name="connsiteY266" fmla="*/ 1850083 h 4619625"/>
                <a:gd name="connsiteX267" fmla="*/ 3327778 w 8212669"/>
                <a:gd name="connsiteY267" fmla="*/ 2051503 h 4619625"/>
                <a:gd name="connsiteX268" fmla="*/ 3747402 w 8212669"/>
                <a:gd name="connsiteY268" fmla="*/ 2051503 h 4619625"/>
                <a:gd name="connsiteX269" fmla="*/ 3747402 w 8212669"/>
                <a:gd name="connsiteY269" fmla="*/ 2309813 h 4619625"/>
                <a:gd name="connsiteX270" fmla="*/ 3777344 w 8212669"/>
                <a:gd name="connsiteY270" fmla="*/ 2339755 h 4619625"/>
                <a:gd name="connsiteX271" fmla="*/ 5836278 w 8212669"/>
                <a:gd name="connsiteY271" fmla="*/ 2339755 h 4619625"/>
                <a:gd name="connsiteX272" fmla="*/ 5836278 w 8212669"/>
                <a:gd name="connsiteY272" fmla="*/ 2704081 h 4619625"/>
                <a:gd name="connsiteX273" fmla="*/ 3500783 w 8212669"/>
                <a:gd name="connsiteY273" fmla="*/ 2704081 h 4619625"/>
                <a:gd name="connsiteX274" fmla="*/ 1193404 w 8212669"/>
                <a:gd name="connsiteY274" fmla="*/ 3952731 h 4619625"/>
                <a:gd name="connsiteX275" fmla="*/ 1193404 w 8212669"/>
                <a:gd name="connsiteY275" fmla="*/ 3779760 h 4619625"/>
                <a:gd name="connsiteX276" fmla="*/ 2597864 w 8212669"/>
                <a:gd name="connsiteY276" fmla="*/ 3779760 h 4619625"/>
                <a:gd name="connsiteX277" fmla="*/ 2721516 w 8212669"/>
                <a:gd name="connsiteY277" fmla="*/ 3952731 h 4619625"/>
                <a:gd name="connsiteX278" fmla="*/ 1193404 w 8212669"/>
                <a:gd name="connsiteY278" fmla="*/ 3952731 h 4619625"/>
                <a:gd name="connsiteX279" fmla="*/ 2128206 w 8212669"/>
                <a:gd name="connsiteY279" fmla="*/ 3122713 h 4619625"/>
                <a:gd name="connsiteX280" fmla="*/ 2254891 w 8212669"/>
                <a:gd name="connsiteY280" fmla="*/ 3299909 h 4619625"/>
                <a:gd name="connsiteX281" fmla="*/ 2255374 w 8212669"/>
                <a:gd name="connsiteY281" fmla="*/ 3300603 h 4619625"/>
                <a:gd name="connsiteX282" fmla="*/ 2256132 w 8212669"/>
                <a:gd name="connsiteY282" fmla="*/ 3301685 h 4619625"/>
                <a:gd name="connsiteX283" fmla="*/ 2256174 w 8212669"/>
                <a:gd name="connsiteY283" fmla="*/ 3301749 h 4619625"/>
                <a:gd name="connsiteX284" fmla="*/ 2573389 w 8212669"/>
                <a:gd name="connsiteY284" fmla="*/ 3745532 h 4619625"/>
                <a:gd name="connsiteX285" fmla="*/ 2573397 w 8212669"/>
                <a:gd name="connsiteY285" fmla="*/ 3745545 h 4619625"/>
                <a:gd name="connsiteX286" fmla="*/ 1193404 w 8212669"/>
                <a:gd name="connsiteY286" fmla="*/ 3745545 h 4619625"/>
                <a:gd name="connsiteX287" fmla="*/ 1193404 w 8212669"/>
                <a:gd name="connsiteY287" fmla="*/ 3122713 h 4619625"/>
                <a:gd name="connsiteX288" fmla="*/ 2128206 w 8212669"/>
                <a:gd name="connsiteY288" fmla="*/ 3122713 h 4619625"/>
                <a:gd name="connsiteX289" fmla="*/ 1193404 w 8212669"/>
                <a:gd name="connsiteY289" fmla="*/ 3088493 h 4619625"/>
                <a:gd name="connsiteX290" fmla="*/ 1193404 w 8212669"/>
                <a:gd name="connsiteY290" fmla="*/ 2935601 h 4619625"/>
                <a:gd name="connsiteX291" fmla="*/ 1994438 w 8212669"/>
                <a:gd name="connsiteY291" fmla="*/ 2935601 h 4619625"/>
                <a:gd name="connsiteX292" fmla="*/ 2103727 w 8212669"/>
                <a:gd name="connsiteY292" fmla="*/ 3088476 h 4619625"/>
                <a:gd name="connsiteX293" fmla="*/ 2103739 w 8212669"/>
                <a:gd name="connsiteY293" fmla="*/ 3088493 h 4619625"/>
                <a:gd name="connsiteX294" fmla="*/ 1193404 w 8212669"/>
                <a:gd name="connsiteY294" fmla="*/ 3088493 h 4619625"/>
                <a:gd name="connsiteX295" fmla="*/ 1159184 w 8212669"/>
                <a:gd name="connsiteY295" fmla="*/ 3745541 h 4619625"/>
                <a:gd name="connsiteX296" fmla="*/ 864768 w 8212669"/>
                <a:gd name="connsiteY296" fmla="*/ 3745541 h 4619625"/>
                <a:gd name="connsiteX297" fmla="*/ 864768 w 8212669"/>
                <a:gd name="connsiteY297" fmla="*/ 3122713 h 4619625"/>
                <a:gd name="connsiteX298" fmla="*/ 1159184 w 8212669"/>
                <a:gd name="connsiteY298" fmla="*/ 3122713 h 4619625"/>
                <a:gd name="connsiteX299" fmla="*/ 1159184 w 8212669"/>
                <a:gd name="connsiteY299" fmla="*/ 3745541 h 4619625"/>
                <a:gd name="connsiteX300" fmla="*/ 864768 w 8212669"/>
                <a:gd name="connsiteY300" fmla="*/ 3779760 h 4619625"/>
                <a:gd name="connsiteX301" fmla="*/ 1159184 w 8212669"/>
                <a:gd name="connsiteY301" fmla="*/ 3779760 h 4619625"/>
                <a:gd name="connsiteX302" fmla="*/ 1159184 w 8212669"/>
                <a:gd name="connsiteY302" fmla="*/ 3952731 h 4619625"/>
                <a:gd name="connsiteX303" fmla="*/ 864768 w 8212669"/>
                <a:gd name="connsiteY303" fmla="*/ 3952731 h 4619625"/>
                <a:gd name="connsiteX304" fmla="*/ 864768 w 8212669"/>
                <a:gd name="connsiteY304" fmla="*/ 3779760 h 4619625"/>
                <a:gd name="connsiteX305" fmla="*/ 2315340 w 8212669"/>
                <a:gd name="connsiteY305" fmla="*/ 3281572 h 4619625"/>
                <a:gd name="connsiteX306" fmla="*/ 2685748 w 8212669"/>
                <a:gd name="connsiteY306" fmla="*/ 2629525 h 4619625"/>
                <a:gd name="connsiteX307" fmla="*/ 3206705 w 8212669"/>
                <a:gd name="connsiteY307" fmla="*/ 3145186 h 4619625"/>
                <a:gd name="connsiteX308" fmla="*/ 2776438 w 8212669"/>
                <a:gd name="connsiteY308" fmla="*/ 3926596 h 4619625"/>
                <a:gd name="connsiteX309" fmla="*/ 2315340 w 8212669"/>
                <a:gd name="connsiteY309" fmla="*/ 3281572 h 4619625"/>
                <a:gd name="connsiteX310" fmla="*/ 2054172 w 8212669"/>
                <a:gd name="connsiteY310" fmla="*/ 2533672 h 4619625"/>
                <a:gd name="connsiteX311" fmla="*/ 2053621 w 8212669"/>
                <a:gd name="connsiteY311" fmla="*/ 2533227 h 4619625"/>
                <a:gd name="connsiteX312" fmla="*/ 2053253 w 8212669"/>
                <a:gd name="connsiteY312" fmla="*/ 2532923 h 4619625"/>
                <a:gd name="connsiteX313" fmla="*/ 2052710 w 8212669"/>
                <a:gd name="connsiteY313" fmla="*/ 2532547 h 4619625"/>
                <a:gd name="connsiteX314" fmla="*/ 2045819 w 8212669"/>
                <a:gd name="connsiteY314" fmla="*/ 2528731 h 4619625"/>
                <a:gd name="connsiteX315" fmla="*/ 2045126 w 8212669"/>
                <a:gd name="connsiteY315" fmla="*/ 2528432 h 4619625"/>
                <a:gd name="connsiteX316" fmla="*/ 1193404 w 8212669"/>
                <a:gd name="connsiteY316" fmla="*/ 2220200 h 4619625"/>
                <a:gd name="connsiteX317" fmla="*/ 1193404 w 8212669"/>
                <a:gd name="connsiteY317" fmla="*/ 1794528 h 4619625"/>
                <a:gd name="connsiteX318" fmla="*/ 1547789 w 8212669"/>
                <a:gd name="connsiteY318" fmla="*/ 1929288 h 4619625"/>
                <a:gd name="connsiteX319" fmla="*/ 2541821 w 8212669"/>
                <a:gd name="connsiteY319" fmla="*/ 2511660 h 4619625"/>
                <a:gd name="connsiteX320" fmla="*/ 2542035 w 8212669"/>
                <a:gd name="connsiteY320" fmla="*/ 2511831 h 4619625"/>
                <a:gd name="connsiteX321" fmla="*/ 2639129 w 8212669"/>
                <a:gd name="connsiteY321" fmla="*/ 2590348 h 4619625"/>
                <a:gd name="connsiteX322" fmla="*/ 2482955 w 8212669"/>
                <a:gd name="connsiteY322" fmla="*/ 2865267 h 4619625"/>
                <a:gd name="connsiteX323" fmla="*/ 2054172 w 8212669"/>
                <a:gd name="connsiteY323" fmla="*/ 2533672 h 4619625"/>
                <a:gd name="connsiteX324" fmla="*/ 1864558 w 8212669"/>
                <a:gd name="connsiteY324" fmla="*/ 2526760 h 4619625"/>
                <a:gd name="connsiteX325" fmla="*/ 1193404 w 8212669"/>
                <a:gd name="connsiteY325" fmla="*/ 2527149 h 4619625"/>
                <a:gd name="connsiteX326" fmla="*/ 1193404 w 8212669"/>
                <a:gd name="connsiteY326" fmla="*/ 2283891 h 4619625"/>
                <a:gd name="connsiteX327" fmla="*/ 1864558 w 8212669"/>
                <a:gd name="connsiteY327" fmla="*/ 2526760 h 4619625"/>
                <a:gd name="connsiteX328" fmla="*/ 5345379 w 8212669"/>
                <a:gd name="connsiteY328" fmla="*/ 1016540 h 4619625"/>
                <a:gd name="connsiteX329" fmla="*/ 5345379 w 8212669"/>
                <a:gd name="connsiteY329" fmla="*/ 1328224 h 4619625"/>
                <a:gd name="connsiteX330" fmla="*/ 3807286 w 8212669"/>
                <a:gd name="connsiteY330" fmla="*/ 1328224 h 4619625"/>
                <a:gd name="connsiteX331" fmla="*/ 3807286 w 8212669"/>
                <a:gd name="connsiteY331" fmla="*/ 1016540 h 4619625"/>
                <a:gd name="connsiteX332" fmla="*/ 5345379 w 8212669"/>
                <a:gd name="connsiteY332" fmla="*/ 1016540 h 4619625"/>
                <a:gd name="connsiteX333" fmla="*/ 4530361 w 8212669"/>
                <a:gd name="connsiteY333" fmla="*/ 2279871 h 4619625"/>
                <a:gd name="connsiteX334" fmla="*/ 4530361 w 8212669"/>
                <a:gd name="connsiteY334" fmla="*/ 2051494 h 4619625"/>
                <a:gd name="connsiteX335" fmla="*/ 5113208 w 8212669"/>
                <a:gd name="connsiteY335" fmla="*/ 2051494 h 4619625"/>
                <a:gd name="connsiteX336" fmla="*/ 5113208 w 8212669"/>
                <a:gd name="connsiteY336" fmla="*/ 2279871 h 4619625"/>
                <a:gd name="connsiteX337" fmla="*/ 4530361 w 8212669"/>
                <a:gd name="connsiteY337" fmla="*/ 2279871 h 4619625"/>
                <a:gd name="connsiteX338" fmla="*/ 4123444 w 8212669"/>
                <a:gd name="connsiteY338" fmla="*/ 2279871 h 4619625"/>
                <a:gd name="connsiteX339" fmla="*/ 4123444 w 8212669"/>
                <a:gd name="connsiteY339" fmla="*/ 2016411 h 4619625"/>
                <a:gd name="connsiteX340" fmla="*/ 4470477 w 8212669"/>
                <a:gd name="connsiteY340" fmla="*/ 1768790 h 4619625"/>
                <a:gd name="connsiteX341" fmla="*/ 4470477 w 8212669"/>
                <a:gd name="connsiteY341" fmla="*/ 2279871 h 4619625"/>
                <a:gd name="connsiteX342" fmla="*/ 4123444 w 8212669"/>
                <a:gd name="connsiteY342" fmla="*/ 2279871 h 4619625"/>
                <a:gd name="connsiteX343" fmla="*/ 4530361 w 8212669"/>
                <a:gd name="connsiteY343" fmla="*/ 1649788 h 4619625"/>
                <a:gd name="connsiteX344" fmla="*/ 5113208 w 8212669"/>
                <a:gd name="connsiteY344" fmla="*/ 1649788 h 4619625"/>
                <a:gd name="connsiteX345" fmla="*/ 5113208 w 8212669"/>
                <a:gd name="connsiteY345" fmla="*/ 2017275 h 4619625"/>
                <a:gd name="connsiteX346" fmla="*/ 4530361 w 8212669"/>
                <a:gd name="connsiteY346" fmla="*/ 2017275 h 4619625"/>
                <a:gd name="connsiteX347" fmla="*/ 4530361 w 8212669"/>
                <a:gd name="connsiteY347" fmla="*/ 1649788 h 4619625"/>
                <a:gd name="connsiteX348" fmla="*/ 5113208 w 8212669"/>
                <a:gd name="connsiteY348" fmla="*/ 1615569 h 4619625"/>
                <a:gd name="connsiteX349" fmla="*/ 4530361 w 8212669"/>
                <a:gd name="connsiteY349" fmla="*/ 1615569 h 4619625"/>
                <a:gd name="connsiteX350" fmla="*/ 4530361 w 8212669"/>
                <a:gd name="connsiteY350" fmla="*/ 1388112 h 4619625"/>
                <a:gd name="connsiteX351" fmla="*/ 5113208 w 8212669"/>
                <a:gd name="connsiteY351" fmla="*/ 1388112 h 4619625"/>
                <a:gd name="connsiteX352" fmla="*/ 5113208 w 8212669"/>
                <a:gd name="connsiteY352" fmla="*/ 1615569 h 4619625"/>
                <a:gd name="connsiteX353" fmla="*/ 4470477 w 8212669"/>
                <a:gd name="connsiteY353" fmla="*/ 1726756 h 4619625"/>
                <a:gd name="connsiteX354" fmla="*/ 4123444 w 8212669"/>
                <a:gd name="connsiteY354" fmla="*/ 1974376 h 4619625"/>
                <a:gd name="connsiteX355" fmla="*/ 4123444 w 8212669"/>
                <a:gd name="connsiteY355" fmla="*/ 1388112 h 4619625"/>
                <a:gd name="connsiteX356" fmla="*/ 4470477 w 8212669"/>
                <a:gd name="connsiteY356" fmla="*/ 1388112 h 4619625"/>
                <a:gd name="connsiteX357" fmla="*/ 4470477 w 8212669"/>
                <a:gd name="connsiteY357" fmla="*/ 1726756 h 4619625"/>
                <a:gd name="connsiteX358" fmla="*/ 4089225 w 8212669"/>
                <a:gd name="connsiteY358" fmla="*/ 1615569 h 4619625"/>
                <a:gd name="connsiteX359" fmla="*/ 3807286 w 8212669"/>
                <a:gd name="connsiteY359" fmla="*/ 1615569 h 4619625"/>
                <a:gd name="connsiteX360" fmla="*/ 3807286 w 8212669"/>
                <a:gd name="connsiteY360" fmla="*/ 1388112 h 4619625"/>
                <a:gd name="connsiteX361" fmla="*/ 4089225 w 8212669"/>
                <a:gd name="connsiteY361" fmla="*/ 1388112 h 4619625"/>
                <a:gd name="connsiteX362" fmla="*/ 4089225 w 8212669"/>
                <a:gd name="connsiteY362" fmla="*/ 1615569 h 4619625"/>
                <a:gd name="connsiteX363" fmla="*/ 3747402 w 8212669"/>
                <a:gd name="connsiteY363" fmla="*/ 2017283 h 4619625"/>
                <a:gd name="connsiteX364" fmla="*/ 3327778 w 8212669"/>
                <a:gd name="connsiteY364" fmla="*/ 2017283 h 4619625"/>
                <a:gd name="connsiteX365" fmla="*/ 2955269 w 8212669"/>
                <a:gd name="connsiteY365" fmla="*/ 1850083 h 4619625"/>
                <a:gd name="connsiteX366" fmla="*/ 3747402 w 8212669"/>
                <a:gd name="connsiteY366" fmla="*/ 1850083 h 4619625"/>
                <a:gd name="connsiteX367" fmla="*/ 3747402 w 8212669"/>
                <a:gd name="connsiteY367" fmla="*/ 2017283 h 4619625"/>
                <a:gd name="connsiteX368" fmla="*/ 3807286 w 8212669"/>
                <a:gd name="connsiteY368" fmla="*/ 1820141 h 4619625"/>
                <a:gd name="connsiteX369" fmla="*/ 3807286 w 8212669"/>
                <a:gd name="connsiteY369" fmla="*/ 1649788 h 4619625"/>
                <a:gd name="connsiteX370" fmla="*/ 4089225 w 8212669"/>
                <a:gd name="connsiteY370" fmla="*/ 1649788 h 4619625"/>
                <a:gd name="connsiteX371" fmla="*/ 4089225 w 8212669"/>
                <a:gd name="connsiteY371" fmla="*/ 2279871 h 4619625"/>
                <a:gd name="connsiteX372" fmla="*/ 3807286 w 8212669"/>
                <a:gd name="connsiteY372" fmla="*/ 2279871 h 4619625"/>
                <a:gd name="connsiteX373" fmla="*/ 3807286 w 8212669"/>
                <a:gd name="connsiteY373" fmla="*/ 1820141 h 4619625"/>
                <a:gd name="connsiteX374" fmla="*/ 5173092 w 8212669"/>
                <a:gd name="connsiteY374" fmla="*/ 1868232 h 4619625"/>
                <a:gd name="connsiteX375" fmla="*/ 5494272 w 8212669"/>
                <a:gd name="connsiteY375" fmla="*/ 1663848 h 4619625"/>
                <a:gd name="connsiteX376" fmla="*/ 5494272 w 8212669"/>
                <a:gd name="connsiteY376" fmla="*/ 2279871 h 4619625"/>
                <a:gd name="connsiteX377" fmla="*/ 5173092 w 8212669"/>
                <a:gd name="connsiteY377" fmla="*/ 2279871 h 4619625"/>
                <a:gd name="connsiteX378" fmla="*/ 5173092 w 8212669"/>
                <a:gd name="connsiteY378" fmla="*/ 1868232 h 4619625"/>
                <a:gd name="connsiteX379" fmla="*/ 5528491 w 8212669"/>
                <a:gd name="connsiteY379" fmla="*/ 2069323 h 4619625"/>
                <a:gd name="connsiteX380" fmla="*/ 5799736 w 8212669"/>
                <a:gd name="connsiteY380" fmla="*/ 2279871 h 4619625"/>
                <a:gd name="connsiteX381" fmla="*/ 5528487 w 8212669"/>
                <a:gd name="connsiteY381" fmla="*/ 2279871 h 4619625"/>
                <a:gd name="connsiteX382" fmla="*/ 5528487 w 8212669"/>
                <a:gd name="connsiteY382" fmla="*/ 2069323 h 4619625"/>
                <a:gd name="connsiteX383" fmla="*/ 5494272 w 8212669"/>
                <a:gd name="connsiteY383" fmla="*/ 1623285 h 4619625"/>
                <a:gd name="connsiteX384" fmla="*/ 5173092 w 8212669"/>
                <a:gd name="connsiteY384" fmla="*/ 1827669 h 4619625"/>
                <a:gd name="connsiteX385" fmla="*/ 5173092 w 8212669"/>
                <a:gd name="connsiteY385" fmla="*/ 1388112 h 4619625"/>
                <a:gd name="connsiteX386" fmla="*/ 5494272 w 8212669"/>
                <a:gd name="connsiteY386" fmla="*/ 1388112 h 4619625"/>
                <a:gd name="connsiteX387" fmla="*/ 5494272 w 8212669"/>
                <a:gd name="connsiteY387" fmla="*/ 1623285 h 4619625"/>
                <a:gd name="connsiteX388" fmla="*/ 3747402 w 8212669"/>
                <a:gd name="connsiteY388" fmla="*/ 1190824 h 4619625"/>
                <a:gd name="connsiteX389" fmla="*/ 3747402 w 8212669"/>
                <a:gd name="connsiteY389" fmla="*/ 1328228 h 4619625"/>
                <a:gd name="connsiteX390" fmla="*/ 3442961 w 8212669"/>
                <a:gd name="connsiteY390" fmla="*/ 1328228 h 4619625"/>
                <a:gd name="connsiteX391" fmla="*/ 3442961 w 8212669"/>
                <a:gd name="connsiteY391" fmla="*/ 1027730 h 4619625"/>
                <a:gd name="connsiteX392" fmla="*/ 3747402 w 8212669"/>
                <a:gd name="connsiteY392" fmla="*/ 1190824 h 4619625"/>
                <a:gd name="connsiteX393" fmla="*/ 3747402 w 8212669"/>
                <a:gd name="connsiteY393" fmla="*/ 1152002 h 4619625"/>
                <a:gd name="connsiteX394" fmla="*/ 3343651 w 8212669"/>
                <a:gd name="connsiteY394" fmla="*/ 935705 h 4619625"/>
                <a:gd name="connsiteX395" fmla="*/ 3343651 w 8212669"/>
                <a:gd name="connsiteY395" fmla="*/ 644951 h 4619625"/>
                <a:gd name="connsiteX396" fmla="*/ 3747402 w 8212669"/>
                <a:gd name="connsiteY396" fmla="*/ 644951 h 4619625"/>
                <a:gd name="connsiteX397" fmla="*/ 3747402 w 8212669"/>
                <a:gd name="connsiteY397" fmla="*/ 1152002 h 4619625"/>
                <a:gd name="connsiteX398" fmla="*/ 3309432 w 8212669"/>
                <a:gd name="connsiteY398" fmla="*/ 917376 h 4619625"/>
                <a:gd name="connsiteX399" fmla="*/ 3104303 w 8212669"/>
                <a:gd name="connsiteY399" fmla="*/ 807485 h 4619625"/>
                <a:gd name="connsiteX400" fmla="*/ 3104303 w 8212669"/>
                <a:gd name="connsiteY400" fmla="*/ 644951 h 4619625"/>
                <a:gd name="connsiteX401" fmla="*/ 3309432 w 8212669"/>
                <a:gd name="connsiteY401" fmla="*/ 644951 h 4619625"/>
                <a:gd name="connsiteX402" fmla="*/ 3309432 w 8212669"/>
                <a:gd name="connsiteY402" fmla="*/ 917376 h 4619625"/>
                <a:gd name="connsiteX403" fmla="*/ 3104303 w 8212669"/>
                <a:gd name="connsiteY403" fmla="*/ 846307 h 4619625"/>
                <a:gd name="connsiteX404" fmla="*/ 3408741 w 8212669"/>
                <a:gd name="connsiteY404" fmla="*/ 1009397 h 4619625"/>
                <a:gd name="connsiteX405" fmla="*/ 3408741 w 8212669"/>
                <a:gd name="connsiteY405" fmla="*/ 1328228 h 4619625"/>
                <a:gd name="connsiteX406" fmla="*/ 3104303 w 8212669"/>
                <a:gd name="connsiteY406" fmla="*/ 1328228 h 4619625"/>
                <a:gd name="connsiteX407" fmla="*/ 3104303 w 8212669"/>
                <a:gd name="connsiteY407" fmla="*/ 846307 h 4619625"/>
                <a:gd name="connsiteX408" fmla="*/ 3747402 w 8212669"/>
                <a:gd name="connsiteY408" fmla="*/ 1388112 h 4619625"/>
                <a:gd name="connsiteX409" fmla="*/ 3747402 w 8212669"/>
                <a:gd name="connsiteY409" fmla="*/ 1790199 h 4619625"/>
                <a:gd name="connsiteX410" fmla="*/ 2907396 w 8212669"/>
                <a:gd name="connsiteY410" fmla="*/ 1790199 h 4619625"/>
                <a:gd name="connsiteX411" fmla="*/ 2596880 w 8212669"/>
                <a:gd name="connsiteY411" fmla="*/ 1388112 h 4619625"/>
                <a:gd name="connsiteX412" fmla="*/ 3747402 w 8212669"/>
                <a:gd name="connsiteY412" fmla="*/ 1388112 h 4619625"/>
                <a:gd name="connsiteX413" fmla="*/ 2553640 w 8212669"/>
                <a:gd name="connsiteY413" fmla="*/ 1388112 h 4619625"/>
                <a:gd name="connsiteX414" fmla="*/ 2864156 w 8212669"/>
                <a:gd name="connsiteY414" fmla="*/ 1790199 h 4619625"/>
                <a:gd name="connsiteX415" fmla="*/ 2395298 w 8212669"/>
                <a:gd name="connsiteY415" fmla="*/ 1790199 h 4619625"/>
                <a:gd name="connsiteX416" fmla="*/ 1939045 w 8212669"/>
                <a:gd name="connsiteY416" fmla="*/ 1545350 h 4619625"/>
                <a:gd name="connsiteX417" fmla="*/ 1563821 w 8212669"/>
                <a:gd name="connsiteY417" fmla="*/ 1388112 h 4619625"/>
                <a:gd name="connsiteX418" fmla="*/ 2553640 w 8212669"/>
                <a:gd name="connsiteY418" fmla="*/ 1388112 h 4619625"/>
                <a:gd name="connsiteX419" fmla="*/ 5836273 w 8212669"/>
                <a:gd name="connsiteY419" fmla="*/ 2264912 h 4619625"/>
                <a:gd name="connsiteX420" fmla="*/ 5528487 w 8212669"/>
                <a:gd name="connsiteY420" fmla="*/ 2026005 h 4619625"/>
                <a:gd name="connsiteX421" fmla="*/ 5528487 w 8212669"/>
                <a:gd name="connsiteY421" fmla="*/ 1388112 h 4619625"/>
                <a:gd name="connsiteX422" fmla="*/ 5836273 w 8212669"/>
                <a:gd name="connsiteY422" fmla="*/ 1388112 h 4619625"/>
                <a:gd name="connsiteX423" fmla="*/ 5836273 w 8212669"/>
                <a:gd name="connsiteY423" fmla="*/ 2264912 h 4619625"/>
                <a:gd name="connsiteX424" fmla="*/ 5405263 w 8212669"/>
                <a:gd name="connsiteY424" fmla="*/ 1328228 h 4619625"/>
                <a:gd name="connsiteX425" fmla="*/ 5405263 w 8212669"/>
                <a:gd name="connsiteY425" fmla="*/ 986932 h 4619625"/>
                <a:gd name="connsiteX426" fmla="*/ 5405279 w 8212669"/>
                <a:gd name="connsiteY426" fmla="*/ 986602 h 4619625"/>
                <a:gd name="connsiteX427" fmla="*/ 5405263 w 8212669"/>
                <a:gd name="connsiteY427" fmla="*/ 986273 h 4619625"/>
                <a:gd name="connsiteX428" fmla="*/ 5405263 w 8212669"/>
                <a:gd name="connsiteY428" fmla="*/ 810432 h 4619625"/>
                <a:gd name="connsiteX429" fmla="*/ 6306047 w 8212669"/>
                <a:gd name="connsiteY429" fmla="*/ 810432 h 4619625"/>
                <a:gd name="connsiteX430" fmla="*/ 6306047 w 8212669"/>
                <a:gd name="connsiteY430" fmla="*/ 1528668 h 4619625"/>
                <a:gd name="connsiteX431" fmla="*/ 5975957 w 8212669"/>
                <a:gd name="connsiteY431" fmla="*/ 1328228 h 4619625"/>
                <a:gd name="connsiteX432" fmla="*/ 5405263 w 8212669"/>
                <a:gd name="connsiteY432" fmla="*/ 1328228 h 4619625"/>
                <a:gd name="connsiteX433" fmla="*/ 6306047 w 8212669"/>
                <a:gd name="connsiteY433" fmla="*/ 293475 h 4619625"/>
                <a:gd name="connsiteX434" fmla="*/ 6306047 w 8212669"/>
                <a:gd name="connsiteY434" fmla="*/ 750544 h 4619625"/>
                <a:gd name="connsiteX435" fmla="*/ 5405263 w 8212669"/>
                <a:gd name="connsiteY435" fmla="*/ 750544 h 4619625"/>
                <a:gd name="connsiteX436" fmla="*/ 5405263 w 8212669"/>
                <a:gd name="connsiteY436" fmla="*/ 293475 h 4619625"/>
                <a:gd name="connsiteX437" fmla="*/ 6306047 w 8212669"/>
                <a:gd name="connsiteY437" fmla="*/ 293475 h 4619625"/>
                <a:gd name="connsiteX438" fmla="*/ 5345379 w 8212669"/>
                <a:gd name="connsiteY438" fmla="*/ 53425 h 4619625"/>
                <a:gd name="connsiteX439" fmla="*/ 5345379 w 8212669"/>
                <a:gd name="connsiteY439" fmla="*/ 233590 h 4619625"/>
                <a:gd name="connsiteX440" fmla="*/ 5165213 w 8212669"/>
                <a:gd name="connsiteY440" fmla="*/ 233590 h 4619625"/>
                <a:gd name="connsiteX441" fmla="*/ 5345379 w 8212669"/>
                <a:gd name="connsiteY441" fmla="*/ 53425 h 4619625"/>
                <a:gd name="connsiteX442" fmla="*/ 4741448 w 8212669"/>
                <a:gd name="connsiteY442" fmla="*/ 644951 h 4619625"/>
                <a:gd name="connsiteX443" fmla="*/ 4762621 w 8212669"/>
                <a:gd name="connsiteY443" fmla="*/ 636182 h 4619625"/>
                <a:gd name="connsiteX444" fmla="*/ 5105329 w 8212669"/>
                <a:gd name="connsiteY444" fmla="*/ 293475 h 4619625"/>
                <a:gd name="connsiteX445" fmla="*/ 5345379 w 8212669"/>
                <a:gd name="connsiteY445" fmla="*/ 293475 h 4619625"/>
                <a:gd name="connsiteX446" fmla="*/ 5345379 w 8212669"/>
                <a:gd name="connsiteY446" fmla="*/ 956660 h 4619625"/>
                <a:gd name="connsiteX447" fmla="*/ 4393667 w 8212669"/>
                <a:gd name="connsiteY447" fmla="*/ 956660 h 4619625"/>
                <a:gd name="connsiteX448" fmla="*/ 4393667 w 8212669"/>
                <a:gd name="connsiteY448" fmla="*/ 644951 h 4619625"/>
                <a:gd name="connsiteX449" fmla="*/ 4741448 w 8212669"/>
                <a:gd name="connsiteY449" fmla="*/ 644951 h 4619625"/>
                <a:gd name="connsiteX450" fmla="*/ 4359448 w 8212669"/>
                <a:gd name="connsiteY450" fmla="*/ 644951 h 4619625"/>
                <a:gd name="connsiteX451" fmla="*/ 4359448 w 8212669"/>
                <a:gd name="connsiteY451" fmla="*/ 956656 h 4619625"/>
                <a:gd name="connsiteX452" fmla="*/ 3807286 w 8212669"/>
                <a:gd name="connsiteY452" fmla="*/ 956656 h 4619625"/>
                <a:gd name="connsiteX453" fmla="*/ 3807286 w 8212669"/>
                <a:gd name="connsiteY453" fmla="*/ 644951 h 4619625"/>
                <a:gd name="connsiteX454" fmla="*/ 4359448 w 8212669"/>
                <a:gd name="connsiteY454" fmla="*/ 644951 h 4619625"/>
                <a:gd name="connsiteX455" fmla="*/ 3747402 w 8212669"/>
                <a:gd name="connsiteY455" fmla="*/ 293470 h 4619625"/>
                <a:gd name="connsiteX456" fmla="*/ 3747402 w 8212669"/>
                <a:gd name="connsiteY456" fmla="*/ 585067 h 4619625"/>
                <a:gd name="connsiteX457" fmla="*/ 3104303 w 8212669"/>
                <a:gd name="connsiteY457" fmla="*/ 585067 h 4619625"/>
                <a:gd name="connsiteX458" fmla="*/ 3104303 w 8212669"/>
                <a:gd name="connsiteY458" fmla="*/ 293470 h 4619625"/>
                <a:gd name="connsiteX459" fmla="*/ 3747402 w 8212669"/>
                <a:gd name="connsiteY459" fmla="*/ 293470 h 4619625"/>
                <a:gd name="connsiteX460" fmla="*/ 1490300 w 8212669"/>
                <a:gd name="connsiteY460" fmla="*/ 768996 h 4619625"/>
                <a:gd name="connsiteX461" fmla="*/ 1488974 w 8212669"/>
                <a:gd name="connsiteY461" fmla="*/ 766216 h 4619625"/>
                <a:gd name="connsiteX462" fmla="*/ 1389271 w 8212669"/>
                <a:gd name="connsiteY462" fmla="*/ 553940 h 4619625"/>
                <a:gd name="connsiteX463" fmla="*/ 2461962 w 8212669"/>
                <a:gd name="connsiteY463" fmla="*/ 553940 h 4619625"/>
                <a:gd name="connsiteX464" fmla="*/ 2461962 w 8212669"/>
                <a:gd name="connsiteY464" fmla="*/ 896425 h 4619625"/>
                <a:gd name="connsiteX465" fmla="*/ 1550141 w 8212669"/>
                <a:gd name="connsiteY465" fmla="*/ 896425 h 4619625"/>
                <a:gd name="connsiteX466" fmla="*/ 1490300 w 8212669"/>
                <a:gd name="connsiteY466" fmla="*/ 768996 h 4619625"/>
                <a:gd name="connsiteX467" fmla="*/ 1082447 w 8212669"/>
                <a:gd name="connsiteY467" fmla="*/ 41662 h 4619625"/>
                <a:gd name="connsiteX468" fmla="*/ 1415479 w 8212669"/>
                <a:gd name="connsiteY468" fmla="*/ 750544 h 4619625"/>
                <a:gd name="connsiteX469" fmla="*/ 493188 w 8212669"/>
                <a:gd name="connsiteY469" fmla="*/ 750544 h 4619625"/>
                <a:gd name="connsiteX470" fmla="*/ 493188 w 8212669"/>
                <a:gd name="connsiteY470" fmla="*/ 366747 h 4619625"/>
                <a:gd name="connsiteX471" fmla="*/ 1082447 w 8212669"/>
                <a:gd name="connsiteY471" fmla="*/ 41662 h 4619625"/>
                <a:gd name="connsiteX472" fmla="*/ 493188 w 8212669"/>
                <a:gd name="connsiteY472" fmla="*/ 810428 h 4619625"/>
                <a:gd name="connsiteX473" fmla="*/ 1443582 w 8212669"/>
                <a:gd name="connsiteY473" fmla="*/ 810428 h 4619625"/>
                <a:gd name="connsiteX474" fmla="*/ 1443590 w 8212669"/>
                <a:gd name="connsiteY474" fmla="*/ 810445 h 4619625"/>
                <a:gd name="connsiteX475" fmla="*/ 1504031 w 8212669"/>
                <a:gd name="connsiteY475" fmla="*/ 939067 h 4619625"/>
                <a:gd name="connsiteX476" fmla="*/ 1531150 w 8212669"/>
                <a:gd name="connsiteY476" fmla="*/ 956305 h 4619625"/>
                <a:gd name="connsiteX477" fmla="*/ 2491904 w 8212669"/>
                <a:gd name="connsiteY477" fmla="*/ 956305 h 4619625"/>
                <a:gd name="connsiteX478" fmla="*/ 2521846 w 8212669"/>
                <a:gd name="connsiteY478" fmla="*/ 926363 h 4619625"/>
                <a:gd name="connsiteX479" fmla="*/ 2521846 w 8212669"/>
                <a:gd name="connsiteY479" fmla="*/ 293470 h 4619625"/>
                <a:gd name="connsiteX480" fmla="*/ 3044419 w 8212669"/>
                <a:gd name="connsiteY480" fmla="*/ 293470 h 4619625"/>
                <a:gd name="connsiteX481" fmla="*/ 3044419 w 8212669"/>
                <a:gd name="connsiteY481" fmla="*/ 1328228 h 4619625"/>
                <a:gd name="connsiteX482" fmla="*/ 1407557 w 8212669"/>
                <a:gd name="connsiteY482" fmla="*/ 1328228 h 4619625"/>
                <a:gd name="connsiteX483" fmla="*/ 725713 w 8212669"/>
                <a:gd name="connsiteY483" fmla="*/ 1075902 h 4619625"/>
                <a:gd name="connsiteX484" fmla="*/ 493192 w 8212669"/>
                <a:gd name="connsiteY484" fmla="*/ 965493 h 4619625"/>
                <a:gd name="connsiteX485" fmla="*/ 493192 w 8212669"/>
                <a:gd name="connsiteY485" fmla="*/ 810428 h 4619625"/>
                <a:gd name="connsiteX486" fmla="*/ 493188 w 8212669"/>
                <a:gd name="connsiteY486" fmla="*/ 1532253 h 4619625"/>
                <a:gd name="connsiteX487" fmla="*/ 979061 w 8212669"/>
                <a:gd name="connsiteY487" fmla="*/ 1718329 h 4619625"/>
                <a:gd name="connsiteX488" fmla="*/ 1159184 w 8212669"/>
                <a:gd name="connsiteY488" fmla="*/ 1782294 h 4619625"/>
                <a:gd name="connsiteX489" fmla="*/ 1159184 w 8212669"/>
                <a:gd name="connsiteY489" fmla="*/ 2207796 h 4619625"/>
                <a:gd name="connsiteX490" fmla="*/ 493188 w 8212669"/>
                <a:gd name="connsiteY490" fmla="*/ 1966805 h 4619625"/>
                <a:gd name="connsiteX491" fmla="*/ 493188 w 8212669"/>
                <a:gd name="connsiteY491" fmla="*/ 1532253 h 4619625"/>
                <a:gd name="connsiteX492" fmla="*/ 432098 w 8212669"/>
                <a:gd name="connsiteY492" fmla="*/ 2527594 h 4619625"/>
                <a:gd name="connsiteX493" fmla="*/ 432106 w 8212669"/>
                <a:gd name="connsiteY493" fmla="*/ 2527576 h 4619625"/>
                <a:gd name="connsiteX494" fmla="*/ 493188 w 8212669"/>
                <a:gd name="connsiteY494" fmla="*/ 2247576 h 4619625"/>
                <a:gd name="connsiteX495" fmla="*/ 493188 w 8212669"/>
                <a:gd name="connsiteY495" fmla="*/ 2030454 h 4619625"/>
                <a:gd name="connsiteX496" fmla="*/ 1159184 w 8212669"/>
                <a:gd name="connsiteY496" fmla="*/ 2271487 h 4619625"/>
                <a:gd name="connsiteX497" fmla="*/ 1159184 w 8212669"/>
                <a:gd name="connsiteY497" fmla="*/ 2527170 h 4619625"/>
                <a:gd name="connsiteX498" fmla="*/ 432098 w 8212669"/>
                <a:gd name="connsiteY498" fmla="*/ 2527594 h 4619625"/>
                <a:gd name="connsiteX499" fmla="*/ 1193404 w 8212669"/>
                <a:gd name="connsiteY499" fmla="*/ 2587033 h 4619625"/>
                <a:gd name="connsiteX500" fmla="*/ 2024748 w 8212669"/>
                <a:gd name="connsiteY500" fmla="*/ 2586545 h 4619625"/>
                <a:gd name="connsiteX501" fmla="*/ 2024765 w 8212669"/>
                <a:gd name="connsiteY501" fmla="*/ 2586558 h 4619625"/>
                <a:gd name="connsiteX502" fmla="*/ 2453094 w 8212669"/>
                <a:gd name="connsiteY502" fmla="*/ 2917832 h 4619625"/>
                <a:gd name="connsiteX503" fmla="*/ 2276967 w 8212669"/>
                <a:gd name="connsiteY503" fmla="*/ 3227878 h 4619625"/>
                <a:gd name="connsiteX504" fmla="*/ 2276963 w 8212669"/>
                <a:gd name="connsiteY504" fmla="*/ 3227873 h 4619625"/>
                <a:gd name="connsiteX505" fmla="*/ 2034176 w 8212669"/>
                <a:gd name="connsiteY505" fmla="*/ 2888245 h 4619625"/>
                <a:gd name="connsiteX506" fmla="*/ 2009837 w 8212669"/>
                <a:gd name="connsiteY506" fmla="*/ 2875712 h 4619625"/>
                <a:gd name="connsiteX507" fmla="*/ 1193404 w 8212669"/>
                <a:gd name="connsiteY507" fmla="*/ 2875712 h 4619625"/>
                <a:gd name="connsiteX508" fmla="*/ 1193404 w 8212669"/>
                <a:gd name="connsiteY508" fmla="*/ 2587033 h 4619625"/>
                <a:gd name="connsiteX509" fmla="*/ 931924 w 8212669"/>
                <a:gd name="connsiteY509" fmla="*/ 2935622 h 4619625"/>
                <a:gd name="connsiteX510" fmla="*/ 932322 w 8212669"/>
                <a:gd name="connsiteY510" fmla="*/ 2935601 h 4619625"/>
                <a:gd name="connsiteX511" fmla="*/ 1159184 w 8212669"/>
                <a:gd name="connsiteY511" fmla="*/ 2935601 h 4619625"/>
                <a:gd name="connsiteX512" fmla="*/ 1159184 w 8212669"/>
                <a:gd name="connsiteY512" fmla="*/ 3088493 h 4619625"/>
                <a:gd name="connsiteX513" fmla="*/ 864768 w 8212669"/>
                <a:gd name="connsiteY513" fmla="*/ 3088493 h 4619625"/>
                <a:gd name="connsiteX514" fmla="*/ 864768 w 8212669"/>
                <a:gd name="connsiteY514" fmla="*/ 2948433 h 4619625"/>
                <a:gd name="connsiteX515" fmla="*/ 877404 w 8212669"/>
                <a:gd name="connsiteY515" fmla="*/ 2935622 h 4619625"/>
                <a:gd name="connsiteX516" fmla="*/ 931924 w 8212669"/>
                <a:gd name="connsiteY516" fmla="*/ 2935622 h 4619625"/>
                <a:gd name="connsiteX517" fmla="*/ 864768 w 8212669"/>
                <a:gd name="connsiteY517" fmla="*/ 4306667 h 4619625"/>
                <a:gd name="connsiteX518" fmla="*/ 864768 w 8212669"/>
                <a:gd name="connsiteY518" fmla="*/ 4012615 h 4619625"/>
                <a:gd name="connsiteX519" fmla="*/ 1501207 w 8212669"/>
                <a:gd name="connsiteY519" fmla="*/ 4012615 h 4619625"/>
                <a:gd name="connsiteX520" fmla="*/ 1501207 w 8212669"/>
                <a:gd name="connsiteY520" fmla="*/ 4165918 h 4619625"/>
                <a:gd name="connsiteX521" fmla="*/ 864768 w 8212669"/>
                <a:gd name="connsiteY521" fmla="*/ 4306667 h 4619625"/>
                <a:gd name="connsiteX522" fmla="*/ 2970373 w 8212669"/>
                <a:gd name="connsiteY522" fmla="*/ 4300867 h 4619625"/>
                <a:gd name="connsiteX523" fmla="*/ 1561092 w 8212669"/>
                <a:gd name="connsiteY523" fmla="*/ 4300867 h 4619625"/>
                <a:gd name="connsiteX524" fmla="*/ 1561092 w 8212669"/>
                <a:gd name="connsiteY524" fmla="*/ 4012615 h 4619625"/>
                <a:gd name="connsiteX525" fmla="*/ 2764333 w 8212669"/>
                <a:gd name="connsiteY525" fmla="*/ 4012615 h 4619625"/>
                <a:gd name="connsiteX526" fmla="*/ 2854544 w 8212669"/>
                <a:gd name="connsiteY526" fmla="*/ 4138842 h 4619625"/>
                <a:gd name="connsiteX527" fmla="*/ 2854673 w 8212669"/>
                <a:gd name="connsiteY527" fmla="*/ 4139013 h 4619625"/>
                <a:gd name="connsiteX528" fmla="*/ 2855528 w 8212669"/>
                <a:gd name="connsiteY528" fmla="*/ 4140211 h 4619625"/>
                <a:gd name="connsiteX529" fmla="*/ 2855613 w 8212669"/>
                <a:gd name="connsiteY529" fmla="*/ 4140339 h 4619625"/>
                <a:gd name="connsiteX530" fmla="*/ 2970373 w 8212669"/>
                <a:gd name="connsiteY530" fmla="*/ 4300867 h 4619625"/>
                <a:gd name="connsiteX531" fmla="*/ 2895180 w 8212669"/>
                <a:gd name="connsiteY531" fmla="*/ 4092688 h 4619625"/>
                <a:gd name="connsiteX532" fmla="*/ 2815064 w 8212669"/>
                <a:gd name="connsiteY532" fmla="*/ 3980620 h 4619625"/>
                <a:gd name="connsiteX533" fmla="*/ 3248312 w 8212669"/>
                <a:gd name="connsiteY533" fmla="*/ 3193846 h 4619625"/>
                <a:gd name="connsiteX534" fmla="*/ 3353378 w 8212669"/>
                <a:gd name="connsiteY534" fmla="*/ 3322580 h 4619625"/>
                <a:gd name="connsiteX535" fmla="*/ 3354148 w 8212669"/>
                <a:gd name="connsiteY535" fmla="*/ 3323564 h 4619625"/>
                <a:gd name="connsiteX536" fmla="*/ 3723932 w 8212669"/>
                <a:gd name="connsiteY536" fmla="*/ 3889040 h 4619625"/>
                <a:gd name="connsiteX537" fmla="*/ 3834281 w 8212669"/>
                <a:gd name="connsiteY537" fmla="*/ 4092688 h 4619625"/>
                <a:gd name="connsiteX538" fmla="*/ 2895180 w 8212669"/>
                <a:gd name="connsiteY538" fmla="*/ 4092688 h 4619625"/>
                <a:gd name="connsiteX539" fmla="*/ 4419237 w 8212669"/>
                <a:gd name="connsiteY539" fmla="*/ 4095811 h 4619625"/>
                <a:gd name="connsiteX540" fmla="*/ 4161856 w 8212669"/>
                <a:gd name="connsiteY540" fmla="*/ 3620546 h 4619625"/>
                <a:gd name="connsiteX541" fmla="*/ 3931589 w 8212669"/>
                <a:gd name="connsiteY541" fmla="*/ 3250107 h 4619625"/>
                <a:gd name="connsiteX542" fmla="*/ 4498759 w 8212669"/>
                <a:gd name="connsiteY542" fmla="*/ 3477868 h 4619625"/>
                <a:gd name="connsiteX543" fmla="*/ 4498819 w 8212669"/>
                <a:gd name="connsiteY543" fmla="*/ 3477889 h 4619625"/>
                <a:gd name="connsiteX544" fmla="*/ 4707254 w 8212669"/>
                <a:gd name="connsiteY544" fmla="*/ 3561590 h 4619625"/>
                <a:gd name="connsiteX545" fmla="*/ 4707254 w 8212669"/>
                <a:gd name="connsiteY545" fmla="*/ 4142811 h 4619625"/>
                <a:gd name="connsiteX546" fmla="*/ 4419237 w 8212669"/>
                <a:gd name="connsiteY546" fmla="*/ 4095811 h 4619625"/>
                <a:gd name="connsiteX547" fmla="*/ 4871140 w 8212669"/>
                <a:gd name="connsiteY547" fmla="*/ 4196630 h 4619625"/>
                <a:gd name="connsiteX548" fmla="*/ 4741491 w 8212669"/>
                <a:gd name="connsiteY548" fmla="*/ 4152359 h 4619625"/>
                <a:gd name="connsiteX549" fmla="*/ 4741469 w 8212669"/>
                <a:gd name="connsiteY549" fmla="*/ 4152354 h 4619625"/>
                <a:gd name="connsiteX550" fmla="*/ 4741469 w 8212669"/>
                <a:gd name="connsiteY550" fmla="*/ 3575338 h 4619625"/>
                <a:gd name="connsiteX551" fmla="*/ 5113204 w 8212669"/>
                <a:gd name="connsiteY551" fmla="*/ 3724616 h 4619625"/>
                <a:gd name="connsiteX552" fmla="*/ 5113204 w 8212669"/>
                <a:gd name="connsiteY552" fmla="*/ 4291722 h 4619625"/>
                <a:gd name="connsiteX553" fmla="*/ 5113195 w 8212669"/>
                <a:gd name="connsiteY553" fmla="*/ 4291718 h 4619625"/>
                <a:gd name="connsiteX554" fmla="*/ 4871140 w 8212669"/>
                <a:gd name="connsiteY554" fmla="*/ 4196630 h 4619625"/>
                <a:gd name="connsiteX555" fmla="*/ 6311659 w 8212669"/>
                <a:gd name="connsiteY555" fmla="*/ 4396878 h 4619625"/>
                <a:gd name="connsiteX556" fmla="*/ 6311650 w 8212669"/>
                <a:gd name="connsiteY556" fmla="*/ 4396857 h 4619625"/>
                <a:gd name="connsiteX557" fmla="*/ 6018988 w 8212669"/>
                <a:gd name="connsiteY557" fmla="*/ 3748146 h 4619625"/>
                <a:gd name="connsiteX558" fmla="*/ 6790338 w 8212669"/>
                <a:gd name="connsiteY558" fmla="*/ 3748146 h 4619625"/>
                <a:gd name="connsiteX559" fmla="*/ 6790338 w 8212669"/>
                <a:gd name="connsiteY559" fmla="*/ 4396878 h 4619625"/>
                <a:gd name="connsiteX560" fmla="*/ 6311659 w 8212669"/>
                <a:gd name="connsiteY560" fmla="*/ 4396878 h 4619625"/>
                <a:gd name="connsiteX561" fmla="*/ 7335667 w 8212669"/>
                <a:gd name="connsiteY561" fmla="*/ 4396878 h 4619625"/>
                <a:gd name="connsiteX562" fmla="*/ 7335667 w 8212669"/>
                <a:gd name="connsiteY562" fmla="*/ 4093972 h 4619625"/>
                <a:gd name="connsiteX563" fmla="*/ 7751091 w 8212669"/>
                <a:gd name="connsiteY563" fmla="*/ 3678548 h 4619625"/>
                <a:gd name="connsiteX564" fmla="*/ 7751091 w 8212669"/>
                <a:gd name="connsiteY564" fmla="*/ 4396878 h 4619625"/>
                <a:gd name="connsiteX565" fmla="*/ 7335667 w 8212669"/>
                <a:gd name="connsiteY565" fmla="*/ 4396878 h 4619625"/>
                <a:gd name="connsiteX566" fmla="*/ 7979720 w 8212669"/>
                <a:gd name="connsiteY566" fmla="*/ 2763947 h 4619625"/>
                <a:gd name="connsiteX567" fmla="*/ 7979720 w 8212669"/>
                <a:gd name="connsiteY567" fmla="*/ 3999569 h 4619625"/>
                <a:gd name="connsiteX568" fmla="*/ 7810975 w 8212669"/>
                <a:gd name="connsiteY568" fmla="*/ 3999569 h 4619625"/>
                <a:gd name="connsiteX569" fmla="*/ 7810975 w 8212669"/>
                <a:gd name="connsiteY569" fmla="*/ 2763947 h 4619625"/>
                <a:gd name="connsiteX570" fmla="*/ 7979720 w 8212669"/>
                <a:gd name="connsiteY570" fmla="*/ 2763947 h 4619625"/>
                <a:gd name="connsiteX571" fmla="*/ 7751091 w 8212669"/>
                <a:gd name="connsiteY571" fmla="*/ 2704063 h 4619625"/>
                <a:gd name="connsiteX572" fmla="*/ 7751091 w 8212669"/>
                <a:gd name="connsiteY572" fmla="*/ 2704063 h 4619625"/>
                <a:gd name="connsiteX573" fmla="*/ 6860445 w 8212669"/>
                <a:gd name="connsiteY573" fmla="*/ 2704063 h 4619625"/>
                <a:gd name="connsiteX574" fmla="*/ 6860128 w 8212669"/>
                <a:gd name="connsiteY574" fmla="*/ 2704081 h 4619625"/>
                <a:gd name="connsiteX575" fmla="*/ 5896162 w 8212669"/>
                <a:gd name="connsiteY575" fmla="*/ 2704081 h 4619625"/>
                <a:gd name="connsiteX576" fmla="*/ 5896162 w 8212669"/>
                <a:gd name="connsiteY576" fmla="*/ 2309817 h 4619625"/>
                <a:gd name="connsiteX577" fmla="*/ 5896162 w 8212669"/>
                <a:gd name="connsiteY577" fmla="*/ 2309817 h 4619625"/>
                <a:gd name="connsiteX578" fmla="*/ 5896162 w 8212669"/>
                <a:gd name="connsiteY578" fmla="*/ 2309817 h 4619625"/>
                <a:gd name="connsiteX579" fmla="*/ 5896162 w 8212669"/>
                <a:gd name="connsiteY579" fmla="*/ 1388112 h 4619625"/>
                <a:gd name="connsiteX580" fmla="*/ 5975961 w 8212669"/>
                <a:gd name="connsiteY580" fmla="*/ 1388112 h 4619625"/>
                <a:gd name="connsiteX581" fmla="*/ 6288214 w 8212669"/>
                <a:gd name="connsiteY581" fmla="*/ 1700364 h 4619625"/>
                <a:gd name="connsiteX582" fmla="*/ 6288214 w 8212669"/>
                <a:gd name="connsiteY582" fmla="*/ 2071217 h 4619625"/>
                <a:gd name="connsiteX583" fmla="*/ 6318156 w 8212669"/>
                <a:gd name="connsiteY583" fmla="*/ 2101160 h 4619625"/>
                <a:gd name="connsiteX584" fmla="*/ 6539085 w 8212669"/>
                <a:gd name="connsiteY584" fmla="*/ 2101160 h 4619625"/>
                <a:gd name="connsiteX585" fmla="*/ 6689352 w 8212669"/>
                <a:gd name="connsiteY585" fmla="*/ 2101160 h 4619625"/>
                <a:gd name="connsiteX586" fmla="*/ 7751096 w 8212669"/>
                <a:gd name="connsiteY586" fmla="*/ 2101160 h 4619625"/>
                <a:gd name="connsiteX587" fmla="*/ 7751096 w 8212669"/>
                <a:gd name="connsiteY587" fmla="*/ 2704063 h 4619625"/>
                <a:gd name="connsiteX588" fmla="*/ 7751091 w 8212669"/>
                <a:gd name="connsiteY588" fmla="*/ 2041275 h 4619625"/>
                <a:gd name="connsiteX589" fmla="*/ 6832342 w 8212669"/>
                <a:gd name="connsiteY589" fmla="*/ 2041275 h 4619625"/>
                <a:gd name="connsiteX590" fmla="*/ 6890387 w 8212669"/>
                <a:gd name="connsiteY590" fmla="*/ 1900120 h 4619625"/>
                <a:gd name="connsiteX591" fmla="*/ 6890387 w 8212669"/>
                <a:gd name="connsiteY591" fmla="*/ 1388112 h 4619625"/>
                <a:gd name="connsiteX592" fmla="*/ 7290793 w 8212669"/>
                <a:gd name="connsiteY592" fmla="*/ 1388112 h 4619625"/>
                <a:gd name="connsiteX593" fmla="*/ 7290793 w 8212669"/>
                <a:gd name="connsiteY593" fmla="*/ 1612596 h 4619625"/>
                <a:gd name="connsiteX594" fmla="*/ 7320735 w 8212669"/>
                <a:gd name="connsiteY594" fmla="*/ 1642538 h 4619625"/>
                <a:gd name="connsiteX595" fmla="*/ 7350677 w 8212669"/>
                <a:gd name="connsiteY595" fmla="*/ 1612596 h 4619625"/>
                <a:gd name="connsiteX596" fmla="*/ 7350677 w 8212669"/>
                <a:gd name="connsiteY596" fmla="*/ 1388112 h 4619625"/>
                <a:gd name="connsiteX597" fmla="*/ 7751096 w 8212669"/>
                <a:gd name="connsiteY597" fmla="*/ 1388112 h 4619625"/>
                <a:gd name="connsiteX598" fmla="*/ 7751096 w 8212669"/>
                <a:gd name="connsiteY598" fmla="*/ 2041275 h 4619625"/>
                <a:gd name="connsiteX599" fmla="*/ 7350677 w 8212669"/>
                <a:gd name="connsiteY599" fmla="*/ 1328228 h 4619625"/>
                <a:gd name="connsiteX600" fmla="*/ 7350677 w 8212669"/>
                <a:gd name="connsiteY600" fmla="*/ 821014 h 4619625"/>
                <a:gd name="connsiteX601" fmla="*/ 7350681 w 8212669"/>
                <a:gd name="connsiteY601" fmla="*/ 821010 h 4619625"/>
                <a:gd name="connsiteX602" fmla="*/ 7751091 w 8212669"/>
                <a:gd name="connsiteY602" fmla="*/ 659366 h 4619625"/>
                <a:gd name="connsiteX603" fmla="*/ 7751091 w 8212669"/>
                <a:gd name="connsiteY603" fmla="*/ 1328228 h 4619625"/>
                <a:gd name="connsiteX604" fmla="*/ 7350677 w 8212669"/>
                <a:gd name="connsiteY604" fmla="*/ 1328228 h 4619625"/>
                <a:gd name="connsiteX605" fmla="*/ 7751091 w 8212669"/>
                <a:gd name="connsiteY605" fmla="*/ 594820 h 4619625"/>
                <a:gd name="connsiteX606" fmla="*/ 7309203 w 8212669"/>
                <a:gd name="connsiteY606" fmla="*/ 773171 h 4619625"/>
                <a:gd name="connsiteX607" fmla="*/ 7309015 w 8212669"/>
                <a:gd name="connsiteY607" fmla="*/ 773248 h 4619625"/>
                <a:gd name="connsiteX608" fmla="*/ 6890387 w 8212669"/>
                <a:gd name="connsiteY608" fmla="*/ 942232 h 4619625"/>
                <a:gd name="connsiteX609" fmla="*/ 6890387 w 8212669"/>
                <a:gd name="connsiteY609" fmla="*/ 293475 h 4619625"/>
                <a:gd name="connsiteX610" fmla="*/ 7751091 w 8212669"/>
                <a:gd name="connsiteY610" fmla="*/ 293475 h 4619625"/>
                <a:gd name="connsiteX611" fmla="*/ 7751091 w 8212669"/>
                <a:gd name="connsiteY611" fmla="*/ 594820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</a:cxnLst>
              <a:rect l="l" t="t" r="r" b="b"/>
              <a:pathLst>
                <a:path w="8212669" h="4619625">
                  <a:moveTo>
                    <a:pt x="8212669" y="293475"/>
                  </a:moveTo>
                  <a:lnTo>
                    <a:pt x="8212669" y="233590"/>
                  </a:lnTo>
                  <a:lnTo>
                    <a:pt x="7810975" y="233590"/>
                  </a:lnTo>
                  <a:lnTo>
                    <a:pt x="7810975" y="0"/>
                  </a:lnTo>
                  <a:lnTo>
                    <a:pt x="7751091" y="0"/>
                  </a:lnTo>
                  <a:lnTo>
                    <a:pt x="7751091" y="233590"/>
                  </a:lnTo>
                  <a:lnTo>
                    <a:pt x="6890387" y="233590"/>
                  </a:lnTo>
                  <a:lnTo>
                    <a:pt x="6890387" y="0"/>
                  </a:lnTo>
                  <a:lnTo>
                    <a:pt x="6830503" y="0"/>
                  </a:lnTo>
                  <a:lnTo>
                    <a:pt x="6830503" y="233590"/>
                  </a:lnTo>
                  <a:lnTo>
                    <a:pt x="6340266" y="233590"/>
                  </a:lnTo>
                  <a:lnTo>
                    <a:pt x="6340266" y="0"/>
                  </a:lnTo>
                  <a:lnTo>
                    <a:pt x="6306047" y="0"/>
                  </a:lnTo>
                  <a:lnTo>
                    <a:pt x="6306047" y="233590"/>
                  </a:lnTo>
                  <a:lnTo>
                    <a:pt x="5405263" y="233590"/>
                  </a:lnTo>
                  <a:lnTo>
                    <a:pt x="5405263" y="0"/>
                  </a:lnTo>
                  <a:lnTo>
                    <a:pt x="5314110" y="0"/>
                  </a:lnTo>
                  <a:lnTo>
                    <a:pt x="5080520" y="233590"/>
                  </a:lnTo>
                  <a:lnTo>
                    <a:pt x="4670956" y="233590"/>
                  </a:lnTo>
                  <a:lnTo>
                    <a:pt x="4670956" y="0"/>
                  </a:lnTo>
                  <a:lnTo>
                    <a:pt x="4611072" y="0"/>
                  </a:lnTo>
                  <a:lnTo>
                    <a:pt x="4611072" y="263533"/>
                  </a:lnTo>
                  <a:cubicBezTo>
                    <a:pt x="4611072" y="280043"/>
                    <a:pt x="4624460" y="293475"/>
                    <a:pt x="4641014" y="293475"/>
                  </a:cubicBezTo>
                  <a:lnTo>
                    <a:pt x="5020636" y="293475"/>
                  </a:lnTo>
                  <a:lnTo>
                    <a:pt x="4729043" y="585067"/>
                  </a:lnTo>
                  <a:lnTo>
                    <a:pt x="3807286" y="585067"/>
                  </a:lnTo>
                  <a:lnTo>
                    <a:pt x="3807286" y="293470"/>
                  </a:lnTo>
                  <a:lnTo>
                    <a:pt x="4058539" y="293470"/>
                  </a:lnTo>
                  <a:cubicBezTo>
                    <a:pt x="4075075" y="293470"/>
                    <a:pt x="4088481" y="280065"/>
                    <a:pt x="4088481" y="263528"/>
                  </a:cubicBezTo>
                  <a:cubicBezTo>
                    <a:pt x="4088481" y="246992"/>
                    <a:pt x="4075075" y="233586"/>
                    <a:pt x="4058539" y="233586"/>
                  </a:cubicBezTo>
                  <a:lnTo>
                    <a:pt x="3104303" y="233586"/>
                  </a:lnTo>
                  <a:lnTo>
                    <a:pt x="3104303" y="0"/>
                  </a:lnTo>
                  <a:lnTo>
                    <a:pt x="3044419" y="0"/>
                  </a:lnTo>
                  <a:lnTo>
                    <a:pt x="3044419" y="233586"/>
                  </a:lnTo>
                  <a:lnTo>
                    <a:pt x="2521846" y="233586"/>
                  </a:lnTo>
                  <a:lnTo>
                    <a:pt x="2521846" y="0"/>
                  </a:lnTo>
                  <a:lnTo>
                    <a:pt x="2461962" y="0"/>
                  </a:lnTo>
                  <a:lnTo>
                    <a:pt x="2461962" y="263139"/>
                  </a:lnTo>
                  <a:cubicBezTo>
                    <a:pt x="2461962" y="263267"/>
                    <a:pt x="2461940" y="263396"/>
                    <a:pt x="2461940" y="263528"/>
                  </a:cubicBezTo>
                  <a:cubicBezTo>
                    <a:pt x="2461940" y="263661"/>
                    <a:pt x="2461957" y="263785"/>
                    <a:pt x="2461962" y="263917"/>
                  </a:cubicBezTo>
                  <a:lnTo>
                    <a:pt x="2461962" y="494056"/>
                  </a:lnTo>
                  <a:lnTo>
                    <a:pt x="1856234" y="494056"/>
                  </a:lnTo>
                  <a:lnTo>
                    <a:pt x="1856234" y="0"/>
                  </a:lnTo>
                  <a:lnTo>
                    <a:pt x="1822015" y="0"/>
                  </a:lnTo>
                  <a:lnTo>
                    <a:pt x="1822015" y="494056"/>
                  </a:lnTo>
                  <a:lnTo>
                    <a:pt x="1361126" y="494056"/>
                  </a:lnTo>
                  <a:lnTo>
                    <a:pt x="1361122" y="494043"/>
                  </a:lnTo>
                  <a:lnTo>
                    <a:pt x="1129028" y="0"/>
                  </a:lnTo>
                  <a:lnTo>
                    <a:pt x="1033984" y="0"/>
                  </a:lnTo>
                  <a:lnTo>
                    <a:pt x="493188" y="298351"/>
                  </a:lnTo>
                  <a:lnTo>
                    <a:pt x="493188" y="0"/>
                  </a:lnTo>
                  <a:lnTo>
                    <a:pt x="433304" y="0"/>
                  </a:lnTo>
                  <a:lnTo>
                    <a:pt x="433304" y="319096"/>
                  </a:lnTo>
                  <a:lnTo>
                    <a:pt x="0" y="319096"/>
                  </a:lnTo>
                  <a:lnTo>
                    <a:pt x="0" y="378980"/>
                  </a:lnTo>
                  <a:lnTo>
                    <a:pt x="433304" y="378980"/>
                  </a:lnTo>
                  <a:lnTo>
                    <a:pt x="433304" y="933344"/>
                  </a:lnTo>
                  <a:cubicBezTo>
                    <a:pt x="337579" y="880394"/>
                    <a:pt x="245011" y="821908"/>
                    <a:pt x="156939" y="756254"/>
                  </a:cubicBezTo>
                  <a:cubicBezTo>
                    <a:pt x="102060" y="712192"/>
                    <a:pt x="49533" y="665354"/>
                    <a:pt x="0" y="615565"/>
                  </a:cubicBezTo>
                  <a:lnTo>
                    <a:pt x="0" y="1271637"/>
                  </a:lnTo>
                  <a:cubicBezTo>
                    <a:pt x="137045" y="1362734"/>
                    <a:pt x="283012" y="1438778"/>
                    <a:pt x="433304" y="1506011"/>
                  </a:cubicBezTo>
                  <a:lnTo>
                    <a:pt x="433304" y="1945119"/>
                  </a:lnTo>
                  <a:lnTo>
                    <a:pt x="10180" y="1791987"/>
                  </a:lnTo>
                  <a:cubicBezTo>
                    <a:pt x="6801" y="1790746"/>
                    <a:pt x="3379" y="1790190"/>
                    <a:pt x="0" y="1790190"/>
                  </a:cubicBezTo>
                  <a:lnTo>
                    <a:pt x="0" y="1851956"/>
                  </a:lnTo>
                  <a:lnTo>
                    <a:pt x="433304" y="2008767"/>
                  </a:lnTo>
                  <a:lnTo>
                    <a:pt x="433304" y="2247576"/>
                  </a:lnTo>
                  <a:cubicBezTo>
                    <a:pt x="433304" y="2523085"/>
                    <a:pt x="250615" y="2756676"/>
                    <a:pt x="0" y="2833584"/>
                  </a:cubicBezTo>
                  <a:lnTo>
                    <a:pt x="0" y="2895949"/>
                  </a:lnTo>
                  <a:cubicBezTo>
                    <a:pt x="170071" y="2848855"/>
                    <a:pt x="313279" y="2736444"/>
                    <a:pt x="400838" y="2587503"/>
                  </a:cubicBezTo>
                  <a:cubicBezTo>
                    <a:pt x="400838" y="2587503"/>
                    <a:pt x="400842" y="2587499"/>
                    <a:pt x="400842" y="2587499"/>
                  </a:cubicBezTo>
                  <a:lnTo>
                    <a:pt x="1159184" y="2587054"/>
                  </a:lnTo>
                  <a:lnTo>
                    <a:pt x="1159184" y="2875717"/>
                  </a:lnTo>
                  <a:lnTo>
                    <a:pt x="877601" y="2875717"/>
                  </a:lnTo>
                  <a:cubicBezTo>
                    <a:pt x="877451" y="2875717"/>
                    <a:pt x="877306" y="2875738"/>
                    <a:pt x="877156" y="2875738"/>
                  </a:cubicBezTo>
                  <a:lnTo>
                    <a:pt x="713403" y="2875738"/>
                  </a:lnTo>
                  <a:cubicBezTo>
                    <a:pt x="569087" y="2875738"/>
                    <a:pt x="449943" y="2985463"/>
                    <a:pt x="434946" y="3125861"/>
                  </a:cubicBezTo>
                  <a:lnTo>
                    <a:pt x="0" y="3125861"/>
                  </a:lnTo>
                  <a:lnTo>
                    <a:pt x="0" y="3185745"/>
                  </a:lnTo>
                  <a:lnTo>
                    <a:pt x="368629" y="3185745"/>
                  </a:lnTo>
                  <a:lnTo>
                    <a:pt x="0" y="3444957"/>
                  </a:lnTo>
                  <a:lnTo>
                    <a:pt x="0" y="3518144"/>
                  </a:lnTo>
                  <a:lnTo>
                    <a:pt x="479894" y="3180710"/>
                  </a:lnTo>
                  <a:cubicBezTo>
                    <a:pt x="479971" y="3180659"/>
                    <a:pt x="480043" y="3180608"/>
                    <a:pt x="480120" y="3180556"/>
                  </a:cubicBezTo>
                  <a:lnTo>
                    <a:pt x="480484" y="3180313"/>
                  </a:lnTo>
                  <a:cubicBezTo>
                    <a:pt x="480745" y="3180129"/>
                    <a:pt x="481001" y="3179902"/>
                    <a:pt x="481262" y="3179701"/>
                  </a:cubicBezTo>
                  <a:cubicBezTo>
                    <a:pt x="483675" y="3177879"/>
                    <a:pt x="485801" y="3175710"/>
                    <a:pt x="487567" y="3173255"/>
                  </a:cubicBezTo>
                  <a:cubicBezTo>
                    <a:pt x="487743" y="3173019"/>
                    <a:pt x="487931" y="3172814"/>
                    <a:pt x="488098" y="3172570"/>
                  </a:cubicBezTo>
                  <a:cubicBezTo>
                    <a:pt x="488196" y="3172425"/>
                    <a:pt x="488265" y="3172258"/>
                    <a:pt x="488359" y="3172113"/>
                  </a:cubicBezTo>
                  <a:cubicBezTo>
                    <a:pt x="488940" y="3171223"/>
                    <a:pt x="489462" y="3170295"/>
                    <a:pt x="489950" y="3169341"/>
                  </a:cubicBezTo>
                  <a:cubicBezTo>
                    <a:pt x="490125" y="3168994"/>
                    <a:pt x="490292" y="3168648"/>
                    <a:pt x="490455" y="3168293"/>
                  </a:cubicBezTo>
                  <a:cubicBezTo>
                    <a:pt x="491550" y="3165910"/>
                    <a:pt x="492332" y="3163365"/>
                    <a:pt x="492773" y="3160700"/>
                  </a:cubicBezTo>
                  <a:cubicBezTo>
                    <a:pt x="492807" y="3160495"/>
                    <a:pt x="492837" y="3160290"/>
                    <a:pt x="492867" y="3160085"/>
                  </a:cubicBezTo>
                  <a:cubicBezTo>
                    <a:pt x="493068" y="3158686"/>
                    <a:pt x="493205" y="3157266"/>
                    <a:pt x="493205" y="3155811"/>
                  </a:cubicBezTo>
                  <a:cubicBezTo>
                    <a:pt x="493205" y="3034396"/>
                    <a:pt x="591984" y="2935618"/>
                    <a:pt x="713403" y="2935618"/>
                  </a:cubicBezTo>
                  <a:lnTo>
                    <a:pt x="806082" y="2935618"/>
                  </a:lnTo>
                  <a:cubicBezTo>
                    <a:pt x="805274" y="2939763"/>
                    <a:pt x="804889" y="2944074"/>
                    <a:pt x="804889" y="2948429"/>
                  </a:cubicBezTo>
                  <a:lnTo>
                    <a:pt x="804889" y="3877315"/>
                  </a:lnTo>
                  <a:lnTo>
                    <a:pt x="488744" y="3366034"/>
                  </a:lnTo>
                  <a:cubicBezTo>
                    <a:pt x="484338" y="3358891"/>
                    <a:pt x="477109" y="3353929"/>
                    <a:pt x="468854" y="3352347"/>
                  </a:cubicBezTo>
                  <a:cubicBezTo>
                    <a:pt x="460598" y="3350764"/>
                    <a:pt x="452086" y="3352774"/>
                    <a:pt x="445328" y="3357779"/>
                  </a:cubicBezTo>
                  <a:lnTo>
                    <a:pt x="0" y="3690653"/>
                  </a:lnTo>
                  <a:lnTo>
                    <a:pt x="0" y="3765379"/>
                  </a:lnTo>
                  <a:lnTo>
                    <a:pt x="454990" y="3425324"/>
                  </a:lnTo>
                  <a:lnTo>
                    <a:pt x="804884" y="3991142"/>
                  </a:lnTo>
                  <a:lnTo>
                    <a:pt x="804884" y="4146883"/>
                  </a:lnTo>
                  <a:lnTo>
                    <a:pt x="0" y="4146883"/>
                  </a:lnTo>
                  <a:lnTo>
                    <a:pt x="0" y="4206768"/>
                  </a:lnTo>
                  <a:lnTo>
                    <a:pt x="804884" y="4206768"/>
                  </a:lnTo>
                  <a:lnTo>
                    <a:pt x="804884" y="4619625"/>
                  </a:lnTo>
                  <a:lnTo>
                    <a:pt x="864768" y="4619625"/>
                  </a:lnTo>
                  <a:lnTo>
                    <a:pt x="864768" y="4341712"/>
                  </a:lnTo>
                  <a:lnTo>
                    <a:pt x="1501207" y="4200959"/>
                  </a:lnTo>
                  <a:lnTo>
                    <a:pt x="1501207" y="4330514"/>
                  </a:lnTo>
                  <a:cubicBezTo>
                    <a:pt x="1501207" y="4330612"/>
                    <a:pt x="1501195" y="4330710"/>
                    <a:pt x="1501195" y="4330809"/>
                  </a:cubicBezTo>
                  <a:cubicBezTo>
                    <a:pt x="1501195" y="4330907"/>
                    <a:pt x="1501207" y="4331006"/>
                    <a:pt x="1501207" y="4331104"/>
                  </a:cubicBezTo>
                  <a:lnTo>
                    <a:pt x="1501207" y="4619625"/>
                  </a:lnTo>
                  <a:lnTo>
                    <a:pt x="1561092" y="4619625"/>
                  </a:lnTo>
                  <a:lnTo>
                    <a:pt x="1561092" y="4360751"/>
                  </a:lnTo>
                  <a:lnTo>
                    <a:pt x="3013190" y="4360751"/>
                  </a:lnTo>
                  <a:lnTo>
                    <a:pt x="3013194" y="4360755"/>
                  </a:lnTo>
                  <a:lnTo>
                    <a:pt x="3198236" y="4619625"/>
                  </a:lnTo>
                  <a:lnTo>
                    <a:pt x="3265007" y="4619625"/>
                  </a:lnTo>
                  <a:cubicBezTo>
                    <a:pt x="3265007" y="4613594"/>
                    <a:pt x="3263167" y="4607477"/>
                    <a:pt x="3259403" y="4602216"/>
                  </a:cubicBezTo>
                  <a:lnTo>
                    <a:pt x="3053573" y="4314259"/>
                  </a:lnTo>
                  <a:cubicBezTo>
                    <a:pt x="3053402" y="4314046"/>
                    <a:pt x="3053274" y="4313832"/>
                    <a:pt x="3053145" y="4313661"/>
                  </a:cubicBezTo>
                  <a:lnTo>
                    <a:pt x="2937997" y="4152572"/>
                  </a:lnTo>
                  <a:lnTo>
                    <a:pt x="3866165" y="4152572"/>
                  </a:lnTo>
                  <a:cubicBezTo>
                    <a:pt x="3932277" y="4276674"/>
                    <a:pt x="3998963" y="4400441"/>
                    <a:pt x="4072628" y="4520261"/>
                  </a:cubicBezTo>
                  <a:cubicBezTo>
                    <a:pt x="4093117" y="4553582"/>
                    <a:pt x="4114162" y="4586732"/>
                    <a:pt x="4135849" y="4619625"/>
                  </a:cubicBezTo>
                  <a:lnTo>
                    <a:pt x="4788628" y="4619625"/>
                  </a:lnTo>
                  <a:cubicBezTo>
                    <a:pt x="4743458" y="4573900"/>
                    <a:pt x="4700812" y="4525650"/>
                    <a:pt x="4660433" y="4475348"/>
                  </a:cubicBezTo>
                  <a:cubicBezTo>
                    <a:pt x="4584894" y="4374220"/>
                    <a:pt x="4517892" y="4267695"/>
                    <a:pt x="4454941" y="4158646"/>
                  </a:cubicBezTo>
                  <a:cubicBezTo>
                    <a:pt x="4454941" y="4158646"/>
                    <a:pt x="4454945" y="4158646"/>
                    <a:pt x="4454945" y="4158646"/>
                  </a:cubicBezTo>
                  <a:cubicBezTo>
                    <a:pt x="4589941" y="4171051"/>
                    <a:pt x="4722071" y="4202405"/>
                    <a:pt x="4849239" y="4252365"/>
                  </a:cubicBezTo>
                  <a:lnTo>
                    <a:pt x="5784286" y="4619625"/>
                  </a:lnTo>
                  <a:lnTo>
                    <a:pt x="5896141" y="4619625"/>
                  </a:lnTo>
                  <a:cubicBezTo>
                    <a:pt x="5896141" y="4607648"/>
                    <a:pt x="5888954" y="4596399"/>
                    <a:pt x="5877149" y="4591736"/>
                  </a:cubicBezTo>
                  <a:lnTo>
                    <a:pt x="5533466" y="4456762"/>
                  </a:lnTo>
                  <a:lnTo>
                    <a:pt x="6289318" y="4456762"/>
                  </a:lnTo>
                  <a:lnTo>
                    <a:pt x="6289318" y="4619625"/>
                  </a:lnTo>
                  <a:lnTo>
                    <a:pt x="6323537" y="4619625"/>
                  </a:lnTo>
                  <a:lnTo>
                    <a:pt x="6323537" y="4456762"/>
                  </a:lnTo>
                  <a:lnTo>
                    <a:pt x="6790333" y="4456762"/>
                  </a:lnTo>
                  <a:lnTo>
                    <a:pt x="6790333" y="4619625"/>
                  </a:lnTo>
                  <a:lnTo>
                    <a:pt x="6850217" y="4619625"/>
                  </a:lnTo>
                  <a:lnTo>
                    <a:pt x="6850217" y="4456762"/>
                  </a:lnTo>
                  <a:lnTo>
                    <a:pt x="7751087" y="4456762"/>
                  </a:lnTo>
                  <a:lnTo>
                    <a:pt x="7751087" y="4619625"/>
                  </a:lnTo>
                  <a:lnTo>
                    <a:pt x="7810971" y="4619625"/>
                  </a:lnTo>
                  <a:lnTo>
                    <a:pt x="7810971" y="4059453"/>
                  </a:lnTo>
                  <a:lnTo>
                    <a:pt x="7979716" y="4059453"/>
                  </a:lnTo>
                  <a:lnTo>
                    <a:pt x="7979716" y="4619625"/>
                  </a:lnTo>
                  <a:lnTo>
                    <a:pt x="8013935" y="4619625"/>
                  </a:lnTo>
                  <a:lnTo>
                    <a:pt x="8013935" y="4059453"/>
                  </a:lnTo>
                  <a:lnTo>
                    <a:pt x="8212669" y="4059453"/>
                  </a:lnTo>
                  <a:lnTo>
                    <a:pt x="8212669" y="3999569"/>
                  </a:lnTo>
                  <a:lnTo>
                    <a:pt x="8013940" y="3999569"/>
                  </a:lnTo>
                  <a:lnTo>
                    <a:pt x="8013940" y="2763947"/>
                  </a:lnTo>
                  <a:lnTo>
                    <a:pt x="8212669" y="2763947"/>
                  </a:lnTo>
                  <a:lnTo>
                    <a:pt x="8212669" y="2704063"/>
                  </a:lnTo>
                  <a:lnTo>
                    <a:pt x="7810975" y="2704063"/>
                  </a:lnTo>
                  <a:lnTo>
                    <a:pt x="7810975" y="2101160"/>
                  </a:lnTo>
                  <a:lnTo>
                    <a:pt x="8212669" y="2101160"/>
                  </a:lnTo>
                  <a:lnTo>
                    <a:pt x="8212669" y="2041275"/>
                  </a:lnTo>
                  <a:lnTo>
                    <a:pt x="7810975" y="2041275"/>
                  </a:lnTo>
                  <a:lnTo>
                    <a:pt x="7810975" y="1388112"/>
                  </a:lnTo>
                  <a:lnTo>
                    <a:pt x="8212669" y="1388112"/>
                  </a:lnTo>
                  <a:lnTo>
                    <a:pt x="8212669" y="1328228"/>
                  </a:lnTo>
                  <a:lnTo>
                    <a:pt x="7810975" y="1328228"/>
                  </a:lnTo>
                  <a:lnTo>
                    <a:pt x="7810975" y="644951"/>
                  </a:lnTo>
                  <a:lnTo>
                    <a:pt x="8212669" y="644951"/>
                  </a:lnTo>
                  <a:lnTo>
                    <a:pt x="8212669" y="585067"/>
                  </a:lnTo>
                  <a:lnTo>
                    <a:pt x="7810975" y="585067"/>
                  </a:lnTo>
                  <a:lnTo>
                    <a:pt x="7810975" y="293475"/>
                  </a:lnTo>
                  <a:lnTo>
                    <a:pt x="8212669" y="293475"/>
                  </a:lnTo>
                  <a:close/>
                  <a:moveTo>
                    <a:pt x="6830503" y="293475"/>
                  </a:moveTo>
                  <a:lnTo>
                    <a:pt x="6830503" y="956647"/>
                  </a:lnTo>
                  <a:lnTo>
                    <a:pt x="6340266" y="956647"/>
                  </a:lnTo>
                  <a:lnTo>
                    <a:pt x="6340266" y="293475"/>
                  </a:lnTo>
                  <a:lnTo>
                    <a:pt x="6830503" y="293475"/>
                  </a:lnTo>
                  <a:close/>
                  <a:moveTo>
                    <a:pt x="7290793" y="1328228"/>
                  </a:moveTo>
                  <a:lnTo>
                    <a:pt x="6890387" y="1328228"/>
                  </a:lnTo>
                  <a:lnTo>
                    <a:pt x="6890387" y="1006779"/>
                  </a:lnTo>
                  <a:lnTo>
                    <a:pt x="7290793" y="845182"/>
                  </a:lnTo>
                  <a:lnTo>
                    <a:pt x="7290793" y="1328228"/>
                  </a:lnTo>
                  <a:close/>
                  <a:moveTo>
                    <a:pt x="6830503" y="1900120"/>
                  </a:moveTo>
                  <a:cubicBezTo>
                    <a:pt x="6830503" y="1977927"/>
                    <a:pt x="6767197" y="2041275"/>
                    <a:pt x="6689347" y="2041275"/>
                  </a:cubicBezTo>
                  <a:lnTo>
                    <a:pt x="6539081" y="2041275"/>
                  </a:lnTo>
                  <a:lnTo>
                    <a:pt x="6348094" y="2041275"/>
                  </a:lnTo>
                  <a:lnTo>
                    <a:pt x="6348094" y="1700364"/>
                  </a:lnTo>
                  <a:cubicBezTo>
                    <a:pt x="6348094" y="1674315"/>
                    <a:pt x="6345399" y="1648821"/>
                    <a:pt x="6340266" y="1624269"/>
                  </a:cubicBezTo>
                  <a:lnTo>
                    <a:pt x="6340266" y="1016531"/>
                  </a:lnTo>
                  <a:lnTo>
                    <a:pt x="6830503" y="1016531"/>
                  </a:lnTo>
                  <a:lnTo>
                    <a:pt x="6830503" y="1900120"/>
                  </a:lnTo>
                  <a:close/>
                  <a:moveTo>
                    <a:pt x="5380967" y="4396857"/>
                  </a:moveTo>
                  <a:lnTo>
                    <a:pt x="5173092" y="4315205"/>
                  </a:lnTo>
                  <a:lnTo>
                    <a:pt x="5173092" y="3748146"/>
                  </a:lnTo>
                  <a:lnTo>
                    <a:pt x="5981437" y="3748146"/>
                  </a:lnTo>
                  <a:lnTo>
                    <a:pt x="6274142" y="4396857"/>
                  </a:lnTo>
                  <a:lnTo>
                    <a:pt x="6274150" y="4396878"/>
                  </a:lnTo>
                  <a:lnTo>
                    <a:pt x="5381022" y="4396878"/>
                  </a:lnTo>
                  <a:lnTo>
                    <a:pt x="5380967" y="4396857"/>
                  </a:lnTo>
                  <a:close/>
                  <a:moveTo>
                    <a:pt x="4731028" y="3534270"/>
                  </a:moveTo>
                  <a:cubicBezTo>
                    <a:pt x="4731024" y="3534270"/>
                    <a:pt x="4731015" y="3534265"/>
                    <a:pt x="4731011" y="3534261"/>
                  </a:cubicBezTo>
                  <a:lnTo>
                    <a:pt x="4522550" y="3450548"/>
                  </a:lnTo>
                  <a:lnTo>
                    <a:pt x="4522550" y="3185753"/>
                  </a:lnTo>
                  <a:lnTo>
                    <a:pt x="5113208" y="3185753"/>
                  </a:lnTo>
                  <a:lnTo>
                    <a:pt x="5113208" y="3687740"/>
                  </a:lnTo>
                  <a:lnTo>
                    <a:pt x="4731028" y="3534270"/>
                  </a:lnTo>
                  <a:close/>
                  <a:moveTo>
                    <a:pt x="3896120" y="3198992"/>
                  </a:moveTo>
                  <a:cubicBezTo>
                    <a:pt x="3789997" y="3048012"/>
                    <a:pt x="3675653" y="2902763"/>
                    <a:pt x="3554165" y="2763965"/>
                  </a:cubicBezTo>
                  <a:lnTo>
                    <a:pt x="4488326" y="2763965"/>
                  </a:lnTo>
                  <a:lnTo>
                    <a:pt x="4488326" y="3436809"/>
                  </a:lnTo>
                  <a:lnTo>
                    <a:pt x="3896120" y="3198992"/>
                  </a:lnTo>
                  <a:close/>
                  <a:moveTo>
                    <a:pt x="4522550" y="2763965"/>
                  </a:moveTo>
                  <a:lnTo>
                    <a:pt x="5113208" y="2763965"/>
                  </a:lnTo>
                  <a:lnTo>
                    <a:pt x="5113208" y="3125869"/>
                  </a:lnTo>
                  <a:lnTo>
                    <a:pt x="4522550" y="3125869"/>
                  </a:lnTo>
                  <a:lnTo>
                    <a:pt x="4522550" y="2763965"/>
                  </a:lnTo>
                  <a:close/>
                  <a:moveTo>
                    <a:pt x="5173092" y="3688262"/>
                  </a:moveTo>
                  <a:lnTo>
                    <a:pt x="5173092" y="3185753"/>
                  </a:lnTo>
                  <a:lnTo>
                    <a:pt x="5858089" y="3185753"/>
                  </a:lnTo>
                  <a:lnTo>
                    <a:pt x="6233583" y="3407098"/>
                  </a:lnTo>
                  <a:cubicBezTo>
                    <a:pt x="6233583" y="3407098"/>
                    <a:pt x="6233587" y="3407098"/>
                    <a:pt x="6233587" y="3407102"/>
                  </a:cubicBezTo>
                  <a:cubicBezTo>
                    <a:pt x="6233673" y="3407145"/>
                    <a:pt x="6233758" y="3407230"/>
                    <a:pt x="6233844" y="3407273"/>
                  </a:cubicBezTo>
                  <a:cubicBezTo>
                    <a:pt x="6234443" y="3407658"/>
                    <a:pt x="6235042" y="3408000"/>
                    <a:pt x="6235683" y="3408342"/>
                  </a:cubicBezTo>
                  <a:lnTo>
                    <a:pt x="6710521" y="3688257"/>
                  </a:lnTo>
                  <a:lnTo>
                    <a:pt x="6710525" y="3688262"/>
                  </a:lnTo>
                  <a:lnTo>
                    <a:pt x="5173092" y="3688262"/>
                  </a:lnTo>
                  <a:close/>
                  <a:moveTo>
                    <a:pt x="6850222" y="4396878"/>
                  </a:moveTo>
                  <a:lnTo>
                    <a:pt x="6850222" y="4104024"/>
                  </a:lnTo>
                  <a:lnTo>
                    <a:pt x="7301448" y="4104024"/>
                  </a:lnTo>
                  <a:lnTo>
                    <a:pt x="7301448" y="4396878"/>
                  </a:lnTo>
                  <a:lnTo>
                    <a:pt x="6850222" y="4396878"/>
                  </a:lnTo>
                  <a:close/>
                  <a:moveTo>
                    <a:pt x="7301448" y="4069804"/>
                  </a:moveTo>
                  <a:lnTo>
                    <a:pt x="6850222" y="4069804"/>
                  </a:lnTo>
                  <a:lnTo>
                    <a:pt x="6850222" y="3734655"/>
                  </a:lnTo>
                  <a:lnTo>
                    <a:pt x="7301448" y="3448084"/>
                  </a:lnTo>
                  <a:lnTo>
                    <a:pt x="7301448" y="4069804"/>
                  </a:lnTo>
                  <a:close/>
                  <a:moveTo>
                    <a:pt x="7335667" y="3426350"/>
                  </a:moveTo>
                  <a:lnTo>
                    <a:pt x="7751091" y="3162518"/>
                  </a:lnTo>
                  <a:lnTo>
                    <a:pt x="7751091" y="3630170"/>
                  </a:lnTo>
                  <a:lnTo>
                    <a:pt x="7335667" y="4045594"/>
                  </a:lnTo>
                  <a:lnTo>
                    <a:pt x="7335667" y="3426350"/>
                  </a:lnTo>
                  <a:close/>
                  <a:moveTo>
                    <a:pt x="7751091" y="3091573"/>
                  </a:moveTo>
                  <a:lnTo>
                    <a:pt x="6819702" y="3683094"/>
                  </a:lnTo>
                  <a:lnTo>
                    <a:pt x="6819681" y="3683082"/>
                  </a:lnTo>
                  <a:lnTo>
                    <a:pt x="6297064" y="3375021"/>
                  </a:lnTo>
                  <a:lnTo>
                    <a:pt x="6297064" y="3375021"/>
                  </a:lnTo>
                  <a:lnTo>
                    <a:pt x="6873363" y="2763947"/>
                  </a:lnTo>
                  <a:lnTo>
                    <a:pt x="7751091" y="2763947"/>
                  </a:lnTo>
                  <a:lnTo>
                    <a:pt x="7751091" y="2763947"/>
                  </a:lnTo>
                  <a:lnTo>
                    <a:pt x="7751091" y="3091573"/>
                  </a:lnTo>
                  <a:close/>
                  <a:moveTo>
                    <a:pt x="6244195" y="3343839"/>
                  </a:moveTo>
                  <a:lnTo>
                    <a:pt x="5896157" y="3138706"/>
                  </a:lnTo>
                  <a:lnTo>
                    <a:pt x="5896157" y="2763965"/>
                  </a:lnTo>
                  <a:lnTo>
                    <a:pt x="6791048" y="2763965"/>
                  </a:lnTo>
                  <a:lnTo>
                    <a:pt x="6244195" y="3343839"/>
                  </a:lnTo>
                  <a:close/>
                  <a:moveTo>
                    <a:pt x="5836273" y="3125869"/>
                  </a:moveTo>
                  <a:lnTo>
                    <a:pt x="5173088" y="3125869"/>
                  </a:lnTo>
                  <a:lnTo>
                    <a:pt x="5173088" y="2763965"/>
                  </a:lnTo>
                  <a:lnTo>
                    <a:pt x="5836273" y="2763965"/>
                  </a:lnTo>
                  <a:lnTo>
                    <a:pt x="5836273" y="3125869"/>
                  </a:lnTo>
                  <a:close/>
                  <a:moveTo>
                    <a:pt x="3500783" y="2704081"/>
                  </a:moveTo>
                  <a:cubicBezTo>
                    <a:pt x="3205383" y="2377559"/>
                    <a:pt x="2863865" y="2088361"/>
                    <a:pt x="2491378" y="1850083"/>
                  </a:cubicBezTo>
                  <a:lnTo>
                    <a:pt x="2910540" y="1850083"/>
                  </a:lnTo>
                  <a:cubicBezTo>
                    <a:pt x="3010936" y="1976318"/>
                    <a:pt x="3166305" y="2051503"/>
                    <a:pt x="3327778" y="2051503"/>
                  </a:cubicBezTo>
                  <a:lnTo>
                    <a:pt x="3747402" y="2051503"/>
                  </a:lnTo>
                  <a:lnTo>
                    <a:pt x="3747402" y="2309813"/>
                  </a:lnTo>
                  <a:cubicBezTo>
                    <a:pt x="3747402" y="2326349"/>
                    <a:pt x="3760808" y="2339755"/>
                    <a:pt x="3777344" y="2339755"/>
                  </a:cubicBezTo>
                  <a:lnTo>
                    <a:pt x="5836278" y="2339755"/>
                  </a:lnTo>
                  <a:lnTo>
                    <a:pt x="5836278" y="2704081"/>
                  </a:lnTo>
                  <a:lnTo>
                    <a:pt x="3500783" y="2704081"/>
                  </a:lnTo>
                  <a:close/>
                  <a:moveTo>
                    <a:pt x="1193404" y="3952731"/>
                  </a:moveTo>
                  <a:lnTo>
                    <a:pt x="1193404" y="3779760"/>
                  </a:lnTo>
                  <a:lnTo>
                    <a:pt x="2597864" y="3779760"/>
                  </a:lnTo>
                  <a:lnTo>
                    <a:pt x="2721516" y="3952731"/>
                  </a:lnTo>
                  <a:lnTo>
                    <a:pt x="1193404" y="3952731"/>
                  </a:lnTo>
                  <a:close/>
                  <a:moveTo>
                    <a:pt x="2128206" y="3122713"/>
                  </a:moveTo>
                  <a:lnTo>
                    <a:pt x="2254891" y="3299909"/>
                  </a:lnTo>
                  <a:lnTo>
                    <a:pt x="2255374" y="3300603"/>
                  </a:lnTo>
                  <a:cubicBezTo>
                    <a:pt x="2255627" y="3300962"/>
                    <a:pt x="2255862" y="3301334"/>
                    <a:pt x="2256132" y="3301685"/>
                  </a:cubicBezTo>
                  <a:lnTo>
                    <a:pt x="2256174" y="3301749"/>
                  </a:lnTo>
                  <a:lnTo>
                    <a:pt x="2573389" y="3745532"/>
                  </a:lnTo>
                  <a:lnTo>
                    <a:pt x="2573397" y="3745545"/>
                  </a:lnTo>
                  <a:lnTo>
                    <a:pt x="1193404" y="3745545"/>
                  </a:lnTo>
                  <a:lnTo>
                    <a:pt x="1193404" y="3122713"/>
                  </a:lnTo>
                  <a:lnTo>
                    <a:pt x="2128206" y="3122713"/>
                  </a:lnTo>
                  <a:close/>
                  <a:moveTo>
                    <a:pt x="1193404" y="3088493"/>
                  </a:moveTo>
                  <a:lnTo>
                    <a:pt x="1193404" y="2935601"/>
                  </a:lnTo>
                  <a:lnTo>
                    <a:pt x="1994438" y="2935601"/>
                  </a:lnTo>
                  <a:lnTo>
                    <a:pt x="2103727" y="3088476"/>
                  </a:lnTo>
                  <a:lnTo>
                    <a:pt x="2103739" y="3088493"/>
                  </a:lnTo>
                  <a:lnTo>
                    <a:pt x="1193404" y="3088493"/>
                  </a:lnTo>
                  <a:close/>
                  <a:moveTo>
                    <a:pt x="1159184" y="3745541"/>
                  </a:moveTo>
                  <a:lnTo>
                    <a:pt x="864768" y="3745541"/>
                  </a:lnTo>
                  <a:lnTo>
                    <a:pt x="864768" y="3122713"/>
                  </a:lnTo>
                  <a:lnTo>
                    <a:pt x="1159184" y="3122713"/>
                  </a:lnTo>
                  <a:lnTo>
                    <a:pt x="1159184" y="3745541"/>
                  </a:lnTo>
                  <a:close/>
                  <a:moveTo>
                    <a:pt x="864768" y="3779760"/>
                  </a:moveTo>
                  <a:lnTo>
                    <a:pt x="1159184" y="3779760"/>
                  </a:lnTo>
                  <a:lnTo>
                    <a:pt x="1159184" y="3952731"/>
                  </a:lnTo>
                  <a:lnTo>
                    <a:pt x="864768" y="3952731"/>
                  </a:lnTo>
                  <a:lnTo>
                    <a:pt x="864768" y="3779760"/>
                  </a:lnTo>
                  <a:close/>
                  <a:moveTo>
                    <a:pt x="2315340" y="3281572"/>
                  </a:moveTo>
                  <a:lnTo>
                    <a:pt x="2685748" y="2629525"/>
                  </a:lnTo>
                  <a:cubicBezTo>
                    <a:pt x="2872150" y="2788000"/>
                    <a:pt x="3046421" y="2960384"/>
                    <a:pt x="3206705" y="3145186"/>
                  </a:cubicBezTo>
                  <a:lnTo>
                    <a:pt x="2776438" y="3926596"/>
                  </a:lnTo>
                  <a:lnTo>
                    <a:pt x="2315340" y="3281572"/>
                  </a:lnTo>
                  <a:close/>
                  <a:moveTo>
                    <a:pt x="2054172" y="2533672"/>
                  </a:moveTo>
                  <a:cubicBezTo>
                    <a:pt x="2053993" y="2533518"/>
                    <a:pt x="2053805" y="2533377"/>
                    <a:pt x="2053621" y="2533227"/>
                  </a:cubicBezTo>
                  <a:lnTo>
                    <a:pt x="2053253" y="2532923"/>
                  </a:lnTo>
                  <a:cubicBezTo>
                    <a:pt x="2053086" y="2532782"/>
                    <a:pt x="2052894" y="2532667"/>
                    <a:pt x="2052710" y="2532547"/>
                  </a:cubicBezTo>
                  <a:cubicBezTo>
                    <a:pt x="2050605" y="2530990"/>
                    <a:pt x="2048295" y="2529698"/>
                    <a:pt x="2045819" y="2528731"/>
                  </a:cubicBezTo>
                  <a:cubicBezTo>
                    <a:pt x="2045592" y="2528629"/>
                    <a:pt x="2045374" y="2528509"/>
                    <a:pt x="2045126" y="2528432"/>
                  </a:cubicBezTo>
                  <a:lnTo>
                    <a:pt x="1193404" y="2220200"/>
                  </a:lnTo>
                  <a:lnTo>
                    <a:pt x="1193404" y="1794528"/>
                  </a:lnTo>
                  <a:cubicBezTo>
                    <a:pt x="1312385" y="1837186"/>
                    <a:pt x="1430929" y="1881034"/>
                    <a:pt x="1547789" y="1929288"/>
                  </a:cubicBezTo>
                  <a:cubicBezTo>
                    <a:pt x="1901532" y="2081950"/>
                    <a:pt x="2235300" y="2278326"/>
                    <a:pt x="2541821" y="2511660"/>
                  </a:cubicBezTo>
                  <a:cubicBezTo>
                    <a:pt x="2541907" y="2511746"/>
                    <a:pt x="2541950" y="2511789"/>
                    <a:pt x="2542035" y="2511831"/>
                  </a:cubicBezTo>
                  <a:cubicBezTo>
                    <a:pt x="2574762" y="2537564"/>
                    <a:pt x="2607086" y="2563794"/>
                    <a:pt x="2639129" y="2590348"/>
                  </a:cubicBezTo>
                  <a:lnTo>
                    <a:pt x="2482955" y="2865267"/>
                  </a:lnTo>
                  <a:lnTo>
                    <a:pt x="2054172" y="2533672"/>
                  </a:lnTo>
                  <a:close/>
                  <a:moveTo>
                    <a:pt x="1864558" y="2526760"/>
                  </a:moveTo>
                  <a:lnTo>
                    <a:pt x="1193404" y="2527149"/>
                  </a:lnTo>
                  <a:lnTo>
                    <a:pt x="1193404" y="2283891"/>
                  </a:lnTo>
                  <a:lnTo>
                    <a:pt x="1864558" y="2526760"/>
                  </a:lnTo>
                  <a:close/>
                  <a:moveTo>
                    <a:pt x="5345379" y="1016540"/>
                  </a:moveTo>
                  <a:lnTo>
                    <a:pt x="5345379" y="1328224"/>
                  </a:lnTo>
                  <a:lnTo>
                    <a:pt x="3807286" y="1328224"/>
                  </a:lnTo>
                  <a:lnTo>
                    <a:pt x="3807286" y="1016540"/>
                  </a:lnTo>
                  <a:lnTo>
                    <a:pt x="5345379" y="1016540"/>
                  </a:lnTo>
                  <a:close/>
                  <a:moveTo>
                    <a:pt x="4530361" y="2279871"/>
                  </a:moveTo>
                  <a:lnTo>
                    <a:pt x="4530361" y="2051494"/>
                  </a:lnTo>
                  <a:lnTo>
                    <a:pt x="5113208" y="2051494"/>
                  </a:lnTo>
                  <a:lnTo>
                    <a:pt x="5113208" y="2279871"/>
                  </a:lnTo>
                  <a:lnTo>
                    <a:pt x="4530361" y="2279871"/>
                  </a:lnTo>
                  <a:close/>
                  <a:moveTo>
                    <a:pt x="4123444" y="2279871"/>
                  </a:moveTo>
                  <a:lnTo>
                    <a:pt x="4123444" y="2016411"/>
                  </a:lnTo>
                  <a:lnTo>
                    <a:pt x="4470477" y="1768790"/>
                  </a:lnTo>
                  <a:lnTo>
                    <a:pt x="4470477" y="2279871"/>
                  </a:lnTo>
                  <a:lnTo>
                    <a:pt x="4123444" y="2279871"/>
                  </a:lnTo>
                  <a:close/>
                  <a:moveTo>
                    <a:pt x="4530361" y="1649788"/>
                  </a:moveTo>
                  <a:lnTo>
                    <a:pt x="5113208" y="1649788"/>
                  </a:lnTo>
                  <a:lnTo>
                    <a:pt x="5113208" y="2017275"/>
                  </a:lnTo>
                  <a:lnTo>
                    <a:pt x="4530361" y="2017275"/>
                  </a:lnTo>
                  <a:lnTo>
                    <a:pt x="4530361" y="1649788"/>
                  </a:lnTo>
                  <a:close/>
                  <a:moveTo>
                    <a:pt x="5113208" y="1615569"/>
                  </a:moveTo>
                  <a:lnTo>
                    <a:pt x="4530361" y="1615569"/>
                  </a:lnTo>
                  <a:lnTo>
                    <a:pt x="4530361" y="1388112"/>
                  </a:lnTo>
                  <a:lnTo>
                    <a:pt x="5113208" y="1388112"/>
                  </a:lnTo>
                  <a:lnTo>
                    <a:pt x="5113208" y="1615569"/>
                  </a:lnTo>
                  <a:close/>
                  <a:moveTo>
                    <a:pt x="4470477" y="1726756"/>
                  </a:moveTo>
                  <a:lnTo>
                    <a:pt x="4123444" y="1974376"/>
                  </a:lnTo>
                  <a:lnTo>
                    <a:pt x="4123444" y="1388112"/>
                  </a:lnTo>
                  <a:lnTo>
                    <a:pt x="4470477" y="1388112"/>
                  </a:lnTo>
                  <a:lnTo>
                    <a:pt x="4470477" y="1726756"/>
                  </a:lnTo>
                  <a:close/>
                  <a:moveTo>
                    <a:pt x="4089225" y="1615569"/>
                  </a:moveTo>
                  <a:lnTo>
                    <a:pt x="3807286" y="1615569"/>
                  </a:lnTo>
                  <a:lnTo>
                    <a:pt x="3807286" y="1388112"/>
                  </a:lnTo>
                  <a:lnTo>
                    <a:pt x="4089225" y="1388112"/>
                  </a:lnTo>
                  <a:lnTo>
                    <a:pt x="4089225" y="1615569"/>
                  </a:lnTo>
                  <a:close/>
                  <a:moveTo>
                    <a:pt x="3747402" y="2017283"/>
                  </a:moveTo>
                  <a:lnTo>
                    <a:pt x="3327778" y="2017283"/>
                  </a:lnTo>
                  <a:cubicBezTo>
                    <a:pt x="3185985" y="2017283"/>
                    <a:pt x="3049219" y="1955325"/>
                    <a:pt x="2955269" y="1850083"/>
                  </a:cubicBezTo>
                  <a:lnTo>
                    <a:pt x="3747402" y="1850083"/>
                  </a:lnTo>
                  <a:lnTo>
                    <a:pt x="3747402" y="2017283"/>
                  </a:lnTo>
                  <a:close/>
                  <a:moveTo>
                    <a:pt x="3807286" y="1820141"/>
                  </a:moveTo>
                  <a:lnTo>
                    <a:pt x="3807286" y="1649788"/>
                  </a:lnTo>
                  <a:lnTo>
                    <a:pt x="4089225" y="1649788"/>
                  </a:lnTo>
                  <a:lnTo>
                    <a:pt x="4089225" y="2279871"/>
                  </a:lnTo>
                  <a:lnTo>
                    <a:pt x="3807286" y="2279871"/>
                  </a:lnTo>
                  <a:lnTo>
                    <a:pt x="3807286" y="1820141"/>
                  </a:lnTo>
                  <a:close/>
                  <a:moveTo>
                    <a:pt x="5173092" y="1868232"/>
                  </a:moveTo>
                  <a:lnTo>
                    <a:pt x="5494272" y="1663848"/>
                  </a:lnTo>
                  <a:lnTo>
                    <a:pt x="5494272" y="2279871"/>
                  </a:lnTo>
                  <a:lnTo>
                    <a:pt x="5173092" y="2279871"/>
                  </a:lnTo>
                  <a:lnTo>
                    <a:pt x="5173092" y="1868232"/>
                  </a:lnTo>
                  <a:close/>
                  <a:moveTo>
                    <a:pt x="5528491" y="2069323"/>
                  </a:moveTo>
                  <a:lnTo>
                    <a:pt x="5799736" y="2279871"/>
                  </a:lnTo>
                  <a:lnTo>
                    <a:pt x="5528487" y="2279871"/>
                  </a:lnTo>
                  <a:lnTo>
                    <a:pt x="5528487" y="2069323"/>
                  </a:lnTo>
                  <a:close/>
                  <a:moveTo>
                    <a:pt x="5494272" y="1623285"/>
                  </a:moveTo>
                  <a:lnTo>
                    <a:pt x="5173092" y="1827669"/>
                  </a:lnTo>
                  <a:lnTo>
                    <a:pt x="5173092" y="1388112"/>
                  </a:lnTo>
                  <a:lnTo>
                    <a:pt x="5494272" y="1388112"/>
                  </a:lnTo>
                  <a:lnTo>
                    <a:pt x="5494272" y="1623285"/>
                  </a:lnTo>
                  <a:close/>
                  <a:moveTo>
                    <a:pt x="3747402" y="1190824"/>
                  </a:moveTo>
                  <a:lnTo>
                    <a:pt x="3747402" y="1328228"/>
                  </a:lnTo>
                  <a:lnTo>
                    <a:pt x="3442961" y="1328228"/>
                  </a:lnTo>
                  <a:lnTo>
                    <a:pt x="3442961" y="1027730"/>
                  </a:lnTo>
                  <a:lnTo>
                    <a:pt x="3747402" y="1190824"/>
                  </a:lnTo>
                  <a:close/>
                  <a:moveTo>
                    <a:pt x="3747402" y="1152002"/>
                  </a:moveTo>
                  <a:lnTo>
                    <a:pt x="3343651" y="935705"/>
                  </a:lnTo>
                  <a:lnTo>
                    <a:pt x="3343651" y="644951"/>
                  </a:lnTo>
                  <a:lnTo>
                    <a:pt x="3747402" y="644951"/>
                  </a:lnTo>
                  <a:lnTo>
                    <a:pt x="3747402" y="1152002"/>
                  </a:lnTo>
                  <a:close/>
                  <a:moveTo>
                    <a:pt x="3309432" y="917376"/>
                  </a:moveTo>
                  <a:lnTo>
                    <a:pt x="3104303" y="807485"/>
                  </a:lnTo>
                  <a:lnTo>
                    <a:pt x="3104303" y="644951"/>
                  </a:lnTo>
                  <a:lnTo>
                    <a:pt x="3309432" y="644951"/>
                  </a:lnTo>
                  <a:lnTo>
                    <a:pt x="3309432" y="917376"/>
                  </a:lnTo>
                  <a:close/>
                  <a:moveTo>
                    <a:pt x="3104303" y="846307"/>
                  </a:moveTo>
                  <a:lnTo>
                    <a:pt x="3408741" y="1009397"/>
                  </a:lnTo>
                  <a:lnTo>
                    <a:pt x="3408741" y="1328228"/>
                  </a:lnTo>
                  <a:lnTo>
                    <a:pt x="3104303" y="1328228"/>
                  </a:lnTo>
                  <a:lnTo>
                    <a:pt x="3104303" y="846307"/>
                  </a:lnTo>
                  <a:close/>
                  <a:moveTo>
                    <a:pt x="3747402" y="1388112"/>
                  </a:moveTo>
                  <a:lnTo>
                    <a:pt x="3747402" y="1790199"/>
                  </a:lnTo>
                  <a:lnTo>
                    <a:pt x="2907396" y="1790199"/>
                  </a:lnTo>
                  <a:lnTo>
                    <a:pt x="2596880" y="1388112"/>
                  </a:lnTo>
                  <a:lnTo>
                    <a:pt x="3747402" y="1388112"/>
                  </a:lnTo>
                  <a:close/>
                  <a:moveTo>
                    <a:pt x="2553640" y="1388112"/>
                  </a:moveTo>
                  <a:lnTo>
                    <a:pt x="2864156" y="1790199"/>
                  </a:lnTo>
                  <a:lnTo>
                    <a:pt x="2395298" y="1790199"/>
                  </a:lnTo>
                  <a:cubicBezTo>
                    <a:pt x="2247440" y="1700347"/>
                    <a:pt x="2095069" y="1618430"/>
                    <a:pt x="1939045" y="1545350"/>
                  </a:cubicBezTo>
                  <a:cubicBezTo>
                    <a:pt x="1815949" y="1487699"/>
                    <a:pt x="1690445" y="1436425"/>
                    <a:pt x="1563821" y="1388112"/>
                  </a:cubicBezTo>
                  <a:lnTo>
                    <a:pt x="2553640" y="1388112"/>
                  </a:lnTo>
                  <a:close/>
                  <a:moveTo>
                    <a:pt x="5836273" y="2264912"/>
                  </a:moveTo>
                  <a:lnTo>
                    <a:pt x="5528487" y="2026005"/>
                  </a:lnTo>
                  <a:lnTo>
                    <a:pt x="5528487" y="1388112"/>
                  </a:lnTo>
                  <a:lnTo>
                    <a:pt x="5836273" y="1388112"/>
                  </a:lnTo>
                  <a:lnTo>
                    <a:pt x="5836273" y="2264912"/>
                  </a:lnTo>
                  <a:close/>
                  <a:moveTo>
                    <a:pt x="5405263" y="1328228"/>
                  </a:moveTo>
                  <a:lnTo>
                    <a:pt x="5405263" y="986932"/>
                  </a:lnTo>
                  <a:cubicBezTo>
                    <a:pt x="5405263" y="986820"/>
                    <a:pt x="5405279" y="986713"/>
                    <a:pt x="5405279" y="986602"/>
                  </a:cubicBezTo>
                  <a:cubicBezTo>
                    <a:pt x="5405279" y="986491"/>
                    <a:pt x="5405263" y="986384"/>
                    <a:pt x="5405263" y="986273"/>
                  </a:cubicBezTo>
                  <a:lnTo>
                    <a:pt x="5405263" y="810432"/>
                  </a:lnTo>
                  <a:lnTo>
                    <a:pt x="6306047" y="810432"/>
                  </a:lnTo>
                  <a:lnTo>
                    <a:pt x="6306047" y="1528668"/>
                  </a:lnTo>
                  <a:cubicBezTo>
                    <a:pt x="6243896" y="1409670"/>
                    <a:pt x="6119251" y="1328228"/>
                    <a:pt x="5975957" y="1328228"/>
                  </a:cubicBezTo>
                  <a:lnTo>
                    <a:pt x="5405263" y="1328228"/>
                  </a:lnTo>
                  <a:close/>
                  <a:moveTo>
                    <a:pt x="6306047" y="293475"/>
                  </a:moveTo>
                  <a:lnTo>
                    <a:pt x="6306047" y="750544"/>
                  </a:lnTo>
                  <a:lnTo>
                    <a:pt x="5405263" y="750544"/>
                  </a:lnTo>
                  <a:lnTo>
                    <a:pt x="5405263" y="293475"/>
                  </a:lnTo>
                  <a:lnTo>
                    <a:pt x="6306047" y="293475"/>
                  </a:lnTo>
                  <a:close/>
                  <a:moveTo>
                    <a:pt x="5345379" y="53425"/>
                  </a:moveTo>
                  <a:lnTo>
                    <a:pt x="5345379" y="233590"/>
                  </a:lnTo>
                  <a:lnTo>
                    <a:pt x="5165213" y="233590"/>
                  </a:lnTo>
                  <a:lnTo>
                    <a:pt x="5345379" y="53425"/>
                  </a:lnTo>
                  <a:close/>
                  <a:moveTo>
                    <a:pt x="4741448" y="644951"/>
                  </a:moveTo>
                  <a:cubicBezTo>
                    <a:pt x="4749361" y="644951"/>
                    <a:pt x="4757018" y="641828"/>
                    <a:pt x="4762621" y="636182"/>
                  </a:cubicBezTo>
                  <a:lnTo>
                    <a:pt x="5105329" y="293475"/>
                  </a:lnTo>
                  <a:lnTo>
                    <a:pt x="5345379" y="293475"/>
                  </a:lnTo>
                  <a:lnTo>
                    <a:pt x="5345379" y="956660"/>
                  </a:lnTo>
                  <a:lnTo>
                    <a:pt x="4393667" y="956660"/>
                  </a:lnTo>
                  <a:lnTo>
                    <a:pt x="4393667" y="644951"/>
                  </a:lnTo>
                  <a:lnTo>
                    <a:pt x="4741448" y="644951"/>
                  </a:lnTo>
                  <a:close/>
                  <a:moveTo>
                    <a:pt x="4359448" y="644951"/>
                  </a:moveTo>
                  <a:lnTo>
                    <a:pt x="4359448" y="956656"/>
                  </a:lnTo>
                  <a:lnTo>
                    <a:pt x="3807286" y="956656"/>
                  </a:lnTo>
                  <a:lnTo>
                    <a:pt x="3807286" y="644951"/>
                  </a:lnTo>
                  <a:lnTo>
                    <a:pt x="4359448" y="644951"/>
                  </a:lnTo>
                  <a:close/>
                  <a:moveTo>
                    <a:pt x="3747402" y="293470"/>
                  </a:moveTo>
                  <a:lnTo>
                    <a:pt x="3747402" y="585067"/>
                  </a:lnTo>
                  <a:lnTo>
                    <a:pt x="3104303" y="585067"/>
                  </a:lnTo>
                  <a:lnTo>
                    <a:pt x="3104303" y="293470"/>
                  </a:lnTo>
                  <a:lnTo>
                    <a:pt x="3747402" y="293470"/>
                  </a:lnTo>
                  <a:close/>
                  <a:moveTo>
                    <a:pt x="1490300" y="768996"/>
                  </a:moveTo>
                  <a:cubicBezTo>
                    <a:pt x="1489872" y="768055"/>
                    <a:pt x="1489445" y="767114"/>
                    <a:pt x="1488974" y="766216"/>
                  </a:cubicBezTo>
                  <a:lnTo>
                    <a:pt x="1389271" y="553940"/>
                  </a:lnTo>
                  <a:lnTo>
                    <a:pt x="2461962" y="553940"/>
                  </a:lnTo>
                  <a:lnTo>
                    <a:pt x="2461962" y="896425"/>
                  </a:lnTo>
                  <a:lnTo>
                    <a:pt x="1550141" y="896425"/>
                  </a:lnTo>
                  <a:lnTo>
                    <a:pt x="1490300" y="768996"/>
                  </a:lnTo>
                  <a:close/>
                  <a:moveTo>
                    <a:pt x="1082447" y="41662"/>
                  </a:moveTo>
                  <a:lnTo>
                    <a:pt x="1415479" y="750544"/>
                  </a:lnTo>
                  <a:lnTo>
                    <a:pt x="493188" y="750544"/>
                  </a:lnTo>
                  <a:lnTo>
                    <a:pt x="493188" y="366747"/>
                  </a:lnTo>
                  <a:lnTo>
                    <a:pt x="1082447" y="41662"/>
                  </a:lnTo>
                  <a:close/>
                  <a:moveTo>
                    <a:pt x="493188" y="810428"/>
                  </a:moveTo>
                  <a:lnTo>
                    <a:pt x="1443582" y="810428"/>
                  </a:lnTo>
                  <a:lnTo>
                    <a:pt x="1443590" y="810445"/>
                  </a:lnTo>
                  <a:lnTo>
                    <a:pt x="1504031" y="939067"/>
                  </a:lnTo>
                  <a:cubicBezTo>
                    <a:pt x="1508950" y="949590"/>
                    <a:pt x="1519515" y="956305"/>
                    <a:pt x="1531150" y="956305"/>
                  </a:cubicBezTo>
                  <a:lnTo>
                    <a:pt x="2491904" y="956305"/>
                  </a:lnTo>
                  <a:cubicBezTo>
                    <a:pt x="2508414" y="956305"/>
                    <a:pt x="2521846" y="942874"/>
                    <a:pt x="2521846" y="926363"/>
                  </a:cubicBezTo>
                  <a:lnTo>
                    <a:pt x="2521846" y="293470"/>
                  </a:lnTo>
                  <a:lnTo>
                    <a:pt x="3044419" y="293470"/>
                  </a:lnTo>
                  <a:lnTo>
                    <a:pt x="3044419" y="1328228"/>
                  </a:lnTo>
                  <a:lnTo>
                    <a:pt x="1407557" y="1328228"/>
                  </a:lnTo>
                  <a:cubicBezTo>
                    <a:pt x="1407557" y="1328228"/>
                    <a:pt x="950736" y="1168949"/>
                    <a:pt x="725713" y="1075902"/>
                  </a:cubicBezTo>
                  <a:cubicBezTo>
                    <a:pt x="646850" y="1041798"/>
                    <a:pt x="569151" y="1005222"/>
                    <a:pt x="493192" y="965493"/>
                  </a:cubicBezTo>
                  <a:lnTo>
                    <a:pt x="493192" y="810428"/>
                  </a:lnTo>
                  <a:close/>
                  <a:moveTo>
                    <a:pt x="493188" y="1532253"/>
                  </a:moveTo>
                  <a:cubicBezTo>
                    <a:pt x="652783" y="1600786"/>
                    <a:pt x="816519" y="1660417"/>
                    <a:pt x="979061" y="1718329"/>
                  </a:cubicBezTo>
                  <a:cubicBezTo>
                    <a:pt x="1039074" y="1739704"/>
                    <a:pt x="1099167" y="1760890"/>
                    <a:pt x="1159184" y="1782294"/>
                  </a:cubicBezTo>
                  <a:lnTo>
                    <a:pt x="1159184" y="2207796"/>
                  </a:lnTo>
                  <a:lnTo>
                    <a:pt x="493188" y="1966805"/>
                  </a:lnTo>
                  <a:lnTo>
                    <a:pt x="493188" y="1532253"/>
                  </a:lnTo>
                  <a:close/>
                  <a:moveTo>
                    <a:pt x="432098" y="2527594"/>
                  </a:moveTo>
                  <a:cubicBezTo>
                    <a:pt x="432102" y="2527590"/>
                    <a:pt x="432102" y="2527581"/>
                    <a:pt x="432106" y="2527576"/>
                  </a:cubicBezTo>
                  <a:cubicBezTo>
                    <a:pt x="471330" y="2442285"/>
                    <a:pt x="493188" y="2347454"/>
                    <a:pt x="493188" y="2247576"/>
                  </a:cubicBezTo>
                  <a:lnTo>
                    <a:pt x="493188" y="2030454"/>
                  </a:lnTo>
                  <a:lnTo>
                    <a:pt x="1159184" y="2271487"/>
                  </a:lnTo>
                  <a:lnTo>
                    <a:pt x="1159184" y="2527170"/>
                  </a:lnTo>
                  <a:lnTo>
                    <a:pt x="432098" y="2527594"/>
                  </a:lnTo>
                  <a:close/>
                  <a:moveTo>
                    <a:pt x="1193404" y="2587033"/>
                  </a:moveTo>
                  <a:lnTo>
                    <a:pt x="2024748" y="2586545"/>
                  </a:lnTo>
                  <a:lnTo>
                    <a:pt x="2024765" y="2586558"/>
                  </a:lnTo>
                  <a:lnTo>
                    <a:pt x="2453094" y="2917832"/>
                  </a:lnTo>
                  <a:lnTo>
                    <a:pt x="2276967" y="3227878"/>
                  </a:lnTo>
                  <a:lnTo>
                    <a:pt x="2276963" y="3227873"/>
                  </a:lnTo>
                  <a:lnTo>
                    <a:pt x="2034176" y="2888245"/>
                  </a:lnTo>
                  <a:cubicBezTo>
                    <a:pt x="2028572" y="2880418"/>
                    <a:pt x="2019504" y="2875712"/>
                    <a:pt x="2009837" y="2875712"/>
                  </a:cubicBezTo>
                  <a:lnTo>
                    <a:pt x="1193404" y="2875712"/>
                  </a:lnTo>
                  <a:lnTo>
                    <a:pt x="1193404" y="2587033"/>
                  </a:lnTo>
                  <a:close/>
                  <a:moveTo>
                    <a:pt x="931924" y="2935622"/>
                  </a:moveTo>
                  <a:cubicBezTo>
                    <a:pt x="932057" y="2935622"/>
                    <a:pt x="932189" y="2935605"/>
                    <a:pt x="932322" y="2935601"/>
                  </a:cubicBezTo>
                  <a:lnTo>
                    <a:pt x="1159184" y="2935601"/>
                  </a:lnTo>
                  <a:lnTo>
                    <a:pt x="1159184" y="3088493"/>
                  </a:lnTo>
                  <a:lnTo>
                    <a:pt x="864768" y="3088493"/>
                  </a:lnTo>
                  <a:lnTo>
                    <a:pt x="864768" y="2948433"/>
                  </a:lnTo>
                  <a:cubicBezTo>
                    <a:pt x="864768" y="2941444"/>
                    <a:pt x="870436" y="2935729"/>
                    <a:pt x="877404" y="2935622"/>
                  </a:cubicBezTo>
                  <a:lnTo>
                    <a:pt x="931924" y="2935622"/>
                  </a:lnTo>
                  <a:close/>
                  <a:moveTo>
                    <a:pt x="864768" y="4306667"/>
                  </a:moveTo>
                  <a:lnTo>
                    <a:pt x="864768" y="4012615"/>
                  </a:lnTo>
                  <a:lnTo>
                    <a:pt x="1501207" y="4012615"/>
                  </a:lnTo>
                  <a:lnTo>
                    <a:pt x="1501207" y="4165918"/>
                  </a:lnTo>
                  <a:lnTo>
                    <a:pt x="864768" y="4306667"/>
                  </a:lnTo>
                  <a:close/>
                  <a:moveTo>
                    <a:pt x="2970373" y="4300867"/>
                  </a:moveTo>
                  <a:lnTo>
                    <a:pt x="1561092" y="4300867"/>
                  </a:lnTo>
                  <a:lnTo>
                    <a:pt x="1561092" y="4012615"/>
                  </a:lnTo>
                  <a:lnTo>
                    <a:pt x="2764333" y="4012615"/>
                  </a:lnTo>
                  <a:lnTo>
                    <a:pt x="2854544" y="4138842"/>
                  </a:lnTo>
                  <a:cubicBezTo>
                    <a:pt x="2854587" y="4138885"/>
                    <a:pt x="2854630" y="4138970"/>
                    <a:pt x="2854673" y="4139013"/>
                  </a:cubicBezTo>
                  <a:lnTo>
                    <a:pt x="2855528" y="4140211"/>
                  </a:lnTo>
                  <a:cubicBezTo>
                    <a:pt x="2855571" y="4140253"/>
                    <a:pt x="2855613" y="4140296"/>
                    <a:pt x="2855613" y="4140339"/>
                  </a:cubicBezTo>
                  <a:lnTo>
                    <a:pt x="2970373" y="4300867"/>
                  </a:lnTo>
                  <a:close/>
                  <a:moveTo>
                    <a:pt x="2895180" y="4092688"/>
                  </a:moveTo>
                  <a:lnTo>
                    <a:pt x="2815064" y="3980620"/>
                  </a:lnTo>
                  <a:lnTo>
                    <a:pt x="3248312" y="3193846"/>
                  </a:lnTo>
                  <a:cubicBezTo>
                    <a:pt x="3284037" y="3236163"/>
                    <a:pt x="3319125" y="3279027"/>
                    <a:pt x="3353378" y="3322580"/>
                  </a:cubicBezTo>
                  <a:cubicBezTo>
                    <a:pt x="3353720" y="3322922"/>
                    <a:pt x="3353977" y="3323221"/>
                    <a:pt x="3354148" y="3323564"/>
                  </a:cubicBezTo>
                  <a:cubicBezTo>
                    <a:pt x="3490770" y="3503087"/>
                    <a:pt x="3613960" y="3692064"/>
                    <a:pt x="3723932" y="3889040"/>
                  </a:cubicBezTo>
                  <a:cubicBezTo>
                    <a:pt x="3761556" y="3956448"/>
                    <a:pt x="3797988" y="4024532"/>
                    <a:pt x="3834281" y="4092688"/>
                  </a:cubicBezTo>
                  <a:lnTo>
                    <a:pt x="2895180" y="4092688"/>
                  </a:lnTo>
                  <a:close/>
                  <a:moveTo>
                    <a:pt x="4419237" y="4095811"/>
                  </a:moveTo>
                  <a:cubicBezTo>
                    <a:pt x="4331216" y="3938650"/>
                    <a:pt x="4249757" y="3777442"/>
                    <a:pt x="4161856" y="3620546"/>
                  </a:cubicBezTo>
                  <a:cubicBezTo>
                    <a:pt x="4090778" y="3493690"/>
                    <a:pt x="4013762" y="3370149"/>
                    <a:pt x="3931589" y="3250107"/>
                  </a:cubicBezTo>
                  <a:lnTo>
                    <a:pt x="4498759" y="3477868"/>
                  </a:lnTo>
                  <a:cubicBezTo>
                    <a:pt x="4498776" y="3477876"/>
                    <a:pt x="4498797" y="3477885"/>
                    <a:pt x="4498819" y="3477889"/>
                  </a:cubicBezTo>
                  <a:lnTo>
                    <a:pt x="4707254" y="3561590"/>
                  </a:lnTo>
                  <a:lnTo>
                    <a:pt x="4707254" y="4142811"/>
                  </a:lnTo>
                  <a:cubicBezTo>
                    <a:pt x="4613027" y="4117754"/>
                    <a:pt x="4516797" y="4102056"/>
                    <a:pt x="4419237" y="4095811"/>
                  </a:cubicBezTo>
                  <a:close/>
                  <a:moveTo>
                    <a:pt x="4871140" y="4196630"/>
                  </a:moveTo>
                  <a:cubicBezTo>
                    <a:pt x="4828451" y="4179820"/>
                    <a:pt x="4785206" y="4165062"/>
                    <a:pt x="4741491" y="4152359"/>
                  </a:cubicBezTo>
                  <a:cubicBezTo>
                    <a:pt x="4741486" y="4152359"/>
                    <a:pt x="4741478" y="4152354"/>
                    <a:pt x="4741469" y="4152354"/>
                  </a:cubicBezTo>
                  <a:lnTo>
                    <a:pt x="4741469" y="3575338"/>
                  </a:lnTo>
                  <a:lnTo>
                    <a:pt x="5113204" y="3724616"/>
                  </a:lnTo>
                  <a:lnTo>
                    <a:pt x="5113204" y="4291722"/>
                  </a:lnTo>
                  <a:lnTo>
                    <a:pt x="5113195" y="4291718"/>
                  </a:lnTo>
                  <a:lnTo>
                    <a:pt x="4871140" y="4196630"/>
                  </a:lnTo>
                  <a:close/>
                  <a:moveTo>
                    <a:pt x="6311659" y="4396878"/>
                  </a:moveTo>
                  <a:lnTo>
                    <a:pt x="6311650" y="4396857"/>
                  </a:lnTo>
                  <a:lnTo>
                    <a:pt x="6018988" y="3748146"/>
                  </a:lnTo>
                  <a:lnTo>
                    <a:pt x="6790338" y="3748146"/>
                  </a:lnTo>
                  <a:lnTo>
                    <a:pt x="6790338" y="4396878"/>
                  </a:lnTo>
                  <a:lnTo>
                    <a:pt x="6311659" y="4396878"/>
                  </a:lnTo>
                  <a:close/>
                  <a:moveTo>
                    <a:pt x="7335667" y="4396878"/>
                  </a:moveTo>
                  <a:lnTo>
                    <a:pt x="7335667" y="4093972"/>
                  </a:lnTo>
                  <a:lnTo>
                    <a:pt x="7751091" y="3678548"/>
                  </a:lnTo>
                  <a:lnTo>
                    <a:pt x="7751091" y="4396878"/>
                  </a:lnTo>
                  <a:lnTo>
                    <a:pt x="7335667" y="4396878"/>
                  </a:lnTo>
                  <a:close/>
                  <a:moveTo>
                    <a:pt x="7979720" y="2763947"/>
                  </a:moveTo>
                  <a:lnTo>
                    <a:pt x="7979720" y="3999569"/>
                  </a:lnTo>
                  <a:lnTo>
                    <a:pt x="7810975" y="3999569"/>
                  </a:lnTo>
                  <a:lnTo>
                    <a:pt x="7810975" y="2763947"/>
                  </a:lnTo>
                  <a:lnTo>
                    <a:pt x="7979720" y="2763947"/>
                  </a:lnTo>
                  <a:close/>
                  <a:moveTo>
                    <a:pt x="7751091" y="2704063"/>
                  </a:moveTo>
                  <a:lnTo>
                    <a:pt x="7751091" y="2704063"/>
                  </a:lnTo>
                  <a:lnTo>
                    <a:pt x="6860445" y="2704063"/>
                  </a:lnTo>
                  <a:cubicBezTo>
                    <a:pt x="6860338" y="2704063"/>
                    <a:pt x="6860235" y="2704081"/>
                    <a:pt x="6860128" y="2704081"/>
                  </a:cubicBezTo>
                  <a:lnTo>
                    <a:pt x="5896162" y="2704081"/>
                  </a:lnTo>
                  <a:lnTo>
                    <a:pt x="5896162" y="2309817"/>
                  </a:lnTo>
                  <a:cubicBezTo>
                    <a:pt x="5896162" y="2309817"/>
                    <a:pt x="5896162" y="2309817"/>
                    <a:pt x="5896162" y="2309817"/>
                  </a:cubicBezTo>
                  <a:cubicBezTo>
                    <a:pt x="5896162" y="2309817"/>
                    <a:pt x="5896162" y="2309817"/>
                    <a:pt x="5896162" y="2309817"/>
                  </a:cubicBezTo>
                  <a:lnTo>
                    <a:pt x="5896162" y="1388112"/>
                  </a:lnTo>
                  <a:lnTo>
                    <a:pt x="5975961" y="1388112"/>
                  </a:lnTo>
                  <a:cubicBezTo>
                    <a:pt x="6148128" y="1388112"/>
                    <a:pt x="6288214" y="1528198"/>
                    <a:pt x="6288214" y="1700364"/>
                  </a:cubicBezTo>
                  <a:lnTo>
                    <a:pt x="6288214" y="2071217"/>
                  </a:lnTo>
                  <a:cubicBezTo>
                    <a:pt x="6288214" y="2087728"/>
                    <a:pt x="6301602" y="2101160"/>
                    <a:pt x="6318156" y="2101160"/>
                  </a:cubicBezTo>
                  <a:lnTo>
                    <a:pt x="6539085" y="2101160"/>
                  </a:lnTo>
                  <a:lnTo>
                    <a:pt x="6689352" y="2101160"/>
                  </a:lnTo>
                  <a:lnTo>
                    <a:pt x="7751096" y="2101160"/>
                  </a:lnTo>
                  <a:lnTo>
                    <a:pt x="7751096" y="2704063"/>
                  </a:lnTo>
                  <a:close/>
                  <a:moveTo>
                    <a:pt x="7751091" y="2041275"/>
                  </a:moveTo>
                  <a:lnTo>
                    <a:pt x="6832342" y="2041275"/>
                  </a:lnTo>
                  <a:cubicBezTo>
                    <a:pt x="6868229" y="2004917"/>
                    <a:pt x="6890387" y="1955085"/>
                    <a:pt x="6890387" y="1900120"/>
                  </a:cubicBezTo>
                  <a:lnTo>
                    <a:pt x="6890387" y="1388112"/>
                  </a:lnTo>
                  <a:lnTo>
                    <a:pt x="7290793" y="1388112"/>
                  </a:lnTo>
                  <a:lnTo>
                    <a:pt x="7290793" y="1612596"/>
                  </a:lnTo>
                  <a:cubicBezTo>
                    <a:pt x="7290793" y="1629132"/>
                    <a:pt x="7304199" y="1642538"/>
                    <a:pt x="7320735" y="1642538"/>
                  </a:cubicBezTo>
                  <a:cubicBezTo>
                    <a:pt x="7337271" y="1642538"/>
                    <a:pt x="7350677" y="1629132"/>
                    <a:pt x="7350677" y="1612596"/>
                  </a:cubicBezTo>
                  <a:lnTo>
                    <a:pt x="7350677" y="1388112"/>
                  </a:lnTo>
                  <a:lnTo>
                    <a:pt x="7751096" y="1388112"/>
                  </a:lnTo>
                  <a:lnTo>
                    <a:pt x="7751096" y="2041275"/>
                  </a:lnTo>
                  <a:close/>
                  <a:moveTo>
                    <a:pt x="7350677" y="1328228"/>
                  </a:moveTo>
                  <a:lnTo>
                    <a:pt x="7350677" y="821014"/>
                  </a:lnTo>
                  <a:lnTo>
                    <a:pt x="7350681" y="821010"/>
                  </a:lnTo>
                  <a:lnTo>
                    <a:pt x="7751091" y="659366"/>
                  </a:lnTo>
                  <a:lnTo>
                    <a:pt x="7751091" y="1328228"/>
                  </a:lnTo>
                  <a:lnTo>
                    <a:pt x="7350677" y="1328228"/>
                  </a:lnTo>
                  <a:close/>
                  <a:moveTo>
                    <a:pt x="7751091" y="594820"/>
                  </a:moveTo>
                  <a:lnTo>
                    <a:pt x="7309203" y="773171"/>
                  </a:lnTo>
                  <a:cubicBezTo>
                    <a:pt x="7309139" y="773197"/>
                    <a:pt x="7309075" y="773223"/>
                    <a:pt x="7309015" y="773248"/>
                  </a:cubicBezTo>
                  <a:lnTo>
                    <a:pt x="6890387" y="942232"/>
                  </a:lnTo>
                  <a:lnTo>
                    <a:pt x="6890387" y="293475"/>
                  </a:lnTo>
                  <a:lnTo>
                    <a:pt x="7751091" y="293475"/>
                  </a:lnTo>
                  <a:lnTo>
                    <a:pt x="7751091" y="594820"/>
                  </a:lnTo>
                  <a:close/>
                </a:path>
              </a:pathLst>
            </a:custGeom>
            <a:solidFill>
              <a:srgbClr val="FFFFFF"/>
            </a:solidFill>
            <a:ln w="42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34A4E71-6113-4794-F0DB-EC283CEA6960}"/>
                </a:ext>
              </a:extLst>
            </p:cNvPr>
            <p:cNvSpPr/>
            <p:nvPr/>
          </p:nvSpPr>
          <p:spPr>
            <a:xfrm>
              <a:off x="609599" y="2257923"/>
              <a:ext cx="4699443" cy="3914276"/>
            </a:xfrm>
            <a:custGeom>
              <a:avLst/>
              <a:gdLst>
                <a:gd name="connsiteX0" fmla="*/ 4699444 w 4699443"/>
                <a:gd name="connsiteY0" fmla="*/ 3914277 h 3914276"/>
                <a:gd name="connsiteX1" fmla="*/ 4215409 w 4699443"/>
                <a:gd name="connsiteY1" fmla="*/ 3914277 h 3914276"/>
                <a:gd name="connsiteX2" fmla="*/ 3877663 w 4699443"/>
                <a:gd name="connsiteY2" fmla="*/ 3332418 h 3914276"/>
                <a:gd name="connsiteX3" fmla="*/ 3436660 w 4699443"/>
                <a:gd name="connsiteY3" fmla="*/ 2621594 h 3914276"/>
                <a:gd name="connsiteX4" fmla="*/ 3405820 w 4699443"/>
                <a:gd name="connsiteY4" fmla="*/ 2580788 h 3914276"/>
                <a:gd name="connsiteX5" fmla="*/ 3405050 w 4699443"/>
                <a:gd name="connsiteY5" fmla="*/ 2579761 h 3914276"/>
                <a:gd name="connsiteX6" fmla="*/ 3396623 w 4699443"/>
                <a:gd name="connsiteY6" fmla="*/ 2569025 h 3914276"/>
                <a:gd name="connsiteX7" fmla="*/ 3334258 w 4699443"/>
                <a:gd name="connsiteY7" fmla="*/ 2491432 h 3914276"/>
                <a:gd name="connsiteX8" fmla="*/ 3201230 w 4699443"/>
                <a:gd name="connsiteY8" fmla="*/ 2336247 h 3914276"/>
                <a:gd name="connsiteX9" fmla="*/ 2912076 w 4699443"/>
                <a:gd name="connsiteY9" fmla="*/ 2040035 h 3914276"/>
                <a:gd name="connsiteX10" fmla="*/ 2598497 w 4699443"/>
                <a:gd name="connsiteY10" fmla="*/ 1769787 h 3914276"/>
                <a:gd name="connsiteX11" fmla="*/ 2579505 w 4699443"/>
                <a:gd name="connsiteY11" fmla="*/ 1754901 h 3914276"/>
                <a:gd name="connsiteX12" fmla="*/ 2546099 w 4699443"/>
                <a:gd name="connsiteY12" fmla="*/ 1729536 h 3914276"/>
                <a:gd name="connsiteX13" fmla="*/ 2461576 w 4699443"/>
                <a:gd name="connsiteY13" fmla="*/ 1667514 h 3914276"/>
                <a:gd name="connsiteX14" fmla="*/ 2293003 w 4699443"/>
                <a:gd name="connsiteY14" fmla="*/ 1551937 h 3914276"/>
                <a:gd name="connsiteX15" fmla="*/ 1571828 w 4699443"/>
                <a:gd name="connsiteY15" fmla="*/ 1164873 h 3914276"/>
                <a:gd name="connsiteX16" fmla="*/ 1540260 w 4699443"/>
                <a:gd name="connsiteY16" fmla="*/ 1151912 h 3914276"/>
                <a:gd name="connsiteX17" fmla="*/ 1488760 w 4699443"/>
                <a:gd name="connsiteY17" fmla="*/ 1131209 h 3914276"/>
                <a:gd name="connsiteX18" fmla="*/ 1379386 w 4699443"/>
                <a:gd name="connsiteY18" fmla="*/ 1089077 h 3914276"/>
                <a:gd name="connsiteX19" fmla="*/ 1147378 w 4699443"/>
                <a:gd name="connsiteY19" fmla="*/ 1004768 h 3914276"/>
                <a:gd name="connsiteX20" fmla="*/ 695468 w 4699443"/>
                <a:gd name="connsiteY20" fmla="*/ 839660 h 3914276"/>
                <a:gd name="connsiteX21" fmla="*/ 0 w 4699443"/>
                <a:gd name="connsiteY21" fmla="*/ 486643 h 3914276"/>
                <a:gd name="connsiteX22" fmla="*/ 0 w 4699443"/>
                <a:gd name="connsiteY22" fmla="*/ 0 h 3914276"/>
                <a:gd name="connsiteX23" fmla="*/ 1497 w 4699443"/>
                <a:gd name="connsiteY23" fmla="*/ 1412 h 3914276"/>
                <a:gd name="connsiteX24" fmla="*/ 82640 w 4699443"/>
                <a:gd name="connsiteY24" fmla="*/ 72759 h 3914276"/>
                <a:gd name="connsiteX25" fmla="*/ 117544 w 4699443"/>
                <a:gd name="connsiteY25" fmla="*/ 101161 h 3914276"/>
                <a:gd name="connsiteX26" fmla="*/ 128965 w 4699443"/>
                <a:gd name="connsiteY26" fmla="*/ 109759 h 3914276"/>
                <a:gd name="connsiteX27" fmla="*/ 292063 w 4699443"/>
                <a:gd name="connsiteY27" fmla="*/ 220416 h 3914276"/>
                <a:gd name="connsiteX28" fmla="*/ 673054 w 4699443"/>
                <a:gd name="connsiteY28" fmla="*/ 417263 h 3914276"/>
                <a:gd name="connsiteX29" fmla="*/ 695297 w 4699443"/>
                <a:gd name="connsiteY29" fmla="*/ 427016 h 3914276"/>
                <a:gd name="connsiteX30" fmla="*/ 706418 w 4699443"/>
                <a:gd name="connsiteY30" fmla="*/ 431593 h 3914276"/>
                <a:gd name="connsiteX31" fmla="*/ 757747 w 4699443"/>
                <a:gd name="connsiteY31" fmla="*/ 452509 h 3914276"/>
                <a:gd name="connsiteX32" fmla="*/ 866779 w 4699443"/>
                <a:gd name="connsiteY32" fmla="*/ 495113 h 3914276"/>
                <a:gd name="connsiteX33" fmla="*/ 1086853 w 4699443"/>
                <a:gd name="connsiteY33" fmla="*/ 575742 h 3914276"/>
                <a:gd name="connsiteX34" fmla="*/ 1972837 w 4699443"/>
                <a:gd name="connsiteY34" fmla="*/ 927048 h 3914276"/>
                <a:gd name="connsiteX35" fmla="*/ 2677116 w 4699443"/>
                <a:gd name="connsiteY35" fmla="*/ 1350428 h 3914276"/>
                <a:gd name="connsiteX36" fmla="*/ 3870007 w 4699443"/>
                <a:gd name="connsiteY36" fmla="*/ 2567699 h 3914276"/>
                <a:gd name="connsiteX37" fmla="*/ 4289452 w 4699443"/>
                <a:gd name="connsiteY37" fmla="*/ 3286821 h 3914276"/>
                <a:gd name="connsiteX38" fmla="*/ 4500543 w 4699443"/>
                <a:gd name="connsiteY38" fmla="*/ 3651942 h 3914276"/>
                <a:gd name="connsiteX39" fmla="*/ 4604698 w 4699443"/>
                <a:gd name="connsiteY39" fmla="*/ 3801567 h 3914276"/>
                <a:gd name="connsiteX40" fmla="*/ 4633229 w 4699443"/>
                <a:gd name="connsiteY40" fmla="*/ 3837925 h 3914276"/>
                <a:gd name="connsiteX41" fmla="*/ 4664112 w 4699443"/>
                <a:gd name="connsiteY41" fmla="*/ 3874539 h 3914276"/>
                <a:gd name="connsiteX42" fmla="*/ 4699444 w 4699443"/>
                <a:gd name="connsiteY42" fmla="*/ 3914277 h 391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699443" h="3914276">
                  <a:moveTo>
                    <a:pt x="4699444" y="3914277"/>
                  </a:moveTo>
                  <a:lnTo>
                    <a:pt x="4215409" y="3914277"/>
                  </a:lnTo>
                  <a:cubicBezTo>
                    <a:pt x="4089396" y="3728765"/>
                    <a:pt x="3983658" y="3531062"/>
                    <a:pt x="3877663" y="3332418"/>
                  </a:cubicBezTo>
                  <a:cubicBezTo>
                    <a:pt x="3745918" y="3085525"/>
                    <a:pt x="3604378" y="2846031"/>
                    <a:pt x="3436660" y="2621594"/>
                  </a:cubicBezTo>
                  <a:cubicBezTo>
                    <a:pt x="3426437" y="2607949"/>
                    <a:pt x="3416085" y="2594390"/>
                    <a:pt x="3405820" y="2580788"/>
                  </a:cubicBezTo>
                  <a:cubicBezTo>
                    <a:pt x="3405563" y="2580446"/>
                    <a:pt x="3405306" y="2580104"/>
                    <a:pt x="3405050" y="2579761"/>
                  </a:cubicBezTo>
                  <a:cubicBezTo>
                    <a:pt x="3402227" y="2576211"/>
                    <a:pt x="3399446" y="2572618"/>
                    <a:pt x="3396623" y="2569025"/>
                  </a:cubicBezTo>
                  <a:cubicBezTo>
                    <a:pt x="3376092" y="2542933"/>
                    <a:pt x="3355303" y="2517054"/>
                    <a:pt x="3334258" y="2491432"/>
                  </a:cubicBezTo>
                  <a:cubicBezTo>
                    <a:pt x="3291013" y="2438734"/>
                    <a:pt x="3246656" y="2387020"/>
                    <a:pt x="3201230" y="2336247"/>
                  </a:cubicBezTo>
                  <a:cubicBezTo>
                    <a:pt x="3109180" y="2233418"/>
                    <a:pt x="3012638" y="2134566"/>
                    <a:pt x="2912076" y="2040035"/>
                  </a:cubicBezTo>
                  <a:cubicBezTo>
                    <a:pt x="2811471" y="1945504"/>
                    <a:pt x="2706845" y="1855336"/>
                    <a:pt x="2598497" y="1769787"/>
                  </a:cubicBezTo>
                  <a:cubicBezTo>
                    <a:pt x="2592167" y="1764782"/>
                    <a:pt x="2585836" y="1759863"/>
                    <a:pt x="2579505" y="1754901"/>
                  </a:cubicBezTo>
                  <a:cubicBezTo>
                    <a:pt x="2568384" y="1746432"/>
                    <a:pt x="2557305" y="1737963"/>
                    <a:pt x="2546099" y="1729536"/>
                  </a:cubicBezTo>
                  <a:cubicBezTo>
                    <a:pt x="2518124" y="1708534"/>
                    <a:pt x="2489979" y="1687874"/>
                    <a:pt x="2461576" y="1667514"/>
                  </a:cubicBezTo>
                  <a:cubicBezTo>
                    <a:pt x="2406226" y="1627776"/>
                    <a:pt x="2350021" y="1589237"/>
                    <a:pt x="2293003" y="1551937"/>
                  </a:cubicBezTo>
                  <a:cubicBezTo>
                    <a:pt x="2064160" y="1402142"/>
                    <a:pt x="1822742" y="1273562"/>
                    <a:pt x="1571828" y="1164873"/>
                  </a:cubicBezTo>
                  <a:cubicBezTo>
                    <a:pt x="1561305" y="1160595"/>
                    <a:pt x="1550783" y="1156232"/>
                    <a:pt x="1540260" y="1151912"/>
                  </a:cubicBezTo>
                  <a:cubicBezTo>
                    <a:pt x="1523108" y="1144897"/>
                    <a:pt x="1505955" y="1138053"/>
                    <a:pt x="1488760" y="1131209"/>
                  </a:cubicBezTo>
                  <a:cubicBezTo>
                    <a:pt x="1452445" y="1116837"/>
                    <a:pt x="1415958" y="1102807"/>
                    <a:pt x="1379386" y="1089077"/>
                  </a:cubicBezTo>
                  <a:cubicBezTo>
                    <a:pt x="1302393" y="1060118"/>
                    <a:pt x="1224928" y="1032315"/>
                    <a:pt x="1147378" y="1004768"/>
                  </a:cubicBezTo>
                  <a:cubicBezTo>
                    <a:pt x="996257" y="951087"/>
                    <a:pt x="844750" y="898346"/>
                    <a:pt x="695468" y="839660"/>
                  </a:cubicBezTo>
                  <a:cubicBezTo>
                    <a:pt x="450414" y="743332"/>
                    <a:pt x="216224" y="632803"/>
                    <a:pt x="0" y="486643"/>
                  </a:cubicBezTo>
                  <a:lnTo>
                    <a:pt x="0" y="0"/>
                  </a:lnTo>
                  <a:cubicBezTo>
                    <a:pt x="471" y="471"/>
                    <a:pt x="984" y="941"/>
                    <a:pt x="1497" y="1412"/>
                  </a:cubicBezTo>
                  <a:cubicBezTo>
                    <a:pt x="27846" y="25964"/>
                    <a:pt x="54922" y="49747"/>
                    <a:pt x="82640" y="72759"/>
                  </a:cubicBezTo>
                  <a:cubicBezTo>
                    <a:pt x="94146" y="82383"/>
                    <a:pt x="105866" y="91751"/>
                    <a:pt x="117544" y="101161"/>
                  </a:cubicBezTo>
                  <a:cubicBezTo>
                    <a:pt x="121351" y="104027"/>
                    <a:pt x="125158" y="106936"/>
                    <a:pt x="128965" y="109759"/>
                  </a:cubicBezTo>
                  <a:cubicBezTo>
                    <a:pt x="181663" y="149026"/>
                    <a:pt x="236200" y="185812"/>
                    <a:pt x="292063" y="220416"/>
                  </a:cubicBezTo>
                  <a:cubicBezTo>
                    <a:pt x="413756" y="295827"/>
                    <a:pt x="541908" y="359989"/>
                    <a:pt x="673054" y="417263"/>
                  </a:cubicBezTo>
                  <a:cubicBezTo>
                    <a:pt x="678914" y="419830"/>
                    <a:pt x="726864" y="436982"/>
                    <a:pt x="695297" y="427016"/>
                  </a:cubicBezTo>
                  <a:cubicBezTo>
                    <a:pt x="664029" y="417092"/>
                    <a:pt x="701884" y="429711"/>
                    <a:pt x="706418" y="431593"/>
                  </a:cubicBezTo>
                  <a:cubicBezTo>
                    <a:pt x="723485" y="438651"/>
                    <a:pt x="740595" y="445623"/>
                    <a:pt x="757747" y="452509"/>
                  </a:cubicBezTo>
                  <a:cubicBezTo>
                    <a:pt x="793934" y="467053"/>
                    <a:pt x="830292" y="481211"/>
                    <a:pt x="866779" y="495113"/>
                  </a:cubicBezTo>
                  <a:cubicBezTo>
                    <a:pt x="939795" y="522873"/>
                    <a:pt x="1013281" y="549479"/>
                    <a:pt x="1086853" y="575742"/>
                  </a:cubicBezTo>
                  <a:cubicBezTo>
                    <a:pt x="1386358" y="682635"/>
                    <a:pt x="1686549" y="787432"/>
                    <a:pt x="1972837" y="927048"/>
                  </a:cubicBezTo>
                  <a:cubicBezTo>
                    <a:pt x="2219388" y="1047286"/>
                    <a:pt x="2455203" y="1189340"/>
                    <a:pt x="2677116" y="1350428"/>
                  </a:cubicBezTo>
                  <a:cubicBezTo>
                    <a:pt x="3140918" y="1687019"/>
                    <a:pt x="3543981" y="2096069"/>
                    <a:pt x="3870007" y="2567699"/>
                  </a:cubicBezTo>
                  <a:cubicBezTo>
                    <a:pt x="4028442" y="2796884"/>
                    <a:pt x="4157792" y="3041809"/>
                    <a:pt x="4289452" y="3286821"/>
                  </a:cubicBezTo>
                  <a:cubicBezTo>
                    <a:pt x="4355966" y="3410695"/>
                    <a:pt x="4424233" y="3533799"/>
                    <a:pt x="4500543" y="3651942"/>
                  </a:cubicBezTo>
                  <a:cubicBezTo>
                    <a:pt x="4533607" y="3703057"/>
                    <a:pt x="4568554" y="3752633"/>
                    <a:pt x="4604698" y="3801567"/>
                  </a:cubicBezTo>
                  <a:cubicBezTo>
                    <a:pt x="4607008" y="3804133"/>
                    <a:pt x="4627369" y="3830781"/>
                    <a:pt x="4633229" y="3837925"/>
                  </a:cubicBezTo>
                  <a:cubicBezTo>
                    <a:pt x="4643409" y="3850244"/>
                    <a:pt x="4653675" y="3862477"/>
                    <a:pt x="4664112" y="3874539"/>
                  </a:cubicBezTo>
                  <a:cubicBezTo>
                    <a:pt x="4675704" y="3887971"/>
                    <a:pt x="4687467" y="3901230"/>
                    <a:pt x="4699444" y="3914277"/>
                  </a:cubicBezTo>
                  <a:close/>
                </a:path>
              </a:pathLst>
            </a:custGeom>
            <a:solidFill>
              <a:schemeClr val="tx2"/>
            </a:solidFill>
            <a:ln w="42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AEC7B42-7E36-EDFE-C41A-2C8F81C9B282}"/>
              </a:ext>
            </a:extLst>
          </p:cNvPr>
          <p:cNvSpPr/>
          <p:nvPr/>
        </p:nvSpPr>
        <p:spPr>
          <a:xfrm>
            <a:off x="3187038" y="2398672"/>
            <a:ext cx="275483" cy="363226"/>
          </a:xfrm>
          <a:custGeom>
            <a:avLst/>
            <a:gdLst>
              <a:gd name="connsiteX0" fmla="*/ 137742 w 275483"/>
              <a:gd name="connsiteY0" fmla="*/ 0 h 363226"/>
              <a:gd name="connsiteX1" fmla="*/ 0 w 275483"/>
              <a:gd name="connsiteY1" fmla="*/ 135689 h 363226"/>
              <a:gd name="connsiteX2" fmla="*/ 105481 w 275483"/>
              <a:gd name="connsiteY2" fmla="*/ 346391 h 363226"/>
              <a:gd name="connsiteX3" fmla="*/ 170002 w 275483"/>
              <a:gd name="connsiteY3" fmla="*/ 346391 h 363226"/>
              <a:gd name="connsiteX4" fmla="*/ 275484 w 275483"/>
              <a:gd name="connsiteY4" fmla="*/ 135689 h 363226"/>
              <a:gd name="connsiteX5" fmla="*/ 137742 w 275483"/>
              <a:gd name="connsiteY5" fmla="*/ 0 h 363226"/>
              <a:gd name="connsiteX6" fmla="*/ 137742 w 275483"/>
              <a:gd name="connsiteY6" fmla="*/ 207434 h 363226"/>
              <a:gd name="connsiteX7" fmla="*/ 64914 w 275483"/>
              <a:gd name="connsiteY7" fmla="*/ 135689 h 363226"/>
              <a:gd name="connsiteX8" fmla="*/ 137742 w 275483"/>
              <a:gd name="connsiteY8" fmla="*/ 63943 h 363226"/>
              <a:gd name="connsiteX9" fmla="*/ 210569 w 275483"/>
              <a:gd name="connsiteY9" fmla="*/ 135689 h 363226"/>
              <a:gd name="connsiteX10" fmla="*/ 137742 w 275483"/>
              <a:gd name="connsiteY10" fmla="*/ 207434 h 36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483" h="363226">
                <a:moveTo>
                  <a:pt x="137742" y="0"/>
                </a:moveTo>
                <a:cubicBezTo>
                  <a:pt x="61668" y="0"/>
                  <a:pt x="0" y="60748"/>
                  <a:pt x="0" y="135689"/>
                </a:cubicBezTo>
                <a:cubicBezTo>
                  <a:pt x="0" y="187078"/>
                  <a:pt x="64769" y="288021"/>
                  <a:pt x="105481" y="346391"/>
                </a:cubicBezTo>
                <a:cubicBezTo>
                  <a:pt x="121137" y="368839"/>
                  <a:pt x="154347" y="368839"/>
                  <a:pt x="170002" y="346391"/>
                </a:cubicBezTo>
                <a:cubicBezTo>
                  <a:pt x="210715" y="288021"/>
                  <a:pt x="275484" y="187078"/>
                  <a:pt x="275484" y="135689"/>
                </a:cubicBezTo>
                <a:cubicBezTo>
                  <a:pt x="275484" y="60752"/>
                  <a:pt x="213812" y="0"/>
                  <a:pt x="137742" y="0"/>
                </a:cubicBezTo>
                <a:close/>
                <a:moveTo>
                  <a:pt x="137742" y="207434"/>
                </a:moveTo>
                <a:cubicBezTo>
                  <a:pt x="97517" y="207434"/>
                  <a:pt x="64914" y="175315"/>
                  <a:pt x="64914" y="135689"/>
                </a:cubicBezTo>
                <a:cubicBezTo>
                  <a:pt x="64914" y="96067"/>
                  <a:pt x="97521" y="63943"/>
                  <a:pt x="137742" y="63943"/>
                </a:cubicBezTo>
                <a:cubicBezTo>
                  <a:pt x="177962" y="63943"/>
                  <a:pt x="210569" y="96063"/>
                  <a:pt x="210569" y="135689"/>
                </a:cubicBezTo>
                <a:cubicBezTo>
                  <a:pt x="210569" y="175311"/>
                  <a:pt x="177962" y="207434"/>
                  <a:pt x="137742" y="207434"/>
                </a:cubicBezTo>
                <a:close/>
              </a:path>
            </a:pathLst>
          </a:custGeom>
          <a:solidFill>
            <a:schemeClr val="accent2">
              <a:lumMod val="90000"/>
            </a:schemeClr>
          </a:solidFill>
          <a:ln w="4276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E65426C-6A56-D913-3AE6-B4975E6DDF88}"/>
              </a:ext>
            </a:extLst>
          </p:cNvPr>
          <p:cNvSpPr/>
          <p:nvPr/>
        </p:nvSpPr>
        <p:spPr>
          <a:xfrm>
            <a:off x="3868976" y="5237192"/>
            <a:ext cx="275483" cy="363226"/>
          </a:xfrm>
          <a:custGeom>
            <a:avLst/>
            <a:gdLst>
              <a:gd name="connsiteX0" fmla="*/ 137742 w 275483"/>
              <a:gd name="connsiteY0" fmla="*/ 0 h 363226"/>
              <a:gd name="connsiteX1" fmla="*/ 0 w 275483"/>
              <a:gd name="connsiteY1" fmla="*/ 135689 h 363226"/>
              <a:gd name="connsiteX2" fmla="*/ 105481 w 275483"/>
              <a:gd name="connsiteY2" fmla="*/ 346390 h 363226"/>
              <a:gd name="connsiteX3" fmla="*/ 170002 w 275483"/>
              <a:gd name="connsiteY3" fmla="*/ 346390 h 363226"/>
              <a:gd name="connsiteX4" fmla="*/ 275484 w 275483"/>
              <a:gd name="connsiteY4" fmla="*/ 135689 h 363226"/>
              <a:gd name="connsiteX5" fmla="*/ 137742 w 275483"/>
              <a:gd name="connsiteY5" fmla="*/ 0 h 363226"/>
              <a:gd name="connsiteX6" fmla="*/ 137742 w 275483"/>
              <a:gd name="connsiteY6" fmla="*/ 207434 h 363226"/>
              <a:gd name="connsiteX7" fmla="*/ 64914 w 275483"/>
              <a:gd name="connsiteY7" fmla="*/ 135689 h 363226"/>
              <a:gd name="connsiteX8" fmla="*/ 137742 w 275483"/>
              <a:gd name="connsiteY8" fmla="*/ 63943 h 363226"/>
              <a:gd name="connsiteX9" fmla="*/ 210570 w 275483"/>
              <a:gd name="connsiteY9" fmla="*/ 135689 h 363226"/>
              <a:gd name="connsiteX10" fmla="*/ 137742 w 275483"/>
              <a:gd name="connsiteY10" fmla="*/ 207434 h 36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483" h="363226">
                <a:moveTo>
                  <a:pt x="137742" y="0"/>
                </a:moveTo>
                <a:cubicBezTo>
                  <a:pt x="61668" y="0"/>
                  <a:pt x="0" y="60748"/>
                  <a:pt x="0" y="135689"/>
                </a:cubicBezTo>
                <a:cubicBezTo>
                  <a:pt x="0" y="187078"/>
                  <a:pt x="64769" y="288021"/>
                  <a:pt x="105481" y="346390"/>
                </a:cubicBezTo>
                <a:cubicBezTo>
                  <a:pt x="121137" y="368838"/>
                  <a:pt x="154347" y="368838"/>
                  <a:pt x="170002" y="346390"/>
                </a:cubicBezTo>
                <a:cubicBezTo>
                  <a:pt x="210711" y="288021"/>
                  <a:pt x="275484" y="187078"/>
                  <a:pt x="275484" y="135689"/>
                </a:cubicBezTo>
                <a:cubicBezTo>
                  <a:pt x="275484" y="60752"/>
                  <a:pt x="213812" y="0"/>
                  <a:pt x="137742" y="0"/>
                </a:cubicBezTo>
                <a:close/>
                <a:moveTo>
                  <a:pt x="137742" y="207434"/>
                </a:moveTo>
                <a:cubicBezTo>
                  <a:pt x="97517" y="207434"/>
                  <a:pt x="64914" y="175315"/>
                  <a:pt x="64914" y="135689"/>
                </a:cubicBezTo>
                <a:cubicBezTo>
                  <a:pt x="64914" y="96062"/>
                  <a:pt x="97521" y="63943"/>
                  <a:pt x="137742" y="63943"/>
                </a:cubicBezTo>
                <a:cubicBezTo>
                  <a:pt x="177963" y="63943"/>
                  <a:pt x="210570" y="96067"/>
                  <a:pt x="210570" y="135689"/>
                </a:cubicBezTo>
                <a:cubicBezTo>
                  <a:pt x="210570" y="175310"/>
                  <a:pt x="177963" y="207434"/>
                  <a:pt x="137742" y="207434"/>
                </a:cubicBezTo>
                <a:close/>
              </a:path>
            </a:pathLst>
          </a:custGeom>
          <a:solidFill>
            <a:schemeClr val="accent1"/>
          </a:solidFill>
          <a:ln w="4276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E32E0B2-F3E6-49F3-51C5-5DBBCDA95066}"/>
              </a:ext>
            </a:extLst>
          </p:cNvPr>
          <p:cNvSpPr/>
          <p:nvPr/>
        </p:nvSpPr>
        <p:spPr>
          <a:xfrm>
            <a:off x="6698185" y="3876900"/>
            <a:ext cx="275483" cy="363226"/>
          </a:xfrm>
          <a:custGeom>
            <a:avLst/>
            <a:gdLst>
              <a:gd name="connsiteX0" fmla="*/ 137742 w 275483"/>
              <a:gd name="connsiteY0" fmla="*/ 0 h 363226"/>
              <a:gd name="connsiteX1" fmla="*/ 0 w 275483"/>
              <a:gd name="connsiteY1" fmla="*/ 135689 h 363226"/>
              <a:gd name="connsiteX2" fmla="*/ 105482 w 275483"/>
              <a:gd name="connsiteY2" fmla="*/ 346391 h 363226"/>
              <a:gd name="connsiteX3" fmla="*/ 170002 w 275483"/>
              <a:gd name="connsiteY3" fmla="*/ 346391 h 363226"/>
              <a:gd name="connsiteX4" fmla="*/ 275483 w 275483"/>
              <a:gd name="connsiteY4" fmla="*/ 135689 h 363226"/>
              <a:gd name="connsiteX5" fmla="*/ 137742 w 275483"/>
              <a:gd name="connsiteY5" fmla="*/ 0 h 363226"/>
              <a:gd name="connsiteX6" fmla="*/ 137742 w 275483"/>
              <a:gd name="connsiteY6" fmla="*/ 207434 h 363226"/>
              <a:gd name="connsiteX7" fmla="*/ 64914 w 275483"/>
              <a:gd name="connsiteY7" fmla="*/ 135689 h 363226"/>
              <a:gd name="connsiteX8" fmla="*/ 137742 w 275483"/>
              <a:gd name="connsiteY8" fmla="*/ 63943 h 363226"/>
              <a:gd name="connsiteX9" fmla="*/ 210570 w 275483"/>
              <a:gd name="connsiteY9" fmla="*/ 135689 h 363226"/>
              <a:gd name="connsiteX10" fmla="*/ 137742 w 275483"/>
              <a:gd name="connsiteY10" fmla="*/ 207434 h 36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483" h="363226">
                <a:moveTo>
                  <a:pt x="137742" y="0"/>
                </a:moveTo>
                <a:cubicBezTo>
                  <a:pt x="61668" y="0"/>
                  <a:pt x="0" y="60748"/>
                  <a:pt x="0" y="135689"/>
                </a:cubicBezTo>
                <a:cubicBezTo>
                  <a:pt x="0" y="187078"/>
                  <a:pt x="64769" y="288021"/>
                  <a:pt x="105482" y="346391"/>
                </a:cubicBezTo>
                <a:cubicBezTo>
                  <a:pt x="121137" y="368839"/>
                  <a:pt x="154347" y="368839"/>
                  <a:pt x="170002" y="346391"/>
                </a:cubicBezTo>
                <a:cubicBezTo>
                  <a:pt x="210715" y="288021"/>
                  <a:pt x="275483" y="187078"/>
                  <a:pt x="275483" y="135689"/>
                </a:cubicBezTo>
                <a:cubicBezTo>
                  <a:pt x="275483" y="60748"/>
                  <a:pt x="213812" y="0"/>
                  <a:pt x="137742" y="0"/>
                </a:cubicBezTo>
                <a:close/>
                <a:moveTo>
                  <a:pt x="137742" y="207434"/>
                </a:moveTo>
                <a:cubicBezTo>
                  <a:pt x="97521" y="207434"/>
                  <a:pt x="64914" y="175315"/>
                  <a:pt x="64914" y="135689"/>
                </a:cubicBezTo>
                <a:cubicBezTo>
                  <a:pt x="64914" y="96063"/>
                  <a:pt x="97521" y="63943"/>
                  <a:pt x="137742" y="63943"/>
                </a:cubicBezTo>
                <a:cubicBezTo>
                  <a:pt x="177962" y="63943"/>
                  <a:pt x="210570" y="96063"/>
                  <a:pt x="210570" y="135689"/>
                </a:cubicBezTo>
                <a:cubicBezTo>
                  <a:pt x="210570" y="175315"/>
                  <a:pt x="177962" y="207434"/>
                  <a:pt x="137742" y="207434"/>
                </a:cubicBezTo>
                <a:close/>
              </a:path>
            </a:pathLst>
          </a:custGeom>
          <a:solidFill>
            <a:schemeClr val="accent5"/>
          </a:solidFill>
          <a:ln w="4276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30D1847-1B80-1803-C164-EC60CAC370E0}"/>
              </a:ext>
            </a:extLst>
          </p:cNvPr>
          <p:cNvSpPr/>
          <p:nvPr/>
        </p:nvSpPr>
        <p:spPr>
          <a:xfrm>
            <a:off x="6090126" y="1924882"/>
            <a:ext cx="275483" cy="363226"/>
          </a:xfrm>
          <a:custGeom>
            <a:avLst/>
            <a:gdLst>
              <a:gd name="connsiteX0" fmla="*/ 137742 w 275483"/>
              <a:gd name="connsiteY0" fmla="*/ 0 h 363226"/>
              <a:gd name="connsiteX1" fmla="*/ 0 w 275483"/>
              <a:gd name="connsiteY1" fmla="*/ 135689 h 363226"/>
              <a:gd name="connsiteX2" fmla="*/ 105482 w 275483"/>
              <a:gd name="connsiteY2" fmla="*/ 346391 h 363226"/>
              <a:gd name="connsiteX3" fmla="*/ 170002 w 275483"/>
              <a:gd name="connsiteY3" fmla="*/ 346391 h 363226"/>
              <a:gd name="connsiteX4" fmla="*/ 275484 w 275483"/>
              <a:gd name="connsiteY4" fmla="*/ 135689 h 363226"/>
              <a:gd name="connsiteX5" fmla="*/ 137742 w 275483"/>
              <a:gd name="connsiteY5" fmla="*/ 0 h 363226"/>
              <a:gd name="connsiteX6" fmla="*/ 137742 w 275483"/>
              <a:gd name="connsiteY6" fmla="*/ 207434 h 363226"/>
              <a:gd name="connsiteX7" fmla="*/ 64914 w 275483"/>
              <a:gd name="connsiteY7" fmla="*/ 135689 h 363226"/>
              <a:gd name="connsiteX8" fmla="*/ 137742 w 275483"/>
              <a:gd name="connsiteY8" fmla="*/ 63943 h 363226"/>
              <a:gd name="connsiteX9" fmla="*/ 210570 w 275483"/>
              <a:gd name="connsiteY9" fmla="*/ 135689 h 363226"/>
              <a:gd name="connsiteX10" fmla="*/ 137742 w 275483"/>
              <a:gd name="connsiteY10" fmla="*/ 207434 h 36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483" h="363226">
                <a:moveTo>
                  <a:pt x="137742" y="0"/>
                </a:moveTo>
                <a:cubicBezTo>
                  <a:pt x="61668" y="0"/>
                  <a:pt x="0" y="60748"/>
                  <a:pt x="0" y="135689"/>
                </a:cubicBezTo>
                <a:cubicBezTo>
                  <a:pt x="0" y="187078"/>
                  <a:pt x="64769" y="288021"/>
                  <a:pt x="105482" y="346391"/>
                </a:cubicBezTo>
                <a:cubicBezTo>
                  <a:pt x="121137" y="368839"/>
                  <a:pt x="154347" y="368839"/>
                  <a:pt x="170002" y="346391"/>
                </a:cubicBezTo>
                <a:cubicBezTo>
                  <a:pt x="210711" y="288021"/>
                  <a:pt x="275484" y="187078"/>
                  <a:pt x="275484" y="135689"/>
                </a:cubicBezTo>
                <a:cubicBezTo>
                  <a:pt x="275484" y="60748"/>
                  <a:pt x="213812" y="0"/>
                  <a:pt x="137742" y="0"/>
                </a:cubicBezTo>
                <a:close/>
                <a:moveTo>
                  <a:pt x="137742" y="207434"/>
                </a:moveTo>
                <a:cubicBezTo>
                  <a:pt x="97521" y="207434"/>
                  <a:pt x="64914" y="175315"/>
                  <a:pt x="64914" y="135689"/>
                </a:cubicBezTo>
                <a:cubicBezTo>
                  <a:pt x="64914" y="96063"/>
                  <a:pt x="97521" y="63943"/>
                  <a:pt x="137742" y="63943"/>
                </a:cubicBezTo>
                <a:cubicBezTo>
                  <a:pt x="177967" y="63943"/>
                  <a:pt x="210570" y="96063"/>
                  <a:pt x="210570" y="135689"/>
                </a:cubicBezTo>
                <a:cubicBezTo>
                  <a:pt x="210570" y="175315"/>
                  <a:pt x="177962" y="207434"/>
                  <a:pt x="137742" y="207434"/>
                </a:cubicBezTo>
                <a:close/>
              </a:path>
            </a:pathLst>
          </a:custGeom>
          <a:solidFill>
            <a:schemeClr val="accent4"/>
          </a:solidFill>
          <a:ln w="4276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150F7B2-5AFE-7CB5-CEB9-CBF981F1452E}"/>
              </a:ext>
            </a:extLst>
          </p:cNvPr>
          <p:cNvSpPr/>
          <p:nvPr/>
        </p:nvSpPr>
        <p:spPr>
          <a:xfrm>
            <a:off x="1927223" y="4752700"/>
            <a:ext cx="275483" cy="363226"/>
          </a:xfrm>
          <a:custGeom>
            <a:avLst/>
            <a:gdLst>
              <a:gd name="connsiteX0" fmla="*/ 137742 w 275483"/>
              <a:gd name="connsiteY0" fmla="*/ 0 h 363226"/>
              <a:gd name="connsiteX1" fmla="*/ 0 w 275483"/>
              <a:gd name="connsiteY1" fmla="*/ 135689 h 363226"/>
              <a:gd name="connsiteX2" fmla="*/ 105481 w 275483"/>
              <a:gd name="connsiteY2" fmla="*/ 346391 h 363226"/>
              <a:gd name="connsiteX3" fmla="*/ 170002 w 275483"/>
              <a:gd name="connsiteY3" fmla="*/ 346391 h 363226"/>
              <a:gd name="connsiteX4" fmla="*/ 275484 w 275483"/>
              <a:gd name="connsiteY4" fmla="*/ 135689 h 363226"/>
              <a:gd name="connsiteX5" fmla="*/ 137742 w 275483"/>
              <a:gd name="connsiteY5" fmla="*/ 0 h 363226"/>
              <a:gd name="connsiteX6" fmla="*/ 137742 w 275483"/>
              <a:gd name="connsiteY6" fmla="*/ 207430 h 363226"/>
              <a:gd name="connsiteX7" fmla="*/ 64914 w 275483"/>
              <a:gd name="connsiteY7" fmla="*/ 135684 h 363226"/>
              <a:gd name="connsiteX8" fmla="*/ 137742 w 275483"/>
              <a:gd name="connsiteY8" fmla="*/ 63939 h 363226"/>
              <a:gd name="connsiteX9" fmla="*/ 210569 w 275483"/>
              <a:gd name="connsiteY9" fmla="*/ 135684 h 363226"/>
              <a:gd name="connsiteX10" fmla="*/ 137742 w 275483"/>
              <a:gd name="connsiteY10" fmla="*/ 207430 h 36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483" h="363226">
                <a:moveTo>
                  <a:pt x="137742" y="0"/>
                </a:moveTo>
                <a:cubicBezTo>
                  <a:pt x="61668" y="0"/>
                  <a:pt x="0" y="60748"/>
                  <a:pt x="0" y="135689"/>
                </a:cubicBezTo>
                <a:cubicBezTo>
                  <a:pt x="0" y="187078"/>
                  <a:pt x="64769" y="288021"/>
                  <a:pt x="105481" y="346391"/>
                </a:cubicBezTo>
                <a:cubicBezTo>
                  <a:pt x="121137" y="368839"/>
                  <a:pt x="154347" y="368839"/>
                  <a:pt x="170002" y="346391"/>
                </a:cubicBezTo>
                <a:cubicBezTo>
                  <a:pt x="210715" y="288021"/>
                  <a:pt x="275484" y="187078"/>
                  <a:pt x="275484" y="135689"/>
                </a:cubicBezTo>
                <a:cubicBezTo>
                  <a:pt x="275484" y="60748"/>
                  <a:pt x="213812" y="0"/>
                  <a:pt x="137742" y="0"/>
                </a:cubicBezTo>
                <a:close/>
                <a:moveTo>
                  <a:pt x="137742" y="207430"/>
                </a:moveTo>
                <a:cubicBezTo>
                  <a:pt x="97517" y="207430"/>
                  <a:pt x="64914" y="175310"/>
                  <a:pt x="64914" y="135684"/>
                </a:cubicBezTo>
                <a:cubicBezTo>
                  <a:pt x="64914" y="96063"/>
                  <a:pt x="97521" y="63939"/>
                  <a:pt x="137742" y="63939"/>
                </a:cubicBezTo>
                <a:cubicBezTo>
                  <a:pt x="177962" y="63939"/>
                  <a:pt x="210569" y="96058"/>
                  <a:pt x="210569" y="135684"/>
                </a:cubicBezTo>
                <a:cubicBezTo>
                  <a:pt x="210569" y="175310"/>
                  <a:pt x="177962" y="207430"/>
                  <a:pt x="137742" y="207430"/>
                </a:cubicBezTo>
                <a:close/>
              </a:path>
            </a:pathLst>
          </a:custGeom>
          <a:solidFill>
            <a:schemeClr val="accent3"/>
          </a:solidFill>
          <a:ln w="4276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A2C57D2-3287-F903-21CD-184B634B13A4}"/>
              </a:ext>
            </a:extLst>
          </p:cNvPr>
          <p:cNvSpPr/>
          <p:nvPr/>
        </p:nvSpPr>
        <p:spPr>
          <a:xfrm>
            <a:off x="9029700" y="1552575"/>
            <a:ext cx="2552700" cy="82232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PH" sz="1600" b="1" dirty="0">
                <a:solidFill>
                  <a:schemeClr val="tx1"/>
                </a:solidFill>
                <a:cs typeface="Poppins" panose="00000500000000000000" pitchFamily="2" charset="0"/>
              </a:rPr>
              <a:t>Text</a:t>
            </a:r>
            <a:endParaRPr lang="en-PH" sz="1200" b="1" dirty="0">
              <a:solidFill>
                <a:schemeClr val="tx1"/>
              </a:solidFill>
              <a:cs typeface="Poppins" panose="00000500000000000000" pitchFamily="2" charset="0"/>
            </a:endParaRPr>
          </a:p>
          <a:p>
            <a:r>
              <a:rPr lang="en-PH" sz="1100" dirty="0">
                <a:solidFill>
                  <a:schemeClr val="tx1"/>
                </a:solidFill>
                <a:cs typeface="Poppins" panose="00000500000000000000" pitchFamily="2" charset="0"/>
              </a:rPr>
              <a:t>Lorem ipsum dolor sit </a:t>
            </a:r>
            <a:r>
              <a:rPr lang="en-PH" sz="1100" dirty="0" err="1">
                <a:solidFill>
                  <a:schemeClr val="tx1"/>
                </a:solidFill>
                <a:cs typeface="Poppins" panose="00000500000000000000" pitchFamily="2" charset="0"/>
              </a:rPr>
              <a:t>amet</a:t>
            </a:r>
            <a:r>
              <a:rPr lang="en-PH" sz="1100" dirty="0">
                <a:solidFill>
                  <a:schemeClr val="tx1"/>
                </a:solidFill>
                <a:cs typeface="Poppins" panose="00000500000000000000" pitchFamily="2" charset="0"/>
              </a:rPr>
              <a:t>, </a:t>
            </a:r>
            <a:r>
              <a:rPr lang="en-PH" sz="1100" dirty="0" err="1">
                <a:solidFill>
                  <a:schemeClr val="tx1"/>
                </a:solidFill>
                <a:cs typeface="Poppins" panose="00000500000000000000" pitchFamily="2" charset="0"/>
              </a:rPr>
              <a:t>consectetur</a:t>
            </a:r>
            <a:r>
              <a:rPr lang="en-PH" sz="1100" dirty="0">
                <a:solidFill>
                  <a:schemeClr val="tx1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chemeClr val="tx1"/>
                </a:solidFill>
                <a:cs typeface="Poppins" panose="00000500000000000000" pitchFamily="2" charset="0"/>
              </a:rPr>
              <a:t>adipiscing</a:t>
            </a:r>
            <a:r>
              <a:rPr lang="en-PH" sz="1100" dirty="0">
                <a:solidFill>
                  <a:schemeClr val="tx1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chemeClr val="tx1"/>
                </a:solidFill>
                <a:cs typeface="Poppins" panose="00000500000000000000" pitchFamily="2" charset="0"/>
              </a:rPr>
              <a:t>elit</a:t>
            </a:r>
            <a:r>
              <a:rPr lang="en-PH" sz="1100" dirty="0">
                <a:solidFill>
                  <a:schemeClr val="tx1"/>
                </a:solidFill>
                <a:cs typeface="Poppins" panose="00000500000000000000" pitchFamily="2" charset="0"/>
              </a:rPr>
              <a:t>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792A0CB-8C58-24C0-D78D-B9B0663EE811}"/>
              </a:ext>
            </a:extLst>
          </p:cNvPr>
          <p:cNvSpPr/>
          <p:nvPr/>
        </p:nvSpPr>
        <p:spPr>
          <a:xfrm>
            <a:off x="9029700" y="2501900"/>
            <a:ext cx="2552700" cy="822325"/>
          </a:xfrm>
          <a:prstGeom prst="rect">
            <a:avLst/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PH" sz="1600" b="1" dirty="0">
                <a:solidFill>
                  <a:srgbClr val="000000"/>
                </a:solidFill>
                <a:cs typeface="Poppins" panose="00000500000000000000" pitchFamily="2" charset="0"/>
              </a:rPr>
              <a:t>Text</a:t>
            </a:r>
          </a:p>
          <a:p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Lorem ipsum dolor sit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amet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,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consectetur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adipiscing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elit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ABC8937-3E3B-A128-FABA-B71C6E6F8B62}"/>
              </a:ext>
            </a:extLst>
          </p:cNvPr>
          <p:cNvSpPr/>
          <p:nvPr/>
        </p:nvSpPr>
        <p:spPr>
          <a:xfrm>
            <a:off x="9029700" y="3451225"/>
            <a:ext cx="2552700" cy="822325"/>
          </a:xfrm>
          <a:prstGeom prst="rect">
            <a:avLst/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PH" sz="1600" b="1" dirty="0">
                <a:solidFill>
                  <a:srgbClr val="000000"/>
                </a:solidFill>
                <a:cs typeface="Poppins" panose="00000500000000000000" pitchFamily="2" charset="0"/>
              </a:rPr>
              <a:t>Text</a:t>
            </a:r>
          </a:p>
          <a:p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Lorem ipsum dolor sit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amet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,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consectetur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adipiscing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elit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928A22D-7BC0-A421-85D1-579A8B1B9CD6}"/>
              </a:ext>
            </a:extLst>
          </p:cNvPr>
          <p:cNvSpPr/>
          <p:nvPr/>
        </p:nvSpPr>
        <p:spPr>
          <a:xfrm>
            <a:off x="9029700" y="4400550"/>
            <a:ext cx="2552700" cy="822325"/>
          </a:xfrm>
          <a:prstGeom prst="rect">
            <a:avLst/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PH" sz="1600" b="1" dirty="0">
                <a:solidFill>
                  <a:srgbClr val="000000"/>
                </a:solidFill>
                <a:cs typeface="Poppins" panose="00000500000000000000" pitchFamily="2" charset="0"/>
              </a:rPr>
              <a:t>Text</a:t>
            </a:r>
          </a:p>
          <a:p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Lorem ipsum dolor sit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amet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,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consectetur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adipiscing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elit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2C72189-0502-7EDF-CFD2-73942064F9B5}"/>
              </a:ext>
            </a:extLst>
          </p:cNvPr>
          <p:cNvSpPr/>
          <p:nvPr/>
        </p:nvSpPr>
        <p:spPr>
          <a:xfrm>
            <a:off x="9029700" y="5349875"/>
            <a:ext cx="2552700" cy="822325"/>
          </a:xfrm>
          <a:prstGeom prst="rect">
            <a:avLst/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PH" sz="1600" b="1" dirty="0">
                <a:solidFill>
                  <a:srgbClr val="000000"/>
                </a:solidFill>
                <a:cs typeface="Poppins" panose="00000500000000000000" pitchFamily="2" charset="0"/>
              </a:rPr>
              <a:t>Text</a:t>
            </a:r>
          </a:p>
          <a:p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Lorem ipsum dolor sit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amet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,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consectetur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adipiscing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 </a:t>
            </a:r>
            <a:r>
              <a:rPr lang="en-PH" sz="1100" dirty="0" err="1">
                <a:solidFill>
                  <a:srgbClr val="000000"/>
                </a:solidFill>
                <a:cs typeface="Poppins" panose="00000500000000000000" pitchFamily="2" charset="0"/>
              </a:rPr>
              <a:t>elit</a:t>
            </a:r>
            <a:r>
              <a:rPr lang="en-PH" sz="1100" dirty="0">
                <a:solidFill>
                  <a:srgbClr val="000000"/>
                </a:solidFill>
                <a:cs typeface="Poppins" panose="00000500000000000000" pitchFamily="2" charset="0"/>
              </a:rPr>
              <a:t>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A34BA6F-077D-1E16-73EF-5796CA063FC1}"/>
              </a:ext>
            </a:extLst>
          </p:cNvPr>
          <p:cNvSpPr/>
          <p:nvPr/>
        </p:nvSpPr>
        <p:spPr>
          <a:xfrm>
            <a:off x="9029700" y="1552575"/>
            <a:ext cx="161925" cy="822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FED4585-3FA2-6B22-DB77-A1DA458A92AC}"/>
              </a:ext>
            </a:extLst>
          </p:cNvPr>
          <p:cNvSpPr/>
          <p:nvPr/>
        </p:nvSpPr>
        <p:spPr>
          <a:xfrm>
            <a:off x="9029700" y="2501900"/>
            <a:ext cx="161925" cy="822325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204381D-9EAC-F0CC-91E8-46AEF1E75407}"/>
              </a:ext>
            </a:extLst>
          </p:cNvPr>
          <p:cNvSpPr/>
          <p:nvPr/>
        </p:nvSpPr>
        <p:spPr>
          <a:xfrm>
            <a:off x="9029700" y="3451225"/>
            <a:ext cx="161925" cy="8223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9CB08EF-A89F-6739-01F6-AA3CF40BF07D}"/>
              </a:ext>
            </a:extLst>
          </p:cNvPr>
          <p:cNvSpPr/>
          <p:nvPr/>
        </p:nvSpPr>
        <p:spPr>
          <a:xfrm>
            <a:off x="9029700" y="4400550"/>
            <a:ext cx="161925" cy="822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6B03AE8-3C8A-086B-2EE5-565E2851FFDD}"/>
              </a:ext>
            </a:extLst>
          </p:cNvPr>
          <p:cNvSpPr/>
          <p:nvPr/>
        </p:nvSpPr>
        <p:spPr>
          <a:xfrm>
            <a:off x="9029700" y="5349875"/>
            <a:ext cx="161925" cy="822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18881</TotalTime>
  <Words>59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Direction (Free)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904</cp:revision>
  <dcterms:created xsi:type="dcterms:W3CDTF">2015-06-30T14:30:05Z</dcterms:created>
  <dcterms:modified xsi:type="dcterms:W3CDTF">2025-07-01T15:19:11Z</dcterms:modified>
</cp:coreProperties>
</file>