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32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32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Distribution (Free) 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1C5EA25-4F73-C265-94E9-2165B251B8F8}"/>
              </a:ext>
            </a:extLst>
          </p:cNvPr>
          <p:cNvGrpSpPr/>
          <p:nvPr/>
        </p:nvGrpSpPr>
        <p:grpSpPr>
          <a:xfrm>
            <a:off x="2699766" y="1493037"/>
            <a:ext cx="4716868" cy="4139895"/>
            <a:chOff x="2699766" y="1493037"/>
            <a:chExt cx="4716868" cy="4139895"/>
          </a:xfrm>
          <a:solidFill>
            <a:schemeClr val="accent3"/>
          </a:solidFill>
        </p:grpSpPr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2D872908-C0E9-DA9C-A54B-8D364E26BB25}"/>
                </a:ext>
              </a:extLst>
            </p:cNvPr>
            <p:cNvSpPr/>
            <p:nvPr/>
          </p:nvSpPr>
          <p:spPr>
            <a:xfrm>
              <a:off x="2699766" y="3876548"/>
              <a:ext cx="1841299" cy="1756384"/>
            </a:xfrm>
            <a:custGeom>
              <a:avLst/>
              <a:gdLst>
                <a:gd name="connsiteX0" fmla="*/ 823755 w 1641951"/>
                <a:gd name="connsiteY0" fmla="*/ 292513 h 1566229"/>
                <a:gd name="connsiteX1" fmla="*/ 824326 w 1641951"/>
                <a:gd name="connsiteY1" fmla="*/ 6230 h 1566229"/>
                <a:gd name="connsiteX2" fmla="*/ 472197 w 1641951"/>
                <a:gd name="connsiteY2" fmla="*/ 48 h 1566229"/>
                <a:gd name="connsiteX3" fmla="*/ 469415 w 1641951"/>
                <a:gd name="connsiteY3" fmla="*/ 0 h 1566229"/>
                <a:gd name="connsiteX4" fmla="*/ 444850 w 1641951"/>
                <a:gd name="connsiteY4" fmla="*/ 663902 h 1566229"/>
                <a:gd name="connsiteX5" fmla="*/ 216269 w 1641951"/>
                <a:gd name="connsiteY5" fmla="*/ 653653 h 1566229"/>
                <a:gd name="connsiteX6" fmla="*/ 38971 w 1641951"/>
                <a:gd name="connsiteY6" fmla="*/ 643642 h 1566229"/>
                <a:gd name="connsiteX7" fmla="*/ 2728 w 1641951"/>
                <a:gd name="connsiteY7" fmla="*/ 641509 h 1566229"/>
                <a:gd name="connsiteX8" fmla="*/ 1166 w 1641951"/>
                <a:gd name="connsiteY8" fmla="*/ 642499 h 1566229"/>
                <a:gd name="connsiteX9" fmla="*/ 1624 w 1641951"/>
                <a:gd name="connsiteY9" fmla="*/ 644500 h 1566229"/>
                <a:gd name="connsiteX10" fmla="*/ 3452 w 1641951"/>
                <a:gd name="connsiteY10" fmla="*/ 646176 h 1566229"/>
                <a:gd name="connsiteX11" fmla="*/ 3471 w 1641951"/>
                <a:gd name="connsiteY11" fmla="*/ 649757 h 1566229"/>
                <a:gd name="connsiteX12" fmla="*/ 1871 w 1641951"/>
                <a:gd name="connsiteY12" fmla="*/ 653491 h 1566229"/>
                <a:gd name="connsiteX13" fmla="*/ 100 w 1641951"/>
                <a:gd name="connsiteY13" fmla="*/ 656311 h 1566229"/>
                <a:gd name="connsiteX14" fmla="*/ 299 w 1641951"/>
                <a:gd name="connsiteY14" fmla="*/ 658768 h 1566229"/>
                <a:gd name="connsiteX15" fmla="*/ 776 w 1641951"/>
                <a:gd name="connsiteY15" fmla="*/ 661340 h 1566229"/>
                <a:gd name="connsiteX16" fmla="*/ 2414 w 1641951"/>
                <a:gd name="connsiteY16" fmla="*/ 663559 h 1566229"/>
                <a:gd name="connsiteX17" fmla="*/ 4310 w 1641951"/>
                <a:gd name="connsiteY17" fmla="*/ 664998 h 1566229"/>
                <a:gd name="connsiteX18" fmla="*/ 5948 w 1641951"/>
                <a:gd name="connsiteY18" fmla="*/ 667150 h 1566229"/>
                <a:gd name="connsiteX19" fmla="*/ 8615 w 1641951"/>
                <a:gd name="connsiteY19" fmla="*/ 668398 h 1566229"/>
                <a:gd name="connsiteX20" fmla="*/ 11310 w 1641951"/>
                <a:gd name="connsiteY20" fmla="*/ 670465 h 1566229"/>
                <a:gd name="connsiteX21" fmla="*/ 11568 w 1641951"/>
                <a:gd name="connsiteY21" fmla="*/ 673303 h 1566229"/>
                <a:gd name="connsiteX22" fmla="*/ 10358 w 1641951"/>
                <a:gd name="connsiteY22" fmla="*/ 675161 h 1566229"/>
                <a:gd name="connsiteX23" fmla="*/ 10996 w 1641951"/>
                <a:gd name="connsiteY23" fmla="*/ 675656 h 1566229"/>
                <a:gd name="connsiteX24" fmla="*/ 13796 w 1641951"/>
                <a:gd name="connsiteY24" fmla="*/ 678447 h 1566229"/>
                <a:gd name="connsiteX25" fmla="*/ 18083 w 1641951"/>
                <a:gd name="connsiteY25" fmla="*/ 679190 h 1566229"/>
                <a:gd name="connsiteX26" fmla="*/ 21235 w 1641951"/>
                <a:gd name="connsiteY26" fmla="*/ 678561 h 1566229"/>
                <a:gd name="connsiteX27" fmla="*/ 28084 w 1641951"/>
                <a:gd name="connsiteY27" fmla="*/ 682104 h 1566229"/>
                <a:gd name="connsiteX28" fmla="*/ 33437 w 1641951"/>
                <a:gd name="connsiteY28" fmla="*/ 689467 h 1566229"/>
                <a:gd name="connsiteX29" fmla="*/ 36980 w 1641951"/>
                <a:gd name="connsiteY29" fmla="*/ 699230 h 1566229"/>
                <a:gd name="connsiteX30" fmla="*/ 39619 w 1641951"/>
                <a:gd name="connsiteY30" fmla="*/ 706831 h 1566229"/>
                <a:gd name="connsiteX31" fmla="*/ 42972 w 1641951"/>
                <a:gd name="connsiteY31" fmla="*/ 710851 h 1566229"/>
                <a:gd name="connsiteX32" fmla="*/ 45410 w 1641951"/>
                <a:gd name="connsiteY32" fmla="*/ 713965 h 1566229"/>
                <a:gd name="connsiteX33" fmla="*/ 46315 w 1641951"/>
                <a:gd name="connsiteY33" fmla="*/ 719633 h 1566229"/>
                <a:gd name="connsiteX34" fmla="*/ 50096 w 1641951"/>
                <a:gd name="connsiteY34" fmla="*/ 724672 h 1566229"/>
                <a:gd name="connsiteX35" fmla="*/ 54506 w 1641951"/>
                <a:gd name="connsiteY35" fmla="*/ 727348 h 1566229"/>
                <a:gd name="connsiteX36" fmla="*/ 56707 w 1641951"/>
                <a:gd name="connsiteY36" fmla="*/ 729749 h 1566229"/>
                <a:gd name="connsiteX37" fmla="*/ 59507 w 1641951"/>
                <a:gd name="connsiteY37" fmla="*/ 730539 h 1566229"/>
                <a:gd name="connsiteX38" fmla="*/ 62107 w 1641951"/>
                <a:gd name="connsiteY38" fmla="*/ 731720 h 1566229"/>
                <a:gd name="connsiteX39" fmla="*/ 65336 w 1641951"/>
                <a:gd name="connsiteY39" fmla="*/ 734749 h 1566229"/>
                <a:gd name="connsiteX40" fmla="*/ 70413 w 1641951"/>
                <a:gd name="connsiteY40" fmla="*/ 736721 h 1566229"/>
                <a:gd name="connsiteX41" fmla="*/ 75061 w 1641951"/>
                <a:gd name="connsiteY41" fmla="*/ 738769 h 1566229"/>
                <a:gd name="connsiteX42" fmla="*/ 77852 w 1641951"/>
                <a:gd name="connsiteY42" fmla="*/ 740740 h 1566229"/>
                <a:gd name="connsiteX43" fmla="*/ 79824 w 1641951"/>
                <a:gd name="connsiteY43" fmla="*/ 742160 h 1566229"/>
                <a:gd name="connsiteX44" fmla="*/ 80138 w 1641951"/>
                <a:gd name="connsiteY44" fmla="*/ 745865 h 1566229"/>
                <a:gd name="connsiteX45" fmla="*/ 80376 w 1641951"/>
                <a:gd name="connsiteY45" fmla="*/ 747741 h 1566229"/>
                <a:gd name="connsiteX46" fmla="*/ 82757 w 1641951"/>
                <a:gd name="connsiteY46" fmla="*/ 748818 h 1566229"/>
                <a:gd name="connsiteX47" fmla="*/ 84329 w 1641951"/>
                <a:gd name="connsiteY47" fmla="*/ 749599 h 1566229"/>
                <a:gd name="connsiteX48" fmla="*/ 85243 w 1641951"/>
                <a:gd name="connsiteY48" fmla="*/ 751980 h 1566229"/>
                <a:gd name="connsiteX49" fmla="*/ 88244 w 1641951"/>
                <a:gd name="connsiteY49" fmla="*/ 753142 h 1566229"/>
                <a:gd name="connsiteX50" fmla="*/ 91358 w 1641951"/>
                <a:gd name="connsiteY50" fmla="*/ 755085 h 1566229"/>
                <a:gd name="connsiteX51" fmla="*/ 96283 w 1641951"/>
                <a:gd name="connsiteY51" fmla="*/ 762029 h 1566229"/>
                <a:gd name="connsiteX52" fmla="*/ 98331 w 1641951"/>
                <a:gd name="connsiteY52" fmla="*/ 766239 h 1566229"/>
                <a:gd name="connsiteX53" fmla="*/ 99064 w 1641951"/>
                <a:gd name="connsiteY53" fmla="*/ 769439 h 1566229"/>
                <a:gd name="connsiteX54" fmla="*/ 100541 w 1641951"/>
                <a:gd name="connsiteY54" fmla="*/ 770763 h 1566229"/>
                <a:gd name="connsiteX55" fmla="*/ 102903 w 1641951"/>
                <a:gd name="connsiteY55" fmla="*/ 770763 h 1566229"/>
                <a:gd name="connsiteX56" fmla="*/ 104808 w 1641951"/>
                <a:gd name="connsiteY56" fmla="*/ 771458 h 1566229"/>
                <a:gd name="connsiteX57" fmla="*/ 106970 w 1641951"/>
                <a:gd name="connsiteY57" fmla="*/ 774707 h 1566229"/>
                <a:gd name="connsiteX58" fmla="*/ 110523 w 1641951"/>
                <a:gd name="connsiteY58" fmla="*/ 777773 h 1566229"/>
                <a:gd name="connsiteX59" fmla="*/ 112875 w 1641951"/>
                <a:gd name="connsiteY59" fmla="*/ 780031 h 1566229"/>
                <a:gd name="connsiteX60" fmla="*/ 114200 w 1641951"/>
                <a:gd name="connsiteY60" fmla="*/ 782298 h 1566229"/>
                <a:gd name="connsiteX61" fmla="*/ 118219 w 1641951"/>
                <a:gd name="connsiteY61" fmla="*/ 784613 h 1566229"/>
                <a:gd name="connsiteX62" fmla="*/ 120753 w 1641951"/>
                <a:gd name="connsiteY62" fmla="*/ 787575 h 1566229"/>
                <a:gd name="connsiteX63" fmla="*/ 122048 w 1641951"/>
                <a:gd name="connsiteY63" fmla="*/ 791356 h 1566229"/>
                <a:gd name="connsiteX64" fmla="*/ 122572 w 1641951"/>
                <a:gd name="connsiteY64" fmla="*/ 795614 h 1566229"/>
                <a:gd name="connsiteX65" fmla="*/ 125239 w 1641951"/>
                <a:gd name="connsiteY65" fmla="*/ 798862 h 1566229"/>
                <a:gd name="connsiteX66" fmla="*/ 128525 w 1641951"/>
                <a:gd name="connsiteY66" fmla="*/ 800872 h 1566229"/>
                <a:gd name="connsiteX67" fmla="*/ 132354 w 1641951"/>
                <a:gd name="connsiteY67" fmla="*/ 804567 h 1566229"/>
                <a:gd name="connsiteX68" fmla="*/ 138231 w 1641951"/>
                <a:gd name="connsiteY68" fmla="*/ 811149 h 1566229"/>
                <a:gd name="connsiteX69" fmla="*/ 140650 w 1641951"/>
                <a:gd name="connsiteY69" fmla="*/ 813311 h 1566229"/>
                <a:gd name="connsiteX70" fmla="*/ 142184 w 1641951"/>
                <a:gd name="connsiteY70" fmla="*/ 813749 h 1566229"/>
                <a:gd name="connsiteX71" fmla="*/ 142879 w 1641951"/>
                <a:gd name="connsiteY71" fmla="*/ 815693 h 1566229"/>
                <a:gd name="connsiteX72" fmla="*/ 143422 w 1641951"/>
                <a:gd name="connsiteY72" fmla="*/ 819655 h 1566229"/>
                <a:gd name="connsiteX73" fmla="*/ 146080 w 1641951"/>
                <a:gd name="connsiteY73" fmla="*/ 821665 h 1566229"/>
                <a:gd name="connsiteX74" fmla="*/ 149328 w 1641951"/>
                <a:gd name="connsiteY74" fmla="*/ 822436 h 1566229"/>
                <a:gd name="connsiteX75" fmla="*/ 151147 w 1641951"/>
                <a:gd name="connsiteY75" fmla="*/ 824446 h 1566229"/>
                <a:gd name="connsiteX76" fmla="*/ 152985 w 1641951"/>
                <a:gd name="connsiteY76" fmla="*/ 825446 h 1566229"/>
                <a:gd name="connsiteX77" fmla="*/ 155338 w 1641951"/>
                <a:gd name="connsiteY77" fmla="*/ 826313 h 1566229"/>
                <a:gd name="connsiteX78" fmla="*/ 158605 w 1641951"/>
                <a:gd name="connsiteY78" fmla="*/ 827799 h 1566229"/>
                <a:gd name="connsiteX79" fmla="*/ 163358 w 1641951"/>
                <a:gd name="connsiteY79" fmla="*/ 829104 h 1566229"/>
                <a:gd name="connsiteX80" fmla="*/ 166368 w 1641951"/>
                <a:gd name="connsiteY80" fmla="*/ 830552 h 1566229"/>
                <a:gd name="connsiteX81" fmla="*/ 169616 w 1641951"/>
                <a:gd name="connsiteY81" fmla="*/ 833228 h 1566229"/>
                <a:gd name="connsiteX82" fmla="*/ 174197 w 1641951"/>
                <a:gd name="connsiteY82" fmla="*/ 836714 h 1566229"/>
                <a:gd name="connsiteX83" fmla="*/ 176903 w 1641951"/>
                <a:gd name="connsiteY83" fmla="*/ 838010 h 1566229"/>
                <a:gd name="connsiteX84" fmla="*/ 180293 w 1641951"/>
                <a:gd name="connsiteY84" fmla="*/ 841086 h 1566229"/>
                <a:gd name="connsiteX85" fmla="*/ 183903 w 1641951"/>
                <a:gd name="connsiteY85" fmla="*/ 845773 h 1566229"/>
                <a:gd name="connsiteX86" fmla="*/ 185608 w 1641951"/>
                <a:gd name="connsiteY86" fmla="*/ 847944 h 1566229"/>
                <a:gd name="connsiteX87" fmla="*/ 187875 w 1641951"/>
                <a:gd name="connsiteY87" fmla="*/ 848716 h 1566229"/>
                <a:gd name="connsiteX88" fmla="*/ 190923 w 1641951"/>
                <a:gd name="connsiteY88" fmla="*/ 848906 h 1566229"/>
                <a:gd name="connsiteX89" fmla="*/ 192743 w 1641951"/>
                <a:gd name="connsiteY89" fmla="*/ 849830 h 1566229"/>
                <a:gd name="connsiteX90" fmla="*/ 194600 w 1641951"/>
                <a:gd name="connsiteY90" fmla="*/ 854193 h 1566229"/>
                <a:gd name="connsiteX91" fmla="*/ 196915 w 1641951"/>
                <a:gd name="connsiteY91" fmla="*/ 858222 h 1566229"/>
                <a:gd name="connsiteX92" fmla="*/ 200086 w 1641951"/>
                <a:gd name="connsiteY92" fmla="*/ 859498 h 1566229"/>
                <a:gd name="connsiteX93" fmla="*/ 202144 w 1641951"/>
                <a:gd name="connsiteY93" fmla="*/ 860012 h 1566229"/>
                <a:gd name="connsiteX94" fmla="*/ 203592 w 1641951"/>
                <a:gd name="connsiteY94" fmla="*/ 862356 h 1566229"/>
                <a:gd name="connsiteX95" fmla="*/ 205430 w 1641951"/>
                <a:gd name="connsiteY95" fmla="*/ 866718 h 1566229"/>
                <a:gd name="connsiteX96" fmla="*/ 207354 w 1641951"/>
                <a:gd name="connsiteY96" fmla="*/ 874586 h 1566229"/>
                <a:gd name="connsiteX97" fmla="*/ 208478 w 1641951"/>
                <a:gd name="connsiteY97" fmla="*/ 881529 h 1566229"/>
                <a:gd name="connsiteX98" fmla="*/ 207916 w 1641951"/>
                <a:gd name="connsiteY98" fmla="*/ 886787 h 1566229"/>
                <a:gd name="connsiteX99" fmla="*/ 207487 w 1641951"/>
                <a:gd name="connsiteY99" fmla="*/ 890721 h 1566229"/>
                <a:gd name="connsiteX100" fmla="*/ 208716 w 1641951"/>
                <a:gd name="connsiteY100" fmla="*/ 892426 h 1566229"/>
                <a:gd name="connsiteX101" fmla="*/ 211069 w 1641951"/>
                <a:gd name="connsiteY101" fmla="*/ 893445 h 1566229"/>
                <a:gd name="connsiteX102" fmla="*/ 212717 w 1641951"/>
                <a:gd name="connsiteY102" fmla="*/ 895798 h 1566229"/>
                <a:gd name="connsiteX103" fmla="*/ 213488 w 1641951"/>
                <a:gd name="connsiteY103" fmla="*/ 899532 h 1566229"/>
                <a:gd name="connsiteX104" fmla="*/ 215393 w 1641951"/>
                <a:gd name="connsiteY104" fmla="*/ 902684 h 1566229"/>
                <a:gd name="connsiteX105" fmla="*/ 218117 w 1641951"/>
                <a:gd name="connsiteY105" fmla="*/ 903456 h 1566229"/>
                <a:gd name="connsiteX106" fmla="*/ 220060 w 1641951"/>
                <a:gd name="connsiteY106" fmla="*/ 904599 h 1566229"/>
                <a:gd name="connsiteX107" fmla="*/ 220813 w 1641951"/>
                <a:gd name="connsiteY107" fmla="*/ 908400 h 1566229"/>
                <a:gd name="connsiteX108" fmla="*/ 221965 w 1641951"/>
                <a:gd name="connsiteY108" fmla="*/ 911886 h 1566229"/>
                <a:gd name="connsiteX109" fmla="*/ 224642 w 1641951"/>
                <a:gd name="connsiteY109" fmla="*/ 914781 h 1566229"/>
                <a:gd name="connsiteX110" fmla="*/ 226871 w 1641951"/>
                <a:gd name="connsiteY110" fmla="*/ 918963 h 1566229"/>
                <a:gd name="connsiteX111" fmla="*/ 228233 w 1641951"/>
                <a:gd name="connsiteY111" fmla="*/ 923373 h 1566229"/>
                <a:gd name="connsiteX112" fmla="*/ 228280 w 1641951"/>
                <a:gd name="connsiteY112" fmla="*/ 926421 h 1566229"/>
                <a:gd name="connsiteX113" fmla="*/ 227699 w 1641951"/>
                <a:gd name="connsiteY113" fmla="*/ 929335 h 1566229"/>
                <a:gd name="connsiteX114" fmla="*/ 227728 w 1641951"/>
                <a:gd name="connsiteY114" fmla="*/ 933250 h 1566229"/>
                <a:gd name="connsiteX115" fmla="*/ 228338 w 1641951"/>
                <a:gd name="connsiteY115" fmla="*/ 935260 h 1566229"/>
                <a:gd name="connsiteX116" fmla="*/ 226890 w 1641951"/>
                <a:gd name="connsiteY116" fmla="*/ 936774 h 1566229"/>
                <a:gd name="connsiteX117" fmla="*/ 224899 w 1641951"/>
                <a:gd name="connsiteY117" fmla="*/ 938737 h 1566229"/>
                <a:gd name="connsiteX118" fmla="*/ 224404 w 1641951"/>
                <a:gd name="connsiteY118" fmla="*/ 941632 h 1566229"/>
                <a:gd name="connsiteX119" fmla="*/ 225956 w 1641951"/>
                <a:gd name="connsiteY119" fmla="*/ 946347 h 1566229"/>
                <a:gd name="connsiteX120" fmla="*/ 227690 w 1641951"/>
                <a:gd name="connsiteY120" fmla="*/ 950805 h 1566229"/>
                <a:gd name="connsiteX121" fmla="*/ 226756 w 1641951"/>
                <a:gd name="connsiteY121" fmla="*/ 953376 h 1566229"/>
                <a:gd name="connsiteX122" fmla="*/ 225566 w 1641951"/>
                <a:gd name="connsiteY122" fmla="*/ 955967 h 1566229"/>
                <a:gd name="connsiteX123" fmla="*/ 226471 w 1641951"/>
                <a:gd name="connsiteY123" fmla="*/ 958853 h 1566229"/>
                <a:gd name="connsiteX124" fmla="*/ 229414 w 1641951"/>
                <a:gd name="connsiteY124" fmla="*/ 963092 h 1566229"/>
                <a:gd name="connsiteX125" fmla="*/ 233176 w 1641951"/>
                <a:gd name="connsiteY125" fmla="*/ 968045 h 1566229"/>
                <a:gd name="connsiteX126" fmla="*/ 234329 w 1641951"/>
                <a:gd name="connsiteY126" fmla="*/ 972236 h 1566229"/>
                <a:gd name="connsiteX127" fmla="*/ 235186 w 1641951"/>
                <a:gd name="connsiteY127" fmla="*/ 975741 h 1566229"/>
                <a:gd name="connsiteX128" fmla="*/ 237653 w 1641951"/>
                <a:gd name="connsiteY128" fmla="*/ 978970 h 1566229"/>
                <a:gd name="connsiteX129" fmla="*/ 240577 w 1641951"/>
                <a:gd name="connsiteY129" fmla="*/ 982618 h 1566229"/>
                <a:gd name="connsiteX130" fmla="*/ 241549 w 1641951"/>
                <a:gd name="connsiteY130" fmla="*/ 986704 h 1566229"/>
                <a:gd name="connsiteX131" fmla="*/ 242606 w 1641951"/>
                <a:gd name="connsiteY131" fmla="*/ 991315 h 1566229"/>
                <a:gd name="connsiteX132" fmla="*/ 243578 w 1641951"/>
                <a:gd name="connsiteY132" fmla="*/ 996553 h 1566229"/>
                <a:gd name="connsiteX133" fmla="*/ 245473 w 1641951"/>
                <a:gd name="connsiteY133" fmla="*/ 1001439 h 1566229"/>
                <a:gd name="connsiteX134" fmla="*/ 250950 w 1641951"/>
                <a:gd name="connsiteY134" fmla="*/ 1007212 h 1566229"/>
                <a:gd name="connsiteX135" fmla="*/ 258437 w 1641951"/>
                <a:gd name="connsiteY135" fmla="*/ 1013727 h 1566229"/>
                <a:gd name="connsiteX136" fmla="*/ 262132 w 1641951"/>
                <a:gd name="connsiteY136" fmla="*/ 1018337 h 1566229"/>
                <a:gd name="connsiteX137" fmla="*/ 265142 w 1641951"/>
                <a:gd name="connsiteY137" fmla="*/ 1021214 h 1566229"/>
                <a:gd name="connsiteX138" fmla="*/ 269295 w 1641951"/>
                <a:gd name="connsiteY138" fmla="*/ 1022642 h 1566229"/>
                <a:gd name="connsiteX139" fmla="*/ 273419 w 1641951"/>
                <a:gd name="connsiteY139" fmla="*/ 1022918 h 1566229"/>
                <a:gd name="connsiteX140" fmla="*/ 276991 w 1641951"/>
                <a:gd name="connsiteY140" fmla="*/ 1023614 h 1566229"/>
                <a:gd name="connsiteX141" fmla="*/ 280297 w 1641951"/>
                <a:gd name="connsiteY141" fmla="*/ 1026233 h 1566229"/>
                <a:gd name="connsiteX142" fmla="*/ 282887 w 1641951"/>
                <a:gd name="connsiteY142" fmla="*/ 1029024 h 1566229"/>
                <a:gd name="connsiteX143" fmla="*/ 284211 w 1641951"/>
                <a:gd name="connsiteY143" fmla="*/ 1033177 h 1566229"/>
                <a:gd name="connsiteX144" fmla="*/ 286183 w 1641951"/>
                <a:gd name="connsiteY144" fmla="*/ 1035425 h 1566229"/>
                <a:gd name="connsiteX145" fmla="*/ 288193 w 1641951"/>
                <a:gd name="connsiteY145" fmla="*/ 1036834 h 1566229"/>
                <a:gd name="connsiteX146" fmla="*/ 289812 w 1641951"/>
                <a:gd name="connsiteY146" fmla="*/ 1041245 h 1566229"/>
                <a:gd name="connsiteX147" fmla="*/ 292603 w 1641951"/>
                <a:gd name="connsiteY147" fmla="*/ 1043816 h 1566229"/>
                <a:gd name="connsiteX148" fmla="*/ 296689 w 1641951"/>
                <a:gd name="connsiteY148" fmla="*/ 1044835 h 1566229"/>
                <a:gd name="connsiteX149" fmla="*/ 299308 w 1641951"/>
                <a:gd name="connsiteY149" fmla="*/ 1046979 h 1566229"/>
                <a:gd name="connsiteX150" fmla="*/ 302356 w 1641951"/>
                <a:gd name="connsiteY150" fmla="*/ 1050636 h 1566229"/>
                <a:gd name="connsiteX151" fmla="*/ 308757 w 1641951"/>
                <a:gd name="connsiteY151" fmla="*/ 1055265 h 1566229"/>
                <a:gd name="connsiteX152" fmla="*/ 312586 w 1641951"/>
                <a:gd name="connsiteY152" fmla="*/ 1057066 h 1566229"/>
                <a:gd name="connsiteX153" fmla="*/ 317911 w 1641951"/>
                <a:gd name="connsiteY153" fmla="*/ 1057980 h 1566229"/>
                <a:gd name="connsiteX154" fmla="*/ 320892 w 1641951"/>
                <a:gd name="connsiteY154" fmla="*/ 1058904 h 1566229"/>
                <a:gd name="connsiteX155" fmla="*/ 323530 w 1641951"/>
                <a:gd name="connsiteY155" fmla="*/ 1060047 h 1566229"/>
                <a:gd name="connsiteX156" fmla="*/ 329169 w 1641951"/>
                <a:gd name="connsiteY156" fmla="*/ 1060780 h 1566229"/>
                <a:gd name="connsiteX157" fmla="*/ 332884 w 1641951"/>
                <a:gd name="connsiteY157" fmla="*/ 1061552 h 1566229"/>
                <a:gd name="connsiteX158" fmla="*/ 336799 w 1641951"/>
                <a:gd name="connsiteY158" fmla="*/ 1065105 h 1566229"/>
                <a:gd name="connsiteX159" fmla="*/ 342142 w 1641951"/>
                <a:gd name="connsiteY159" fmla="*/ 1071486 h 1566229"/>
                <a:gd name="connsiteX160" fmla="*/ 344628 w 1641951"/>
                <a:gd name="connsiteY160" fmla="*/ 1073344 h 1566229"/>
                <a:gd name="connsiteX161" fmla="*/ 346514 w 1641951"/>
                <a:gd name="connsiteY161" fmla="*/ 1075811 h 1566229"/>
                <a:gd name="connsiteX162" fmla="*/ 349581 w 1641951"/>
                <a:gd name="connsiteY162" fmla="*/ 1077325 h 1566229"/>
                <a:gd name="connsiteX163" fmla="*/ 353467 w 1641951"/>
                <a:gd name="connsiteY163" fmla="*/ 1078430 h 1566229"/>
                <a:gd name="connsiteX164" fmla="*/ 357106 w 1641951"/>
                <a:gd name="connsiteY164" fmla="*/ 1080135 h 1566229"/>
                <a:gd name="connsiteX165" fmla="*/ 360021 w 1641951"/>
                <a:gd name="connsiteY165" fmla="*/ 1080354 h 1566229"/>
                <a:gd name="connsiteX166" fmla="*/ 363135 w 1641951"/>
                <a:gd name="connsiteY166" fmla="*/ 1081345 h 1566229"/>
                <a:gd name="connsiteX167" fmla="*/ 366555 w 1641951"/>
                <a:gd name="connsiteY167" fmla="*/ 1081669 h 1566229"/>
                <a:gd name="connsiteX168" fmla="*/ 369603 w 1641951"/>
                <a:gd name="connsiteY168" fmla="*/ 1082450 h 1566229"/>
                <a:gd name="connsiteX169" fmla="*/ 373956 w 1641951"/>
                <a:gd name="connsiteY169" fmla="*/ 1086393 h 1566229"/>
                <a:gd name="connsiteX170" fmla="*/ 377185 w 1641951"/>
                <a:gd name="connsiteY170" fmla="*/ 1090327 h 1566229"/>
                <a:gd name="connsiteX171" fmla="*/ 378575 w 1641951"/>
                <a:gd name="connsiteY171" fmla="*/ 1093375 h 1566229"/>
                <a:gd name="connsiteX172" fmla="*/ 380128 w 1641951"/>
                <a:gd name="connsiteY172" fmla="*/ 1094480 h 1566229"/>
                <a:gd name="connsiteX173" fmla="*/ 382576 w 1641951"/>
                <a:gd name="connsiteY173" fmla="*/ 1095870 h 1566229"/>
                <a:gd name="connsiteX174" fmla="*/ 388091 w 1641951"/>
                <a:gd name="connsiteY174" fmla="*/ 1099347 h 1566229"/>
                <a:gd name="connsiteX175" fmla="*/ 392225 w 1641951"/>
                <a:gd name="connsiteY175" fmla="*/ 1100147 h 1566229"/>
                <a:gd name="connsiteX176" fmla="*/ 394539 w 1641951"/>
                <a:gd name="connsiteY176" fmla="*/ 1099738 h 1566229"/>
                <a:gd name="connsiteX177" fmla="*/ 398588 w 1641951"/>
                <a:gd name="connsiteY177" fmla="*/ 1103671 h 1566229"/>
                <a:gd name="connsiteX178" fmla="*/ 402693 w 1641951"/>
                <a:gd name="connsiteY178" fmla="*/ 1106662 h 1566229"/>
                <a:gd name="connsiteX179" fmla="*/ 406607 w 1641951"/>
                <a:gd name="connsiteY179" fmla="*/ 1106558 h 1566229"/>
                <a:gd name="connsiteX180" fmla="*/ 409589 w 1641951"/>
                <a:gd name="connsiteY180" fmla="*/ 1105996 h 1566229"/>
                <a:gd name="connsiteX181" fmla="*/ 413418 w 1641951"/>
                <a:gd name="connsiteY181" fmla="*/ 1106948 h 1566229"/>
                <a:gd name="connsiteX182" fmla="*/ 418590 w 1641951"/>
                <a:gd name="connsiteY182" fmla="*/ 1107424 h 1566229"/>
                <a:gd name="connsiteX183" fmla="*/ 423286 w 1641951"/>
                <a:gd name="connsiteY183" fmla="*/ 1105091 h 1566229"/>
                <a:gd name="connsiteX184" fmla="*/ 424429 w 1641951"/>
                <a:gd name="connsiteY184" fmla="*/ 1101004 h 1566229"/>
                <a:gd name="connsiteX185" fmla="*/ 424772 w 1641951"/>
                <a:gd name="connsiteY185" fmla="*/ 1096890 h 1566229"/>
                <a:gd name="connsiteX186" fmla="*/ 426800 w 1641951"/>
                <a:gd name="connsiteY186" fmla="*/ 1093623 h 1566229"/>
                <a:gd name="connsiteX187" fmla="*/ 431239 w 1641951"/>
                <a:gd name="connsiteY187" fmla="*/ 1091222 h 1566229"/>
                <a:gd name="connsiteX188" fmla="*/ 434982 w 1641951"/>
                <a:gd name="connsiteY188" fmla="*/ 1090051 h 1566229"/>
                <a:gd name="connsiteX189" fmla="*/ 437097 w 1641951"/>
                <a:gd name="connsiteY189" fmla="*/ 1087050 h 1566229"/>
                <a:gd name="connsiteX190" fmla="*/ 440516 w 1641951"/>
                <a:gd name="connsiteY190" fmla="*/ 1080326 h 1566229"/>
                <a:gd name="connsiteX191" fmla="*/ 442250 w 1641951"/>
                <a:gd name="connsiteY191" fmla="*/ 1078725 h 1566229"/>
                <a:gd name="connsiteX192" fmla="*/ 446193 w 1641951"/>
                <a:gd name="connsiteY192" fmla="*/ 1078516 h 1566229"/>
                <a:gd name="connsiteX193" fmla="*/ 448641 w 1641951"/>
                <a:gd name="connsiteY193" fmla="*/ 1077544 h 1566229"/>
                <a:gd name="connsiteX194" fmla="*/ 450718 w 1641951"/>
                <a:gd name="connsiteY194" fmla="*/ 1076420 h 1566229"/>
                <a:gd name="connsiteX195" fmla="*/ 451623 w 1641951"/>
                <a:gd name="connsiteY195" fmla="*/ 1075039 h 1566229"/>
                <a:gd name="connsiteX196" fmla="*/ 453585 w 1641951"/>
                <a:gd name="connsiteY196" fmla="*/ 1074734 h 1566229"/>
                <a:gd name="connsiteX197" fmla="*/ 456328 w 1641951"/>
                <a:gd name="connsiteY197" fmla="*/ 1074363 h 1566229"/>
                <a:gd name="connsiteX198" fmla="*/ 456042 w 1641951"/>
                <a:gd name="connsiteY198" fmla="*/ 1072315 h 1566229"/>
                <a:gd name="connsiteX199" fmla="*/ 453604 w 1641951"/>
                <a:gd name="connsiteY199" fmla="*/ 1069372 h 1566229"/>
                <a:gd name="connsiteX200" fmla="*/ 452194 w 1641951"/>
                <a:gd name="connsiteY200" fmla="*/ 1066819 h 1566229"/>
                <a:gd name="connsiteX201" fmla="*/ 453013 w 1641951"/>
                <a:gd name="connsiteY201" fmla="*/ 1064181 h 1566229"/>
                <a:gd name="connsiteX202" fmla="*/ 453680 w 1641951"/>
                <a:gd name="connsiteY202" fmla="*/ 1061200 h 1566229"/>
                <a:gd name="connsiteX203" fmla="*/ 454261 w 1641951"/>
                <a:gd name="connsiteY203" fmla="*/ 1057656 h 1566229"/>
                <a:gd name="connsiteX204" fmla="*/ 455433 w 1641951"/>
                <a:gd name="connsiteY204" fmla="*/ 1054741 h 1566229"/>
                <a:gd name="connsiteX205" fmla="*/ 457119 w 1641951"/>
                <a:gd name="connsiteY205" fmla="*/ 1053646 h 1566229"/>
                <a:gd name="connsiteX206" fmla="*/ 460062 w 1641951"/>
                <a:gd name="connsiteY206" fmla="*/ 1052494 h 1566229"/>
                <a:gd name="connsiteX207" fmla="*/ 462243 w 1641951"/>
                <a:gd name="connsiteY207" fmla="*/ 1049531 h 1566229"/>
                <a:gd name="connsiteX208" fmla="*/ 462195 w 1641951"/>
                <a:gd name="connsiteY208" fmla="*/ 1045293 h 1566229"/>
                <a:gd name="connsiteX209" fmla="*/ 461024 w 1641951"/>
                <a:gd name="connsiteY209" fmla="*/ 1041702 h 1566229"/>
                <a:gd name="connsiteX210" fmla="*/ 461767 w 1641951"/>
                <a:gd name="connsiteY210" fmla="*/ 1038825 h 1566229"/>
                <a:gd name="connsiteX211" fmla="*/ 463777 w 1641951"/>
                <a:gd name="connsiteY211" fmla="*/ 1035349 h 1566229"/>
                <a:gd name="connsiteX212" fmla="*/ 464253 w 1641951"/>
                <a:gd name="connsiteY212" fmla="*/ 1031396 h 1566229"/>
                <a:gd name="connsiteX213" fmla="*/ 464510 w 1641951"/>
                <a:gd name="connsiteY213" fmla="*/ 1028624 h 1566229"/>
                <a:gd name="connsiteX214" fmla="*/ 466691 w 1641951"/>
                <a:gd name="connsiteY214" fmla="*/ 1026852 h 1566229"/>
                <a:gd name="connsiteX215" fmla="*/ 469006 w 1641951"/>
                <a:gd name="connsiteY215" fmla="*/ 1025081 h 1566229"/>
                <a:gd name="connsiteX216" fmla="*/ 469701 w 1641951"/>
                <a:gd name="connsiteY216" fmla="*/ 1022052 h 1566229"/>
                <a:gd name="connsiteX217" fmla="*/ 470263 w 1641951"/>
                <a:gd name="connsiteY217" fmla="*/ 1018737 h 1566229"/>
                <a:gd name="connsiteX218" fmla="*/ 471235 w 1641951"/>
                <a:gd name="connsiteY218" fmla="*/ 1016880 h 1566229"/>
                <a:gd name="connsiteX219" fmla="*/ 473178 w 1641951"/>
                <a:gd name="connsiteY219" fmla="*/ 1016098 h 1566229"/>
                <a:gd name="connsiteX220" fmla="*/ 474997 w 1641951"/>
                <a:gd name="connsiteY220" fmla="*/ 1013155 h 1566229"/>
                <a:gd name="connsiteX221" fmla="*/ 477264 w 1641951"/>
                <a:gd name="connsiteY221" fmla="*/ 1010584 h 1566229"/>
                <a:gd name="connsiteX222" fmla="*/ 479359 w 1641951"/>
                <a:gd name="connsiteY222" fmla="*/ 1007469 h 1566229"/>
                <a:gd name="connsiteX223" fmla="*/ 480750 w 1641951"/>
                <a:gd name="connsiteY223" fmla="*/ 1003792 h 1566229"/>
                <a:gd name="connsiteX224" fmla="*/ 482293 w 1641951"/>
                <a:gd name="connsiteY224" fmla="*/ 999982 h 1566229"/>
                <a:gd name="connsiteX225" fmla="*/ 483998 w 1641951"/>
                <a:gd name="connsiteY225" fmla="*/ 998639 h 1566229"/>
                <a:gd name="connsiteX226" fmla="*/ 486255 w 1641951"/>
                <a:gd name="connsiteY226" fmla="*/ 999477 h 1566229"/>
                <a:gd name="connsiteX227" fmla="*/ 489456 w 1641951"/>
                <a:gd name="connsiteY227" fmla="*/ 998954 h 1566229"/>
                <a:gd name="connsiteX228" fmla="*/ 491761 w 1641951"/>
                <a:gd name="connsiteY228" fmla="*/ 997068 h 1566229"/>
                <a:gd name="connsiteX229" fmla="*/ 493771 w 1641951"/>
                <a:gd name="connsiteY229" fmla="*/ 995982 h 1566229"/>
                <a:gd name="connsiteX230" fmla="*/ 496533 w 1641951"/>
                <a:gd name="connsiteY230" fmla="*/ 995572 h 1566229"/>
                <a:gd name="connsiteX231" fmla="*/ 500105 w 1641951"/>
                <a:gd name="connsiteY231" fmla="*/ 995591 h 1566229"/>
                <a:gd name="connsiteX232" fmla="*/ 502438 w 1641951"/>
                <a:gd name="connsiteY232" fmla="*/ 995248 h 1566229"/>
                <a:gd name="connsiteX233" fmla="*/ 503696 w 1641951"/>
                <a:gd name="connsiteY233" fmla="*/ 993562 h 1566229"/>
                <a:gd name="connsiteX234" fmla="*/ 507896 w 1641951"/>
                <a:gd name="connsiteY234" fmla="*/ 993172 h 1566229"/>
                <a:gd name="connsiteX235" fmla="*/ 513259 w 1641951"/>
                <a:gd name="connsiteY235" fmla="*/ 993382 h 1566229"/>
                <a:gd name="connsiteX236" fmla="*/ 516088 w 1641951"/>
                <a:gd name="connsiteY236" fmla="*/ 993924 h 1566229"/>
                <a:gd name="connsiteX237" fmla="*/ 518278 w 1641951"/>
                <a:gd name="connsiteY237" fmla="*/ 994915 h 1566229"/>
                <a:gd name="connsiteX238" fmla="*/ 520765 w 1641951"/>
                <a:gd name="connsiteY238" fmla="*/ 994096 h 1566229"/>
                <a:gd name="connsiteX239" fmla="*/ 522431 w 1641951"/>
                <a:gd name="connsiteY239" fmla="*/ 989638 h 1566229"/>
                <a:gd name="connsiteX240" fmla="*/ 523660 w 1641951"/>
                <a:gd name="connsiteY240" fmla="*/ 985133 h 1566229"/>
                <a:gd name="connsiteX241" fmla="*/ 524270 w 1641951"/>
                <a:gd name="connsiteY241" fmla="*/ 981761 h 1566229"/>
                <a:gd name="connsiteX242" fmla="*/ 525851 w 1641951"/>
                <a:gd name="connsiteY242" fmla="*/ 980075 h 1566229"/>
                <a:gd name="connsiteX243" fmla="*/ 528766 w 1641951"/>
                <a:gd name="connsiteY243" fmla="*/ 979170 h 1566229"/>
                <a:gd name="connsiteX244" fmla="*/ 531185 w 1641951"/>
                <a:gd name="connsiteY244" fmla="*/ 978818 h 1566229"/>
                <a:gd name="connsiteX245" fmla="*/ 534385 w 1641951"/>
                <a:gd name="connsiteY245" fmla="*/ 980056 h 1566229"/>
                <a:gd name="connsiteX246" fmla="*/ 536481 w 1641951"/>
                <a:gd name="connsiteY246" fmla="*/ 982066 h 1566229"/>
                <a:gd name="connsiteX247" fmla="*/ 539053 w 1641951"/>
                <a:gd name="connsiteY247" fmla="*/ 983923 h 1566229"/>
                <a:gd name="connsiteX248" fmla="*/ 542862 w 1641951"/>
                <a:gd name="connsiteY248" fmla="*/ 984114 h 1566229"/>
                <a:gd name="connsiteX249" fmla="*/ 546339 w 1641951"/>
                <a:gd name="connsiteY249" fmla="*/ 984304 h 1566229"/>
                <a:gd name="connsiteX250" fmla="*/ 547482 w 1641951"/>
                <a:gd name="connsiteY250" fmla="*/ 985704 h 1566229"/>
                <a:gd name="connsiteX251" fmla="*/ 549063 w 1641951"/>
                <a:gd name="connsiteY251" fmla="*/ 988476 h 1566229"/>
                <a:gd name="connsiteX252" fmla="*/ 553083 w 1641951"/>
                <a:gd name="connsiteY252" fmla="*/ 991800 h 1566229"/>
                <a:gd name="connsiteX253" fmla="*/ 557283 w 1641951"/>
                <a:gd name="connsiteY253" fmla="*/ 991886 h 1566229"/>
                <a:gd name="connsiteX254" fmla="*/ 559988 w 1641951"/>
                <a:gd name="connsiteY254" fmla="*/ 992343 h 1566229"/>
                <a:gd name="connsiteX255" fmla="*/ 562817 w 1641951"/>
                <a:gd name="connsiteY255" fmla="*/ 993534 h 1566229"/>
                <a:gd name="connsiteX256" fmla="*/ 566456 w 1641951"/>
                <a:gd name="connsiteY256" fmla="*/ 992257 h 1566229"/>
                <a:gd name="connsiteX257" fmla="*/ 569723 w 1641951"/>
                <a:gd name="connsiteY257" fmla="*/ 991153 h 1566229"/>
                <a:gd name="connsiteX258" fmla="*/ 573428 w 1641951"/>
                <a:gd name="connsiteY258" fmla="*/ 990867 h 1566229"/>
                <a:gd name="connsiteX259" fmla="*/ 576495 w 1641951"/>
                <a:gd name="connsiteY259" fmla="*/ 992343 h 1566229"/>
                <a:gd name="connsiteX260" fmla="*/ 578782 w 1641951"/>
                <a:gd name="connsiteY260" fmla="*/ 993582 h 1566229"/>
                <a:gd name="connsiteX261" fmla="*/ 581048 w 1641951"/>
                <a:gd name="connsiteY261" fmla="*/ 993553 h 1566229"/>
                <a:gd name="connsiteX262" fmla="*/ 583411 w 1641951"/>
                <a:gd name="connsiteY262" fmla="*/ 993229 h 1566229"/>
                <a:gd name="connsiteX263" fmla="*/ 587173 w 1641951"/>
                <a:gd name="connsiteY263" fmla="*/ 993124 h 1566229"/>
                <a:gd name="connsiteX264" fmla="*/ 589697 w 1641951"/>
                <a:gd name="connsiteY264" fmla="*/ 993172 h 1566229"/>
                <a:gd name="connsiteX265" fmla="*/ 593155 w 1641951"/>
                <a:gd name="connsiteY265" fmla="*/ 993943 h 1566229"/>
                <a:gd name="connsiteX266" fmla="*/ 596955 w 1641951"/>
                <a:gd name="connsiteY266" fmla="*/ 994286 h 1566229"/>
                <a:gd name="connsiteX267" fmla="*/ 600089 w 1641951"/>
                <a:gd name="connsiteY267" fmla="*/ 994505 h 1566229"/>
                <a:gd name="connsiteX268" fmla="*/ 603251 w 1641951"/>
                <a:gd name="connsiteY268" fmla="*/ 996144 h 1566229"/>
                <a:gd name="connsiteX269" fmla="*/ 608338 w 1641951"/>
                <a:gd name="connsiteY269" fmla="*/ 997134 h 1566229"/>
                <a:gd name="connsiteX270" fmla="*/ 612852 w 1641951"/>
                <a:gd name="connsiteY270" fmla="*/ 996915 h 1566229"/>
                <a:gd name="connsiteX271" fmla="*/ 614671 w 1641951"/>
                <a:gd name="connsiteY271" fmla="*/ 997544 h 1566229"/>
                <a:gd name="connsiteX272" fmla="*/ 616681 w 1641951"/>
                <a:gd name="connsiteY272" fmla="*/ 998258 h 1566229"/>
                <a:gd name="connsiteX273" fmla="*/ 619510 w 1641951"/>
                <a:gd name="connsiteY273" fmla="*/ 997220 h 1566229"/>
                <a:gd name="connsiteX274" fmla="*/ 623406 w 1641951"/>
                <a:gd name="connsiteY274" fmla="*/ 996382 h 1566229"/>
                <a:gd name="connsiteX275" fmla="*/ 626025 w 1641951"/>
                <a:gd name="connsiteY275" fmla="*/ 994915 h 1566229"/>
                <a:gd name="connsiteX276" fmla="*/ 627492 w 1641951"/>
                <a:gd name="connsiteY276" fmla="*/ 995563 h 1566229"/>
                <a:gd name="connsiteX277" fmla="*/ 629159 w 1641951"/>
                <a:gd name="connsiteY277" fmla="*/ 997744 h 1566229"/>
                <a:gd name="connsiteX278" fmla="*/ 632969 w 1641951"/>
                <a:gd name="connsiteY278" fmla="*/ 998115 h 1566229"/>
                <a:gd name="connsiteX279" fmla="*/ 636170 w 1641951"/>
                <a:gd name="connsiteY279" fmla="*/ 996477 h 1566229"/>
                <a:gd name="connsiteX280" fmla="*/ 637408 w 1641951"/>
                <a:gd name="connsiteY280" fmla="*/ 996020 h 1566229"/>
                <a:gd name="connsiteX281" fmla="*/ 638894 w 1641951"/>
                <a:gd name="connsiteY281" fmla="*/ 998011 h 1566229"/>
                <a:gd name="connsiteX282" fmla="*/ 641704 w 1641951"/>
                <a:gd name="connsiteY282" fmla="*/ 999287 h 1566229"/>
                <a:gd name="connsiteX283" fmla="*/ 643523 w 1641951"/>
                <a:gd name="connsiteY283" fmla="*/ 999820 h 1566229"/>
                <a:gd name="connsiteX284" fmla="*/ 646266 w 1641951"/>
                <a:gd name="connsiteY284" fmla="*/ 1003125 h 1566229"/>
                <a:gd name="connsiteX285" fmla="*/ 648552 w 1641951"/>
                <a:gd name="connsiteY285" fmla="*/ 1007631 h 1566229"/>
                <a:gd name="connsiteX286" fmla="*/ 648857 w 1641951"/>
                <a:gd name="connsiteY286" fmla="*/ 1011527 h 1566229"/>
                <a:gd name="connsiteX287" fmla="*/ 650305 w 1641951"/>
                <a:gd name="connsiteY287" fmla="*/ 1013994 h 1566229"/>
                <a:gd name="connsiteX288" fmla="*/ 654010 w 1641951"/>
                <a:gd name="connsiteY288" fmla="*/ 1014575 h 1566229"/>
                <a:gd name="connsiteX289" fmla="*/ 656391 w 1641951"/>
                <a:gd name="connsiteY289" fmla="*/ 1015184 h 1566229"/>
                <a:gd name="connsiteX290" fmla="*/ 656744 w 1641951"/>
                <a:gd name="connsiteY290" fmla="*/ 1017794 h 1566229"/>
                <a:gd name="connsiteX291" fmla="*/ 656096 w 1641951"/>
                <a:gd name="connsiteY291" fmla="*/ 1020004 h 1566229"/>
                <a:gd name="connsiteX292" fmla="*/ 656982 w 1641951"/>
                <a:gd name="connsiteY292" fmla="*/ 1022271 h 1566229"/>
                <a:gd name="connsiteX293" fmla="*/ 661525 w 1641951"/>
                <a:gd name="connsiteY293" fmla="*/ 1022833 h 1566229"/>
                <a:gd name="connsiteX294" fmla="*/ 664059 w 1641951"/>
                <a:gd name="connsiteY294" fmla="*/ 1022157 h 1566229"/>
                <a:gd name="connsiteX295" fmla="*/ 665230 w 1641951"/>
                <a:gd name="connsiteY295" fmla="*/ 1022452 h 1566229"/>
                <a:gd name="connsiteX296" fmla="*/ 665535 w 1641951"/>
                <a:gd name="connsiteY296" fmla="*/ 1024557 h 1566229"/>
                <a:gd name="connsiteX297" fmla="*/ 664240 w 1641951"/>
                <a:gd name="connsiteY297" fmla="*/ 1026395 h 1566229"/>
                <a:gd name="connsiteX298" fmla="*/ 663001 w 1641951"/>
                <a:gd name="connsiteY298" fmla="*/ 1029396 h 1566229"/>
                <a:gd name="connsiteX299" fmla="*/ 663516 w 1641951"/>
                <a:gd name="connsiteY299" fmla="*/ 1032558 h 1566229"/>
                <a:gd name="connsiteX300" fmla="*/ 667450 w 1641951"/>
                <a:gd name="connsiteY300" fmla="*/ 1033872 h 1566229"/>
                <a:gd name="connsiteX301" fmla="*/ 672346 w 1641951"/>
                <a:gd name="connsiteY301" fmla="*/ 1034129 h 1566229"/>
                <a:gd name="connsiteX302" fmla="*/ 674984 w 1641951"/>
                <a:gd name="connsiteY302" fmla="*/ 1034844 h 1566229"/>
                <a:gd name="connsiteX303" fmla="*/ 675974 w 1641951"/>
                <a:gd name="connsiteY303" fmla="*/ 1037701 h 1566229"/>
                <a:gd name="connsiteX304" fmla="*/ 678051 w 1641951"/>
                <a:gd name="connsiteY304" fmla="*/ 1039806 h 1566229"/>
                <a:gd name="connsiteX305" fmla="*/ 682223 w 1641951"/>
                <a:gd name="connsiteY305" fmla="*/ 1041130 h 1566229"/>
                <a:gd name="connsiteX306" fmla="*/ 686395 w 1641951"/>
                <a:gd name="connsiteY306" fmla="*/ 1042454 h 1566229"/>
                <a:gd name="connsiteX307" fmla="*/ 689271 w 1641951"/>
                <a:gd name="connsiteY307" fmla="*/ 1043835 h 1566229"/>
                <a:gd name="connsiteX308" fmla="*/ 691396 w 1641951"/>
                <a:gd name="connsiteY308" fmla="*/ 1047617 h 1566229"/>
                <a:gd name="connsiteX309" fmla="*/ 693643 w 1641951"/>
                <a:gd name="connsiteY309" fmla="*/ 1053151 h 1566229"/>
                <a:gd name="connsiteX310" fmla="*/ 695529 w 1641951"/>
                <a:gd name="connsiteY310" fmla="*/ 1056942 h 1566229"/>
                <a:gd name="connsiteX311" fmla="*/ 699530 w 1641951"/>
                <a:gd name="connsiteY311" fmla="*/ 1059323 h 1566229"/>
                <a:gd name="connsiteX312" fmla="*/ 703749 w 1641951"/>
                <a:gd name="connsiteY312" fmla="*/ 1061895 h 1566229"/>
                <a:gd name="connsiteX313" fmla="*/ 706626 w 1641951"/>
                <a:gd name="connsiteY313" fmla="*/ 1064466 h 1566229"/>
                <a:gd name="connsiteX314" fmla="*/ 709779 w 1641951"/>
                <a:gd name="connsiteY314" fmla="*/ 1065914 h 1566229"/>
                <a:gd name="connsiteX315" fmla="*/ 713217 w 1641951"/>
                <a:gd name="connsiteY315" fmla="*/ 1069486 h 1566229"/>
                <a:gd name="connsiteX316" fmla="*/ 716675 w 1641951"/>
                <a:gd name="connsiteY316" fmla="*/ 1072058 h 1566229"/>
                <a:gd name="connsiteX317" fmla="*/ 719809 w 1641951"/>
                <a:gd name="connsiteY317" fmla="*/ 1073163 h 1566229"/>
                <a:gd name="connsiteX318" fmla="*/ 721733 w 1641951"/>
                <a:gd name="connsiteY318" fmla="*/ 1074201 h 1566229"/>
                <a:gd name="connsiteX319" fmla="*/ 722961 w 1641951"/>
                <a:gd name="connsiteY319" fmla="*/ 1076801 h 1566229"/>
                <a:gd name="connsiteX320" fmla="*/ 724762 w 1641951"/>
                <a:gd name="connsiteY320" fmla="*/ 1079154 h 1566229"/>
                <a:gd name="connsiteX321" fmla="*/ 725628 w 1641951"/>
                <a:gd name="connsiteY321" fmla="*/ 1081602 h 1566229"/>
                <a:gd name="connsiteX322" fmla="*/ 725114 w 1641951"/>
                <a:gd name="connsiteY322" fmla="*/ 1083964 h 1566229"/>
                <a:gd name="connsiteX323" fmla="*/ 725638 w 1641951"/>
                <a:gd name="connsiteY323" fmla="*/ 1086565 h 1566229"/>
                <a:gd name="connsiteX324" fmla="*/ 727800 w 1641951"/>
                <a:gd name="connsiteY324" fmla="*/ 1087489 h 1566229"/>
                <a:gd name="connsiteX325" fmla="*/ 729686 w 1641951"/>
                <a:gd name="connsiteY325" fmla="*/ 1089136 h 1566229"/>
                <a:gd name="connsiteX326" fmla="*/ 730877 w 1641951"/>
                <a:gd name="connsiteY326" fmla="*/ 1091689 h 1566229"/>
                <a:gd name="connsiteX327" fmla="*/ 732591 w 1641951"/>
                <a:gd name="connsiteY327" fmla="*/ 1093613 h 1566229"/>
                <a:gd name="connsiteX328" fmla="*/ 735296 w 1641951"/>
                <a:gd name="connsiteY328" fmla="*/ 1094108 h 1566229"/>
                <a:gd name="connsiteX329" fmla="*/ 737135 w 1641951"/>
                <a:gd name="connsiteY329" fmla="*/ 1094413 h 1566229"/>
                <a:gd name="connsiteX330" fmla="*/ 738287 w 1641951"/>
                <a:gd name="connsiteY330" fmla="*/ 1095737 h 1566229"/>
                <a:gd name="connsiteX331" fmla="*/ 738897 w 1641951"/>
                <a:gd name="connsiteY331" fmla="*/ 1101376 h 1566229"/>
                <a:gd name="connsiteX332" fmla="*/ 739630 w 1641951"/>
                <a:gd name="connsiteY332" fmla="*/ 1106415 h 1566229"/>
                <a:gd name="connsiteX333" fmla="*/ 740478 w 1641951"/>
                <a:gd name="connsiteY333" fmla="*/ 1109463 h 1566229"/>
                <a:gd name="connsiteX334" fmla="*/ 741449 w 1641951"/>
                <a:gd name="connsiteY334" fmla="*/ 1112139 h 1566229"/>
                <a:gd name="connsiteX335" fmla="*/ 740992 w 1641951"/>
                <a:gd name="connsiteY335" fmla="*/ 1115292 h 1566229"/>
                <a:gd name="connsiteX336" fmla="*/ 739973 w 1641951"/>
                <a:gd name="connsiteY336" fmla="*/ 1118626 h 1566229"/>
                <a:gd name="connsiteX337" fmla="*/ 740745 w 1641951"/>
                <a:gd name="connsiteY337" fmla="*/ 1120883 h 1566229"/>
                <a:gd name="connsiteX338" fmla="*/ 741421 w 1641951"/>
                <a:gd name="connsiteY338" fmla="*/ 1122502 h 1566229"/>
                <a:gd name="connsiteX339" fmla="*/ 742106 w 1641951"/>
                <a:gd name="connsiteY339" fmla="*/ 1124293 h 1566229"/>
                <a:gd name="connsiteX340" fmla="*/ 744202 w 1641951"/>
                <a:gd name="connsiteY340" fmla="*/ 1124941 h 1566229"/>
                <a:gd name="connsiteX341" fmla="*/ 745993 w 1641951"/>
                <a:gd name="connsiteY341" fmla="*/ 1124979 h 1566229"/>
                <a:gd name="connsiteX342" fmla="*/ 747098 w 1641951"/>
                <a:gd name="connsiteY342" fmla="*/ 1125408 h 1566229"/>
                <a:gd name="connsiteX343" fmla="*/ 747745 w 1641951"/>
                <a:gd name="connsiteY343" fmla="*/ 1127789 h 1566229"/>
                <a:gd name="connsiteX344" fmla="*/ 748593 w 1641951"/>
                <a:gd name="connsiteY344" fmla="*/ 1129627 h 1566229"/>
                <a:gd name="connsiteX345" fmla="*/ 749041 w 1641951"/>
                <a:gd name="connsiteY345" fmla="*/ 1132637 h 1566229"/>
                <a:gd name="connsiteX346" fmla="*/ 749812 w 1641951"/>
                <a:gd name="connsiteY346" fmla="*/ 1135256 h 1566229"/>
                <a:gd name="connsiteX347" fmla="*/ 751413 w 1641951"/>
                <a:gd name="connsiteY347" fmla="*/ 1136447 h 1566229"/>
                <a:gd name="connsiteX348" fmla="*/ 753641 w 1641951"/>
                <a:gd name="connsiteY348" fmla="*/ 1136895 h 1566229"/>
                <a:gd name="connsiteX349" fmla="*/ 754851 w 1641951"/>
                <a:gd name="connsiteY349" fmla="*/ 1138562 h 1566229"/>
                <a:gd name="connsiteX350" fmla="*/ 755413 w 1641951"/>
                <a:gd name="connsiteY350" fmla="*/ 1140590 h 1566229"/>
                <a:gd name="connsiteX351" fmla="*/ 754003 w 1641951"/>
                <a:gd name="connsiteY351" fmla="*/ 1141914 h 1566229"/>
                <a:gd name="connsiteX352" fmla="*/ 753441 w 1641951"/>
                <a:gd name="connsiteY352" fmla="*/ 1144162 h 1566229"/>
                <a:gd name="connsiteX353" fmla="*/ 753898 w 1641951"/>
                <a:gd name="connsiteY353" fmla="*/ 1146734 h 1566229"/>
                <a:gd name="connsiteX354" fmla="*/ 755737 w 1641951"/>
                <a:gd name="connsiteY354" fmla="*/ 1147363 h 1566229"/>
                <a:gd name="connsiteX355" fmla="*/ 757451 w 1641951"/>
                <a:gd name="connsiteY355" fmla="*/ 1148048 h 1566229"/>
                <a:gd name="connsiteX356" fmla="*/ 758166 w 1641951"/>
                <a:gd name="connsiteY356" fmla="*/ 1150191 h 1566229"/>
                <a:gd name="connsiteX357" fmla="*/ 757909 w 1641951"/>
                <a:gd name="connsiteY357" fmla="*/ 1153868 h 1566229"/>
                <a:gd name="connsiteX358" fmla="*/ 757651 w 1641951"/>
                <a:gd name="connsiteY358" fmla="*/ 1157411 h 1566229"/>
                <a:gd name="connsiteX359" fmla="*/ 758775 w 1641951"/>
                <a:gd name="connsiteY359" fmla="*/ 1160679 h 1566229"/>
                <a:gd name="connsiteX360" fmla="*/ 760747 w 1641951"/>
                <a:gd name="connsiteY360" fmla="*/ 1161717 h 1566229"/>
                <a:gd name="connsiteX361" fmla="*/ 763014 w 1641951"/>
                <a:gd name="connsiteY361" fmla="*/ 1162403 h 1566229"/>
                <a:gd name="connsiteX362" fmla="*/ 764986 w 1641951"/>
                <a:gd name="connsiteY362" fmla="*/ 1163660 h 1566229"/>
                <a:gd name="connsiteX363" fmla="*/ 766024 w 1641951"/>
                <a:gd name="connsiteY363" fmla="*/ 1165651 h 1566229"/>
                <a:gd name="connsiteX364" fmla="*/ 766871 w 1641951"/>
                <a:gd name="connsiteY364" fmla="*/ 1167908 h 1566229"/>
                <a:gd name="connsiteX365" fmla="*/ 769015 w 1641951"/>
                <a:gd name="connsiteY365" fmla="*/ 1169394 h 1566229"/>
                <a:gd name="connsiteX366" fmla="*/ 771072 w 1641951"/>
                <a:gd name="connsiteY366" fmla="*/ 1170547 h 1566229"/>
                <a:gd name="connsiteX367" fmla="*/ 771872 w 1641951"/>
                <a:gd name="connsiteY367" fmla="*/ 1172013 h 1566229"/>
                <a:gd name="connsiteX368" fmla="*/ 771367 w 1641951"/>
                <a:gd name="connsiteY368" fmla="*/ 1174109 h 1566229"/>
                <a:gd name="connsiteX369" fmla="*/ 771262 w 1641951"/>
                <a:gd name="connsiteY369" fmla="*/ 1178090 h 1566229"/>
                <a:gd name="connsiteX370" fmla="*/ 774482 w 1641951"/>
                <a:gd name="connsiteY370" fmla="*/ 1182024 h 1566229"/>
                <a:gd name="connsiteX371" fmla="*/ 777816 w 1641951"/>
                <a:gd name="connsiteY371" fmla="*/ 1184015 h 1566229"/>
                <a:gd name="connsiteX372" fmla="*/ 779311 w 1641951"/>
                <a:gd name="connsiteY372" fmla="*/ 1184491 h 1566229"/>
                <a:gd name="connsiteX373" fmla="*/ 778902 w 1641951"/>
                <a:gd name="connsiteY373" fmla="*/ 1185872 h 1566229"/>
                <a:gd name="connsiteX374" fmla="*/ 778425 w 1641951"/>
                <a:gd name="connsiteY374" fmla="*/ 1188377 h 1566229"/>
                <a:gd name="connsiteX375" fmla="*/ 779940 w 1641951"/>
                <a:gd name="connsiteY375" fmla="*/ 1190082 h 1566229"/>
                <a:gd name="connsiteX376" fmla="*/ 780711 w 1641951"/>
                <a:gd name="connsiteY376" fmla="*/ 1191425 h 1566229"/>
                <a:gd name="connsiteX377" fmla="*/ 780102 w 1641951"/>
                <a:gd name="connsiteY377" fmla="*/ 1193045 h 1566229"/>
                <a:gd name="connsiteX378" fmla="*/ 779759 w 1641951"/>
                <a:gd name="connsiteY378" fmla="*/ 1196788 h 1566229"/>
                <a:gd name="connsiteX379" fmla="*/ 780502 w 1641951"/>
                <a:gd name="connsiteY379" fmla="*/ 1199988 h 1566229"/>
                <a:gd name="connsiteX380" fmla="*/ 782464 w 1641951"/>
                <a:gd name="connsiteY380" fmla="*/ 1202369 h 1566229"/>
                <a:gd name="connsiteX381" fmla="*/ 783778 w 1641951"/>
                <a:gd name="connsiteY381" fmla="*/ 1205351 h 1566229"/>
                <a:gd name="connsiteX382" fmla="*/ 784388 w 1641951"/>
                <a:gd name="connsiteY382" fmla="*/ 1207684 h 1566229"/>
                <a:gd name="connsiteX383" fmla="*/ 785941 w 1641951"/>
                <a:gd name="connsiteY383" fmla="*/ 1208742 h 1566229"/>
                <a:gd name="connsiteX384" fmla="*/ 787369 w 1641951"/>
                <a:gd name="connsiteY384" fmla="*/ 1209475 h 1566229"/>
                <a:gd name="connsiteX385" fmla="*/ 788084 w 1641951"/>
                <a:gd name="connsiteY385" fmla="*/ 1210856 h 1566229"/>
                <a:gd name="connsiteX386" fmla="*/ 787522 w 1641951"/>
                <a:gd name="connsiteY386" fmla="*/ 1213476 h 1566229"/>
                <a:gd name="connsiteX387" fmla="*/ 786750 w 1641951"/>
                <a:gd name="connsiteY387" fmla="*/ 1215685 h 1566229"/>
                <a:gd name="connsiteX388" fmla="*/ 787179 w 1641951"/>
                <a:gd name="connsiteY388" fmla="*/ 1217781 h 1566229"/>
                <a:gd name="connsiteX389" fmla="*/ 789122 w 1641951"/>
                <a:gd name="connsiteY389" fmla="*/ 1219467 h 1566229"/>
                <a:gd name="connsiteX390" fmla="*/ 791160 w 1641951"/>
                <a:gd name="connsiteY390" fmla="*/ 1221648 h 1566229"/>
                <a:gd name="connsiteX391" fmla="*/ 793284 w 1641951"/>
                <a:gd name="connsiteY391" fmla="*/ 1222277 h 1566229"/>
                <a:gd name="connsiteX392" fmla="*/ 795380 w 1641951"/>
                <a:gd name="connsiteY392" fmla="*/ 1222296 h 1566229"/>
                <a:gd name="connsiteX393" fmla="*/ 796656 w 1641951"/>
                <a:gd name="connsiteY393" fmla="*/ 1224353 h 1566229"/>
                <a:gd name="connsiteX394" fmla="*/ 796914 w 1641951"/>
                <a:gd name="connsiteY394" fmla="*/ 1227011 h 1566229"/>
                <a:gd name="connsiteX395" fmla="*/ 798142 w 1641951"/>
                <a:gd name="connsiteY395" fmla="*/ 1228744 h 1566229"/>
                <a:gd name="connsiteX396" fmla="*/ 800171 w 1641951"/>
                <a:gd name="connsiteY396" fmla="*/ 1229258 h 1566229"/>
                <a:gd name="connsiteX397" fmla="*/ 802162 w 1641951"/>
                <a:gd name="connsiteY397" fmla="*/ 1230792 h 1566229"/>
                <a:gd name="connsiteX398" fmla="*/ 805362 w 1641951"/>
                <a:gd name="connsiteY398" fmla="*/ 1232354 h 1566229"/>
                <a:gd name="connsiteX399" fmla="*/ 807877 w 1641951"/>
                <a:gd name="connsiteY399" fmla="*/ 1233478 h 1566229"/>
                <a:gd name="connsiteX400" fmla="*/ 810344 w 1641951"/>
                <a:gd name="connsiteY400" fmla="*/ 1234755 h 1566229"/>
                <a:gd name="connsiteX401" fmla="*/ 813458 w 1641951"/>
                <a:gd name="connsiteY401" fmla="*/ 1236393 h 1566229"/>
                <a:gd name="connsiteX402" fmla="*/ 815821 w 1641951"/>
                <a:gd name="connsiteY402" fmla="*/ 1240069 h 1566229"/>
                <a:gd name="connsiteX403" fmla="*/ 817935 w 1641951"/>
                <a:gd name="connsiteY403" fmla="*/ 1243965 h 1566229"/>
                <a:gd name="connsiteX404" fmla="*/ 820145 w 1641951"/>
                <a:gd name="connsiteY404" fmla="*/ 1246909 h 1566229"/>
                <a:gd name="connsiteX405" fmla="*/ 821945 w 1641951"/>
                <a:gd name="connsiteY405" fmla="*/ 1247470 h 1566229"/>
                <a:gd name="connsiteX406" fmla="*/ 823136 w 1641951"/>
                <a:gd name="connsiteY406" fmla="*/ 1249261 h 1566229"/>
                <a:gd name="connsiteX407" fmla="*/ 824298 w 1641951"/>
                <a:gd name="connsiteY407" fmla="*/ 1253109 h 1566229"/>
                <a:gd name="connsiteX408" fmla="*/ 826441 w 1641951"/>
                <a:gd name="connsiteY408" fmla="*/ 1257710 h 1566229"/>
                <a:gd name="connsiteX409" fmla="*/ 828622 w 1641951"/>
                <a:gd name="connsiteY409" fmla="*/ 1259205 h 1566229"/>
                <a:gd name="connsiteX410" fmla="*/ 831261 w 1641951"/>
                <a:gd name="connsiteY410" fmla="*/ 1259339 h 1566229"/>
                <a:gd name="connsiteX411" fmla="*/ 832708 w 1641951"/>
                <a:gd name="connsiteY411" fmla="*/ 1259882 h 1566229"/>
                <a:gd name="connsiteX412" fmla="*/ 833032 w 1641951"/>
                <a:gd name="connsiteY412" fmla="*/ 1262396 h 1566229"/>
                <a:gd name="connsiteX413" fmla="*/ 833080 w 1641951"/>
                <a:gd name="connsiteY413" fmla="*/ 1264577 h 1566229"/>
                <a:gd name="connsiteX414" fmla="*/ 834328 w 1641951"/>
                <a:gd name="connsiteY414" fmla="*/ 1266415 h 1566229"/>
                <a:gd name="connsiteX415" fmla="*/ 837138 w 1641951"/>
                <a:gd name="connsiteY415" fmla="*/ 1268644 h 1566229"/>
                <a:gd name="connsiteX416" fmla="*/ 837633 w 1641951"/>
                <a:gd name="connsiteY416" fmla="*/ 1270768 h 1566229"/>
                <a:gd name="connsiteX417" fmla="*/ 836861 w 1641951"/>
                <a:gd name="connsiteY417" fmla="*/ 1273255 h 1566229"/>
                <a:gd name="connsiteX418" fmla="*/ 836795 w 1641951"/>
                <a:gd name="connsiteY418" fmla="*/ 1275760 h 1566229"/>
                <a:gd name="connsiteX419" fmla="*/ 838700 w 1641951"/>
                <a:gd name="connsiteY419" fmla="*/ 1277408 h 1566229"/>
                <a:gd name="connsiteX420" fmla="*/ 839938 w 1641951"/>
                <a:gd name="connsiteY420" fmla="*/ 1279379 h 1566229"/>
                <a:gd name="connsiteX421" fmla="*/ 840005 w 1641951"/>
                <a:gd name="connsiteY421" fmla="*/ 1283075 h 1566229"/>
                <a:gd name="connsiteX422" fmla="*/ 840995 w 1641951"/>
                <a:gd name="connsiteY422" fmla="*/ 1285523 h 1566229"/>
                <a:gd name="connsiteX423" fmla="*/ 842700 w 1641951"/>
                <a:gd name="connsiteY423" fmla="*/ 1287361 h 1566229"/>
                <a:gd name="connsiteX424" fmla="*/ 844167 w 1641951"/>
                <a:gd name="connsiteY424" fmla="*/ 1288218 h 1566229"/>
                <a:gd name="connsiteX425" fmla="*/ 845653 w 1641951"/>
                <a:gd name="connsiteY425" fmla="*/ 1290104 h 1566229"/>
                <a:gd name="connsiteX426" fmla="*/ 847082 w 1641951"/>
                <a:gd name="connsiteY426" fmla="*/ 1291447 h 1566229"/>
                <a:gd name="connsiteX427" fmla="*/ 848320 w 1641951"/>
                <a:gd name="connsiteY427" fmla="*/ 1291666 h 1566229"/>
                <a:gd name="connsiteX428" fmla="*/ 849177 w 1641951"/>
                <a:gd name="connsiteY428" fmla="*/ 1292381 h 1566229"/>
                <a:gd name="connsiteX429" fmla="*/ 850149 w 1641951"/>
                <a:gd name="connsiteY429" fmla="*/ 1294762 h 1566229"/>
                <a:gd name="connsiteX430" fmla="*/ 851644 w 1641951"/>
                <a:gd name="connsiteY430" fmla="*/ 1296181 h 1566229"/>
                <a:gd name="connsiteX431" fmla="*/ 853940 w 1641951"/>
                <a:gd name="connsiteY431" fmla="*/ 1297000 h 1566229"/>
                <a:gd name="connsiteX432" fmla="*/ 857140 w 1641951"/>
                <a:gd name="connsiteY432" fmla="*/ 1300572 h 1566229"/>
                <a:gd name="connsiteX433" fmla="*/ 861512 w 1641951"/>
                <a:gd name="connsiteY433" fmla="*/ 1306087 h 1566229"/>
                <a:gd name="connsiteX434" fmla="*/ 864950 w 1641951"/>
                <a:gd name="connsiteY434" fmla="*/ 1307792 h 1566229"/>
                <a:gd name="connsiteX435" fmla="*/ 867484 w 1641951"/>
                <a:gd name="connsiteY435" fmla="*/ 1307640 h 1566229"/>
                <a:gd name="connsiteX436" fmla="*/ 869151 w 1641951"/>
                <a:gd name="connsiteY436" fmla="*/ 1308440 h 1566229"/>
                <a:gd name="connsiteX437" fmla="*/ 870122 w 1641951"/>
                <a:gd name="connsiteY437" fmla="*/ 1310650 h 1566229"/>
                <a:gd name="connsiteX438" fmla="*/ 871942 w 1641951"/>
                <a:gd name="connsiteY438" fmla="*/ 1311621 h 1566229"/>
                <a:gd name="connsiteX439" fmla="*/ 874133 w 1641951"/>
                <a:gd name="connsiteY439" fmla="*/ 1311250 h 1566229"/>
                <a:gd name="connsiteX440" fmla="*/ 876181 w 1641951"/>
                <a:gd name="connsiteY440" fmla="*/ 1310259 h 1566229"/>
                <a:gd name="connsiteX441" fmla="*/ 877543 w 1641951"/>
                <a:gd name="connsiteY441" fmla="*/ 1310583 h 1566229"/>
                <a:gd name="connsiteX442" fmla="*/ 878152 w 1641951"/>
                <a:gd name="connsiteY442" fmla="*/ 1312612 h 1566229"/>
                <a:gd name="connsiteX443" fmla="*/ 879390 w 1641951"/>
                <a:gd name="connsiteY443" fmla="*/ 1314250 h 1566229"/>
                <a:gd name="connsiteX444" fmla="*/ 882314 w 1641951"/>
                <a:gd name="connsiteY444" fmla="*/ 1315441 h 1566229"/>
                <a:gd name="connsiteX445" fmla="*/ 885925 w 1641951"/>
                <a:gd name="connsiteY445" fmla="*/ 1318451 h 1566229"/>
                <a:gd name="connsiteX446" fmla="*/ 887391 w 1641951"/>
                <a:gd name="connsiteY446" fmla="*/ 1320175 h 1566229"/>
                <a:gd name="connsiteX447" fmla="*/ 886544 w 1641951"/>
                <a:gd name="connsiteY447" fmla="*/ 1322404 h 1566229"/>
                <a:gd name="connsiteX448" fmla="*/ 885248 w 1641951"/>
                <a:gd name="connsiteY448" fmla="*/ 1326232 h 1566229"/>
                <a:gd name="connsiteX449" fmla="*/ 885744 w 1641951"/>
                <a:gd name="connsiteY449" fmla="*/ 1329843 h 1566229"/>
                <a:gd name="connsiteX450" fmla="*/ 889249 w 1641951"/>
                <a:gd name="connsiteY450" fmla="*/ 1331005 h 1566229"/>
                <a:gd name="connsiteX451" fmla="*/ 892144 w 1641951"/>
                <a:gd name="connsiteY451" fmla="*/ 1331452 h 1566229"/>
                <a:gd name="connsiteX452" fmla="*/ 893659 w 1641951"/>
                <a:gd name="connsiteY452" fmla="*/ 1333376 h 1566229"/>
                <a:gd name="connsiteX453" fmla="*/ 892344 w 1641951"/>
                <a:gd name="connsiteY453" fmla="*/ 1336034 h 1566229"/>
                <a:gd name="connsiteX454" fmla="*/ 891173 w 1641951"/>
                <a:gd name="connsiteY454" fmla="*/ 1340082 h 1566229"/>
                <a:gd name="connsiteX455" fmla="*/ 891192 w 1641951"/>
                <a:gd name="connsiteY455" fmla="*/ 1343844 h 1566229"/>
                <a:gd name="connsiteX456" fmla="*/ 890068 w 1641951"/>
                <a:gd name="connsiteY456" fmla="*/ 1347178 h 1566229"/>
                <a:gd name="connsiteX457" fmla="*/ 889182 w 1641951"/>
                <a:gd name="connsiteY457" fmla="*/ 1350531 h 1566229"/>
                <a:gd name="connsiteX458" fmla="*/ 887887 w 1641951"/>
                <a:gd name="connsiteY458" fmla="*/ 1353988 h 1566229"/>
                <a:gd name="connsiteX459" fmla="*/ 886658 w 1641951"/>
                <a:gd name="connsiteY459" fmla="*/ 1356646 h 1566229"/>
                <a:gd name="connsiteX460" fmla="*/ 889411 w 1641951"/>
                <a:gd name="connsiteY460" fmla="*/ 1358789 h 1566229"/>
                <a:gd name="connsiteX461" fmla="*/ 891287 w 1641951"/>
                <a:gd name="connsiteY461" fmla="*/ 1359142 h 1566229"/>
                <a:gd name="connsiteX462" fmla="*/ 891878 w 1641951"/>
                <a:gd name="connsiteY462" fmla="*/ 1360570 h 1566229"/>
                <a:gd name="connsiteX463" fmla="*/ 893135 w 1641951"/>
                <a:gd name="connsiteY463" fmla="*/ 1363190 h 1566229"/>
                <a:gd name="connsiteX464" fmla="*/ 896288 w 1641951"/>
                <a:gd name="connsiteY464" fmla="*/ 1364399 h 1566229"/>
                <a:gd name="connsiteX465" fmla="*/ 897412 w 1641951"/>
                <a:gd name="connsiteY465" fmla="*/ 1365438 h 1566229"/>
                <a:gd name="connsiteX466" fmla="*/ 897431 w 1641951"/>
                <a:gd name="connsiteY466" fmla="*/ 1368105 h 1566229"/>
                <a:gd name="connsiteX467" fmla="*/ 897793 w 1641951"/>
                <a:gd name="connsiteY467" fmla="*/ 1371152 h 1566229"/>
                <a:gd name="connsiteX468" fmla="*/ 899498 w 1641951"/>
                <a:gd name="connsiteY468" fmla="*/ 1373038 h 1566229"/>
                <a:gd name="connsiteX469" fmla="*/ 899450 w 1641951"/>
                <a:gd name="connsiteY469" fmla="*/ 1376106 h 1566229"/>
                <a:gd name="connsiteX470" fmla="*/ 898145 w 1641951"/>
                <a:gd name="connsiteY470" fmla="*/ 1379258 h 1566229"/>
                <a:gd name="connsiteX471" fmla="*/ 897545 w 1641951"/>
                <a:gd name="connsiteY471" fmla="*/ 1383106 h 1566229"/>
                <a:gd name="connsiteX472" fmla="*/ 897716 w 1641951"/>
                <a:gd name="connsiteY472" fmla="*/ 1385488 h 1566229"/>
                <a:gd name="connsiteX473" fmla="*/ 897440 w 1641951"/>
                <a:gd name="connsiteY473" fmla="*/ 1387307 h 1566229"/>
                <a:gd name="connsiteX474" fmla="*/ 897850 w 1641951"/>
                <a:gd name="connsiteY474" fmla="*/ 1389774 h 1566229"/>
                <a:gd name="connsiteX475" fmla="*/ 897478 w 1641951"/>
                <a:gd name="connsiteY475" fmla="*/ 1392327 h 1566229"/>
                <a:gd name="connsiteX476" fmla="*/ 897431 w 1641951"/>
                <a:gd name="connsiteY476" fmla="*/ 1395765 h 1566229"/>
                <a:gd name="connsiteX477" fmla="*/ 898031 w 1641951"/>
                <a:gd name="connsiteY477" fmla="*/ 1399337 h 1566229"/>
                <a:gd name="connsiteX478" fmla="*/ 899526 w 1641951"/>
                <a:gd name="connsiteY478" fmla="*/ 1401023 h 1566229"/>
                <a:gd name="connsiteX479" fmla="*/ 901555 w 1641951"/>
                <a:gd name="connsiteY479" fmla="*/ 1401366 h 1566229"/>
                <a:gd name="connsiteX480" fmla="*/ 903098 w 1641951"/>
                <a:gd name="connsiteY480" fmla="*/ 1402528 h 1566229"/>
                <a:gd name="connsiteX481" fmla="*/ 904832 w 1641951"/>
                <a:gd name="connsiteY481" fmla="*/ 1404947 h 1566229"/>
                <a:gd name="connsiteX482" fmla="*/ 905698 w 1641951"/>
                <a:gd name="connsiteY482" fmla="*/ 1405919 h 1566229"/>
                <a:gd name="connsiteX483" fmla="*/ 905327 w 1641951"/>
                <a:gd name="connsiteY483" fmla="*/ 1407728 h 1566229"/>
                <a:gd name="connsiteX484" fmla="*/ 905565 w 1641951"/>
                <a:gd name="connsiteY484" fmla="*/ 1410072 h 1566229"/>
                <a:gd name="connsiteX485" fmla="*/ 906556 w 1641951"/>
                <a:gd name="connsiteY485" fmla="*/ 1411977 h 1566229"/>
                <a:gd name="connsiteX486" fmla="*/ 909089 w 1641951"/>
                <a:gd name="connsiteY486" fmla="*/ 1413443 h 1566229"/>
                <a:gd name="connsiteX487" fmla="*/ 912242 w 1641951"/>
                <a:gd name="connsiteY487" fmla="*/ 1414263 h 1566229"/>
                <a:gd name="connsiteX488" fmla="*/ 913385 w 1641951"/>
                <a:gd name="connsiteY488" fmla="*/ 1415015 h 1566229"/>
                <a:gd name="connsiteX489" fmla="*/ 913452 w 1641951"/>
                <a:gd name="connsiteY489" fmla="*/ 1417701 h 1566229"/>
                <a:gd name="connsiteX490" fmla="*/ 913404 w 1641951"/>
                <a:gd name="connsiteY490" fmla="*/ 1420663 h 1566229"/>
                <a:gd name="connsiteX491" fmla="*/ 915433 w 1641951"/>
                <a:gd name="connsiteY491" fmla="*/ 1422968 h 1566229"/>
                <a:gd name="connsiteX492" fmla="*/ 918272 w 1641951"/>
                <a:gd name="connsiteY492" fmla="*/ 1423835 h 1566229"/>
                <a:gd name="connsiteX493" fmla="*/ 920700 w 1641951"/>
                <a:gd name="connsiteY493" fmla="*/ 1425540 h 1566229"/>
                <a:gd name="connsiteX494" fmla="*/ 922558 w 1641951"/>
                <a:gd name="connsiteY494" fmla="*/ 1428436 h 1566229"/>
                <a:gd name="connsiteX495" fmla="*/ 923310 w 1641951"/>
                <a:gd name="connsiteY495" fmla="*/ 1431265 h 1566229"/>
                <a:gd name="connsiteX496" fmla="*/ 924329 w 1641951"/>
                <a:gd name="connsiteY496" fmla="*/ 1432779 h 1566229"/>
                <a:gd name="connsiteX497" fmla="*/ 924463 w 1641951"/>
                <a:gd name="connsiteY497" fmla="*/ 1436199 h 1566229"/>
                <a:gd name="connsiteX498" fmla="*/ 924682 w 1641951"/>
                <a:gd name="connsiteY498" fmla="*/ 1439647 h 1566229"/>
                <a:gd name="connsiteX499" fmla="*/ 925968 w 1641951"/>
                <a:gd name="connsiteY499" fmla="*/ 1441257 h 1566229"/>
                <a:gd name="connsiteX500" fmla="*/ 928301 w 1641951"/>
                <a:gd name="connsiteY500" fmla="*/ 1441666 h 1566229"/>
                <a:gd name="connsiteX501" fmla="*/ 929120 w 1641951"/>
                <a:gd name="connsiteY501" fmla="*/ 1443571 h 1566229"/>
                <a:gd name="connsiteX502" fmla="*/ 929387 w 1641951"/>
                <a:gd name="connsiteY502" fmla="*/ 1449429 h 1566229"/>
                <a:gd name="connsiteX503" fmla="*/ 930511 w 1641951"/>
                <a:gd name="connsiteY503" fmla="*/ 1453734 h 1566229"/>
                <a:gd name="connsiteX504" fmla="*/ 932302 w 1641951"/>
                <a:gd name="connsiteY504" fmla="*/ 1456668 h 1566229"/>
                <a:gd name="connsiteX505" fmla="*/ 933311 w 1641951"/>
                <a:gd name="connsiteY505" fmla="*/ 1460735 h 1566229"/>
                <a:gd name="connsiteX506" fmla="*/ 933492 w 1641951"/>
                <a:gd name="connsiteY506" fmla="*/ 1465364 h 1566229"/>
                <a:gd name="connsiteX507" fmla="*/ 935093 w 1641951"/>
                <a:gd name="connsiteY507" fmla="*/ 1469603 h 1566229"/>
                <a:gd name="connsiteX508" fmla="*/ 938836 w 1641951"/>
                <a:gd name="connsiteY508" fmla="*/ 1472279 h 1566229"/>
                <a:gd name="connsiteX509" fmla="*/ 942551 w 1641951"/>
                <a:gd name="connsiteY509" fmla="*/ 1474794 h 1566229"/>
                <a:gd name="connsiteX510" fmla="*/ 944560 w 1641951"/>
                <a:gd name="connsiteY510" fmla="*/ 1477309 h 1566229"/>
                <a:gd name="connsiteX511" fmla="*/ 944484 w 1641951"/>
                <a:gd name="connsiteY511" fmla="*/ 1479604 h 1566229"/>
                <a:gd name="connsiteX512" fmla="*/ 943008 w 1641951"/>
                <a:gd name="connsiteY512" fmla="*/ 1482147 h 1566229"/>
                <a:gd name="connsiteX513" fmla="*/ 942932 w 1641951"/>
                <a:gd name="connsiteY513" fmla="*/ 1485386 h 1566229"/>
                <a:gd name="connsiteX514" fmla="*/ 944932 w 1641951"/>
                <a:gd name="connsiteY514" fmla="*/ 1487567 h 1566229"/>
                <a:gd name="connsiteX515" fmla="*/ 946723 w 1641951"/>
                <a:gd name="connsiteY515" fmla="*/ 1489329 h 1566229"/>
                <a:gd name="connsiteX516" fmla="*/ 949190 w 1641951"/>
                <a:gd name="connsiteY516" fmla="*/ 1490310 h 1566229"/>
                <a:gd name="connsiteX517" fmla="*/ 951066 w 1641951"/>
                <a:gd name="connsiteY517" fmla="*/ 1488862 h 1566229"/>
                <a:gd name="connsiteX518" fmla="*/ 953209 w 1641951"/>
                <a:gd name="connsiteY518" fmla="*/ 1487891 h 1566229"/>
                <a:gd name="connsiteX519" fmla="*/ 955514 w 1641951"/>
                <a:gd name="connsiteY519" fmla="*/ 1488510 h 1566229"/>
                <a:gd name="connsiteX520" fmla="*/ 957600 w 1641951"/>
                <a:gd name="connsiteY520" fmla="*/ 1489872 h 1566229"/>
                <a:gd name="connsiteX521" fmla="*/ 960696 w 1641951"/>
                <a:gd name="connsiteY521" fmla="*/ 1490005 h 1566229"/>
                <a:gd name="connsiteX522" fmla="*/ 964039 w 1641951"/>
                <a:gd name="connsiteY522" fmla="*/ 1490491 h 1566229"/>
                <a:gd name="connsiteX523" fmla="*/ 966287 w 1641951"/>
                <a:gd name="connsiteY523" fmla="*/ 1492168 h 1566229"/>
                <a:gd name="connsiteX524" fmla="*/ 968582 w 1641951"/>
                <a:gd name="connsiteY524" fmla="*/ 1493339 h 1566229"/>
                <a:gd name="connsiteX525" fmla="*/ 971421 w 1641951"/>
                <a:gd name="connsiteY525" fmla="*/ 1494292 h 1566229"/>
                <a:gd name="connsiteX526" fmla="*/ 975422 w 1641951"/>
                <a:gd name="connsiteY526" fmla="*/ 1494320 h 1566229"/>
                <a:gd name="connsiteX527" fmla="*/ 979774 w 1641951"/>
                <a:gd name="connsiteY527" fmla="*/ 1493892 h 1566229"/>
                <a:gd name="connsiteX528" fmla="*/ 982375 w 1641951"/>
                <a:gd name="connsiteY528" fmla="*/ 1493501 h 1566229"/>
                <a:gd name="connsiteX529" fmla="*/ 984375 w 1641951"/>
                <a:gd name="connsiteY529" fmla="*/ 1495263 h 1566229"/>
                <a:gd name="connsiteX530" fmla="*/ 986061 w 1641951"/>
                <a:gd name="connsiteY530" fmla="*/ 1498330 h 1566229"/>
                <a:gd name="connsiteX531" fmla="*/ 988575 w 1641951"/>
                <a:gd name="connsiteY531" fmla="*/ 1499978 h 1566229"/>
                <a:gd name="connsiteX532" fmla="*/ 991090 w 1641951"/>
                <a:gd name="connsiteY532" fmla="*/ 1500997 h 1566229"/>
                <a:gd name="connsiteX533" fmla="*/ 992290 w 1641951"/>
                <a:gd name="connsiteY533" fmla="*/ 1503960 h 1566229"/>
                <a:gd name="connsiteX534" fmla="*/ 995262 w 1641951"/>
                <a:gd name="connsiteY534" fmla="*/ 1505617 h 1566229"/>
                <a:gd name="connsiteX535" fmla="*/ 997348 w 1641951"/>
                <a:gd name="connsiteY535" fmla="*/ 1507922 h 1566229"/>
                <a:gd name="connsiteX536" fmla="*/ 999453 w 1641951"/>
                <a:gd name="connsiteY536" fmla="*/ 1509122 h 1566229"/>
                <a:gd name="connsiteX537" fmla="*/ 1001320 w 1641951"/>
                <a:gd name="connsiteY537" fmla="*/ 1511046 h 1566229"/>
                <a:gd name="connsiteX538" fmla="*/ 1004015 w 1641951"/>
                <a:gd name="connsiteY538" fmla="*/ 1512618 h 1566229"/>
                <a:gd name="connsiteX539" fmla="*/ 1007340 w 1641951"/>
                <a:gd name="connsiteY539" fmla="*/ 1511713 h 1566229"/>
                <a:gd name="connsiteX540" fmla="*/ 1010359 w 1641951"/>
                <a:gd name="connsiteY540" fmla="*/ 1510884 h 1566229"/>
                <a:gd name="connsiteX541" fmla="*/ 1013988 w 1641951"/>
                <a:gd name="connsiteY541" fmla="*/ 1511503 h 1566229"/>
                <a:gd name="connsiteX542" fmla="*/ 1018636 w 1641951"/>
                <a:gd name="connsiteY542" fmla="*/ 1514180 h 1566229"/>
                <a:gd name="connsiteX543" fmla="*/ 1025666 w 1641951"/>
                <a:gd name="connsiteY543" fmla="*/ 1515571 h 1566229"/>
                <a:gd name="connsiteX544" fmla="*/ 1029523 w 1641951"/>
                <a:gd name="connsiteY544" fmla="*/ 1514885 h 1566229"/>
                <a:gd name="connsiteX545" fmla="*/ 1031238 w 1641951"/>
                <a:gd name="connsiteY545" fmla="*/ 1515609 h 1566229"/>
                <a:gd name="connsiteX546" fmla="*/ 1033571 w 1641951"/>
                <a:gd name="connsiteY546" fmla="*/ 1518609 h 1566229"/>
                <a:gd name="connsiteX547" fmla="*/ 1040573 w 1641951"/>
                <a:gd name="connsiteY547" fmla="*/ 1522209 h 1566229"/>
                <a:gd name="connsiteX548" fmla="*/ 1044506 w 1641951"/>
                <a:gd name="connsiteY548" fmla="*/ 1522181 h 1566229"/>
                <a:gd name="connsiteX549" fmla="*/ 1046535 w 1641951"/>
                <a:gd name="connsiteY549" fmla="*/ 1522257 h 1566229"/>
                <a:gd name="connsiteX550" fmla="*/ 1047011 w 1641951"/>
                <a:gd name="connsiteY550" fmla="*/ 1525677 h 1566229"/>
                <a:gd name="connsiteX551" fmla="*/ 1048221 w 1641951"/>
                <a:gd name="connsiteY551" fmla="*/ 1528239 h 1566229"/>
                <a:gd name="connsiteX552" fmla="*/ 1052203 w 1641951"/>
                <a:gd name="connsiteY552" fmla="*/ 1529058 h 1566229"/>
                <a:gd name="connsiteX553" fmla="*/ 1054936 w 1641951"/>
                <a:gd name="connsiteY553" fmla="*/ 1529211 h 1566229"/>
                <a:gd name="connsiteX554" fmla="*/ 1055784 w 1641951"/>
                <a:gd name="connsiteY554" fmla="*/ 1530782 h 1566229"/>
                <a:gd name="connsiteX555" fmla="*/ 1057422 w 1641951"/>
                <a:gd name="connsiteY555" fmla="*/ 1532630 h 1566229"/>
                <a:gd name="connsiteX556" fmla="*/ 1061080 w 1641951"/>
                <a:gd name="connsiteY556" fmla="*/ 1533916 h 1566229"/>
                <a:gd name="connsiteX557" fmla="*/ 1064318 w 1641951"/>
                <a:gd name="connsiteY557" fmla="*/ 1535421 h 1566229"/>
                <a:gd name="connsiteX558" fmla="*/ 1069528 w 1641951"/>
                <a:gd name="connsiteY558" fmla="*/ 1536249 h 1566229"/>
                <a:gd name="connsiteX559" fmla="*/ 1074786 w 1641951"/>
                <a:gd name="connsiteY559" fmla="*/ 1535802 h 1566229"/>
                <a:gd name="connsiteX560" fmla="*/ 1079015 w 1641951"/>
                <a:gd name="connsiteY560" fmla="*/ 1535259 h 1566229"/>
                <a:gd name="connsiteX561" fmla="*/ 1081282 w 1641951"/>
                <a:gd name="connsiteY561" fmla="*/ 1536097 h 1566229"/>
                <a:gd name="connsiteX562" fmla="*/ 1083549 w 1641951"/>
                <a:gd name="connsiteY562" fmla="*/ 1538240 h 1566229"/>
                <a:gd name="connsiteX563" fmla="*/ 1086169 w 1641951"/>
                <a:gd name="connsiteY563" fmla="*/ 1537535 h 1566229"/>
                <a:gd name="connsiteX564" fmla="*/ 1088512 w 1641951"/>
                <a:gd name="connsiteY564" fmla="*/ 1535497 h 1566229"/>
                <a:gd name="connsiteX565" fmla="*/ 1092912 w 1641951"/>
                <a:gd name="connsiteY565" fmla="*/ 1535135 h 1566229"/>
                <a:gd name="connsiteX566" fmla="*/ 1096732 w 1641951"/>
                <a:gd name="connsiteY566" fmla="*/ 1536335 h 1566229"/>
                <a:gd name="connsiteX567" fmla="*/ 1099856 w 1641951"/>
                <a:gd name="connsiteY567" fmla="*/ 1536630 h 1566229"/>
                <a:gd name="connsiteX568" fmla="*/ 1102771 w 1641951"/>
                <a:gd name="connsiteY568" fmla="*/ 1536868 h 1566229"/>
                <a:gd name="connsiteX569" fmla="*/ 1105285 w 1641951"/>
                <a:gd name="connsiteY569" fmla="*/ 1535535 h 1566229"/>
                <a:gd name="connsiteX570" fmla="*/ 1107905 w 1641951"/>
                <a:gd name="connsiteY570" fmla="*/ 1534811 h 1566229"/>
                <a:gd name="connsiteX571" fmla="*/ 1111334 w 1641951"/>
                <a:gd name="connsiteY571" fmla="*/ 1536668 h 1566229"/>
                <a:gd name="connsiteX572" fmla="*/ 1115315 w 1641951"/>
                <a:gd name="connsiteY572" fmla="*/ 1536802 h 1566229"/>
                <a:gd name="connsiteX573" fmla="*/ 1117849 w 1641951"/>
                <a:gd name="connsiteY573" fmla="*/ 1536030 h 1566229"/>
                <a:gd name="connsiteX574" fmla="*/ 1120059 w 1641951"/>
                <a:gd name="connsiteY574" fmla="*/ 1536935 h 1566229"/>
                <a:gd name="connsiteX575" fmla="*/ 1122678 w 1641951"/>
                <a:gd name="connsiteY575" fmla="*/ 1539240 h 1566229"/>
                <a:gd name="connsiteX576" fmla="*/ 1128345 w 1641951"/>
                <a:gd name="connsiteY576" fmla="*/ 1540593 h 1566229"/>
                <a:gd name="connsiteX577" fmla="*/ 1133279 w 1641951"/>
                <a:gd name="connsiteY577" fmla="*/ 1540383 h 1566229"/>
                <a:gd name="connsiteX578" fmla="*/ 1137308 w 1641951"/>
                <a:gd name="connsiteY578" fmla="*/ 1541107 h 1566229"/>
                <a:gd name="connsiteX579" fmla="*/ 1141433 w 1641951"/>
                <a:gd name="connsiteY579" fmla="*/ 1544279 h 1566229"/>
                <a:gd name="connsiteX580" fmla="*/ 1145700 w 1641951"/>
                <a:gd name="connsiteY580" fmla="*/ 1548956 h 1566229"/>
                <a:gd name="connsiteX581" fmla="*/ 1149900 w 1641951"/>
                <a:gd name="connsiteY581" fmla="*/ 1552947 h 1566229"/>
                <a:gd name="connsiteX582" fmla="*/ 1153349 w 1641951"/>
                <a:gd name="connsiteY582" fmla="*/ 1554528 h 1566229"/>
                <a:gd name="connsiteX583" fmla="*/ 1155568 w 1641951"/>
                <a:gd name="connsiteY583" fmla="*/ 1555566 h 1566229"/>
                <a:gd name="connsiteX584" fmla="*/ 1157244 w 1641951"/>
                <a:gd name="connsiteY584" fmla="*/ 1558100 h 1566229"/>
                <a:gd name="connsiteX585" fmla="*/ 1160159 w 1641951"/>
                <a:gd name="connsiteY585" fmla="*/ 1559719 h 1566229"/>
                <a:gd name="connsiteX586" fmla="*/ 1164150 w 1641951"/>
                <a:gd name="connsiteY586" fmla="*/ 1560548 h 1566229"/>
                <a:gd name="connsiteX587" fmla="*/ 1167283 w 1641951"/>
                <a:gd name="connsiteY587" fmla="*/ 1563348 h 1566229"/>
                <a:gd name="connsiteX588" fmla="*/ 1171113 w 1641951"/>
                <a:gd name="connsiteY588" fmla="*/ 1565996 h 1566229"/>
                <a:gd name="connsiteX589" fmla="*/ 1177904 w 1641951"/>
                <a:gd name="connsiteY589" fmla="*/ 1565491 h 1566229"/>
                <a:gd name="connsiteX590" fmla="*/ 1178771 w 1641951"/>
                <a:gd name="connsiteY590" fmla="*/ 1561805 h 1566229"/>
                <a:gd name="connsiteX591" fmla="*/ 1178123 w 1641951"/>
                <a:gd name="connsiteY591" fmla="*/ 1556757 h 1566229"/>
                <a:gd name="connsiteX592" fmla="*/ 1178818 w 1641951"/>
                <a:gd name="connsiteY592" fmla="*/ 1554356 h 1566229"/>
                <a:gd name="connsiteX593" fmla="*/ 1180876 w 1641951"/>
                <a:gd name="connsiteY593" fmla="*/ 1552804 h 1566229"/>
                <a:gd name="connsiteX594" fmla="*/ 1185372 w 1641951"/>
                <a:gd name="connsiteY594" fmla="*/ 1551918 h 1566229"/>
                <a:gd name="connsiteX595" fmla="*/ 1190515 w 1641951"/>
                <a:gd name="connsiteY595" fmla="*/ 1550708 h 1566229"/>
                <a:gd name="connsiteX596" fmla="*/ 1195297 w 1641951"/>
                <a:gd name="connsiteY596" fmla="*/ 1548822 h 1566229"/>
                <a:gd name="connsiteX597" fmla="*/ 1199202 w 1641951"/>
                <a:gd name="connsiteY597" fmla="*/ 1548127 h 1566229"/>
                <a:gd name="connsiteX598" fmla="*/ 1204364 w 1641951"/>
                <a:gd name="connsiteY598" fmla="*/ 1548365 h 1566229"/>
                <a:gd name="connsiteX599" fmla="*/ 1206593 w 1641951"/>
                <a:gd name="connsiteY599" fmla="*/ 1546822 h 1566229"/>
                <a:gd name="connsiteX600" fmla="*/ 1206431 w 1641951"/>
                <a:gd name="connsiteY600" fmla="*/ 1538754 h 1566229"/>
                <a:gd name="connsiteX601" fmla="*/ 1204622 w 1641951"/>
                <a:gd name="connsiteY601" fmla="*/ 1520047 h 1566229"/>
                <a:gd name="connsiteX602" fmla="*/ 1201383 w 1641951"/>
                <a:gd name="connsiteY602" fmla="*/ 1499816 h 1566229"/>
                <a:gd name="connsiteX603" fmla="*/ 1198335 w 1641951"/>
                <a:gd name="connsiteY603" fmla="*/ 1487710 h 1566229"/>
                <a:gd name="connsiteX604" fmla="*/ 1193630 w 1641951"/>
                <a:gd name="connsiteY604" fmla="*/ 1472794 h 1566229"/>
                <a:gd name="connsiteX605" fmla="*/ 1187019 w 1641951"/>
                <a:gd name="connsiteY605" fmla="*/ 1456335 h 1566229"/>
                <a:gd name="connsiteX606" fmla="*/ 1181885 w 1641951"/>
                <a:gd name="connsiteY606" fmla="*/ 1443190 h 1566229"/>
                <a:gd name="connsiteX607" fmla="*/ 1177323 w 1641951"/>
                <a:gd name="connsiteY607" fmla="*/ 1428417 h 1566229"/>
                <a:gd name="connsiteX608" fmla="*/ 1174037 w 1641951"/>
                <a:gd name="connsiteY608" fmla="*/ 1410729 h 1566229"/>
                <a:gd name="connsiteX609" fmla="*/ 1173903 w 1641951"/>
                <a:gd name="connsiteY609" fmla="*/ 1389707 h 1566229"/>
                <a:gd name="connsiteX610" fmla="*/ 1174951 w 1641951"/>
                <a:gd name="connsiteY610" fmla="*/ 1365371 h 1566229"/>
                <a:gd name="connsiteX611" fmla="*/ 1178028 w 1641951"/>
                <a:gd name="connsiteY611" fmla="*/ 1347388 h 1566229"/>
                <a:gd name="connsiteX612" fmla="*/ 1182705 w 1641951"/>
                <a:gd name="connsiteY612" fmla="*/ 1332672 h 1566229"/>
                <a:gd name="connsiteX613" fmla="*/ 1187610 w 1641951"/>
                <a:gd name="connsiteY613" fmla="*/ 1320241 h 1566229"/>
                <a:gd name="connsiteX614" fmla="*/ 1194497 w 1641951"/>
                <a:gd name="connsiteY614" fmla="*/ 1304563 h 1566229"/>
                <a:gd name="connsiteX615" fmla="*/ 1204898 w 1641951"/>
                <a:gd name="connsiteY615" fmla="*/ 1284742 h 1566229"/>
                <a:gd name="connsiteX616" fmla="*/ 1210651 w 1641951"/>
                <a:gd name="connsiteY616" fmla="*/ 1275188 h 1566229"/>
                <a:gd name="connsiteX617" fmla="*/ 1214680 w 1641951"/>
                <a:gd name="connsiteY617" fmla="*/ 1268349 h 1566229"/>
                <a:gd name="connsiteX618" fmla="*/ 1221024 w 1641951"/>
                <a:gd name="connsiteY618" fmla="*/ 1258481 h 1566229"/>
                <a:gd name="connsiteX619" fmla="*/ 1237597 w 1641951"/>
                <a:gd name="connsiteY619" fmla="*/ 1239603 h 1566229"/>
                <a:gd name="connsiteX620" fmla="*/ 1253856 w 1641951"/>
                <a:gd name="connsiteY620" fmla="*/ 1225115 h 1566229"/>
                <a:gd name="connsiteX621" fmla="*/ 1265038 w 1641951"/>
                <a:gd name="connsiteY621" fmla="*/ 1216333 h 1566229"/>
                <a:gd name="connsiteX622" fmla="*/ 1271058 w 1641951"/>
                <a:gd name="connsiteY622" fmla="*/ 1212980 h 1566229"/>
                <a:gd name="connsiteX623" fmla="*/ 1276088 w 1641951"/>
                <a:gd name="connsiteY623" fmla="*/ 1208361 h 1566229"/>
                <a:gd name="connsiteX624" fmla="*/ 1281431 w 1641951"/>
                <a:gd name="connsiteY624" fmla="*/ 1205827 h 1566229"/>
                <a:gd name="connsiteX625" fmla="*/ 1288403 w 1641951"/>
                <a:gd name="connsiteY625" fmla="*/ 1202884 h 1566229"/>
                <a:gd name="connsiteX626" fmla="*/ 1292166 w 1641951"/>
                <a:gd name="connsiteY626" fmla="*/ 1197721 h 1566229"/>
                <a:gd name="connsiteX627" fmla="*/ 1292756 w 1641951"/>
                <a:gd name="connsiteY627" fmla="*/ 1194321 h 1566229"/>
                <a:gd name="connsiteX628" fmla="*/ 1292509 w 1641951"/>
                <a:gd name="connsiteY628" fmla="*/ 1193730 h 1566229"/>
                <a:gd name="connsiteX629" fmla="*/ 1290975 w 1641951"/>
                <a:gd name="connsiteY629" fmla="*/ 1194426 h 1566229"/>
                <a:gd name="connsiteX630" fmla="*/ 1288099 w 1641951"/>
                <a:gd name="connsiteY630" fmla="*/ 1197607 h 1566229"/>
                <a:gd name="connsiteX631" fmla="*/ 1285070 w 1641951"/>
                <a:gd name="connsiteY631" fmla="*/ 1199969 h 1566229"/>
                <a:gd name="connsiteX632" fmla="*/ 1280564 w 1641951"/>
                <a:gd name="connsiteY632" fmla="*/ 1200703 h 1566229"/>
                <a:gd name="connsiteX633" fmla="*/ 1275488 w 1641951"/>
                <a:gd name="connsiteY633" fmla="*/ 1202103 h 1566229"/>
                <a:gd name="connsiteX634" fmla="*/ 1273440 w 1641951"/>
                <a:gd name="connsiteY634" fmla="*/ 1203436 h 1566229"/>
                <a:gd name="connsiteX635" fmla="*/ 1270354 w 1641951"/>
                <a:gd name="connsiteY635" fmla="*/ 1204113 h 1566229"/>
                <a:gd name="connsiteX636" fmla="*/ 1267277 w 1641951"/>
                <a:gd name="connsiteY636" fmla="*/ 1205437 h 1566229"/>
                <a:gd name="connsiteX637" fmla="*/ 1264372 w 1641951"/>
                <a:gd name="connsiteY637" fmla="*/ 1208751 h 1566229"/>
                <a:gd name="connsiteX638" fmla="*/ 1260676 w 1641951"/>
                <a:gd name="connsiteY638" fmla="*/ 1212580 h 1566229"/>
                <a:gd name="connsiteX639" fmla="*/ 1258895 w 1641951"/>
                <a:gd name="connsiteY639" fmla="*/ 1215285 h 1566229"/>
                <a:gd name="connsiteX640" fmla="*/ 1256504 w 1641951"/>
                <a:gd name="connsiteY640" fmla="*/ 1216743 h 1566229"/>
                <a:gd name="connsiteX641" fmla="*/ 1254847 w 1641951"/>
                <a:gd name="connsiteY641" fmla="*/ 1218705 h 1566229"/>
                <a:gd name="connsiteX642" fmla="*/ 1251932 w 1641951"/>
                <a:gd name="connsiteY642" fmla="*/ 1220934 h 1566229"/>
                <a:gd name="connsiteX643" fmla="*/ 1244922 w 1641951"/>
                <a:gd name="connsiteY643" fmla="*/ 1222486 h 1566229"/>
                <a:gd name="connsiteX644" fmla="*/ 1240836 w 1641951"/>
                <a:gd name="connsiteY644" fmla="*/ 1224296 h 1566229"/>
                <a:gd name="connsiteX645" fmla="*/ 1240426 w 1641951"/>
                <a:gd name="connsiteY645" fmla="*/ 1227782 h 1566229"/>
                <a:gd name="connsiteX646" fmla="*/ 1240550 w 1641951"/>
                <a:gd name="connsiteY646" fmla="*/ 1230535 h 1566229"/>
                <a:gd name="connsiteX647" fmla="*/ 1238854 w 1641951"/>
                <a:gd name="connsiteY647" fmla="*/ 1231868 h 1566229"/>
                <a:gd name="connsiteX648" fmla="*/ 1236016 w 1641951"/>
                <a:gd name="connsiteY648" fmla="*/ 1231887 h 1566229"/>
                <a:gd name="connsiteX649" fmla="*/ 1233663 w 1641951"/>
                <a:gd name="connsiteY649" fmla="*/ 1231278 h 1566229"/>
                <a:gd name="connsiteX650" fmla="*/ 1231749 w 1641951"/>
                <a:gd name="connsiteY650" fmla="*/ 1232535 h 1566229"/>
                <a:gd name="connsiteX651" fmla="*/ 1230730 w 1641951"/>
                <a:gd name="connsiteY651" fmla="*/ 1235850 h 1566229"/>
                <a:gd name="connsiteX652" fmla="*/ 1229748 w 1641951"/>
                <a:gd name="connsiteY652" fmla="*/ 1238755 h 1566229"/>
                <a:gd name="connsiteX653" fmla="*/ 1228024 w 1641951"/>
                <a:gd name="connsiteY653" fmla="*/ 1240136 h 1566229"/>
                <a:gd name="connsiteX654" fmla="*/ 1226996 w 1641951"/>
                <a:gd name="connsiteY654" fmla="*/ 1240698 h 1566229"/>
                <a:gd name="connsiteX655" fmla="*/ 1226167 w 1641951"/>
                <a:gd name="connsiteY655" fmla="*/ 1242546 h 1566229"/>
                <a:gd name="connsiteX656" fmla="*/ 1225929 w 1641951"/>
                <a:gd name="connsiteY656" fmla="*/ 1244737 h 1566229"/>
                <a:gd name="connsiteX657" fmla="*/ 1224748 w 1641951"/>
                <a:gd name="connsiteY657" fmla="*/ 1246813 h 1566229"/>
                <a:gd name="connsiteX658" fmla="*/ 1222300 w 1641951"/>
                <a:gd name="connsiteY658" fmla="*/ 1248166 h 1566229"/>
                <a:gd name="connsiteX659" fmla="*/ 1220223 w 1641951"/>
                <a:gd name="connsiteY659" fmla="*/ 1248775 h 1566229"/>
                <a:gd name="connsiteX660" fmla="*/ 1219338 w 1641951"/>
                <a:gd name="connsiteY660" fmla="*/ 1250890 h 1566229"/>
                <a:gd name="connsiteX661" fmla="*/ 1219519 w 1641951"/>
                <a:gd name="connsiteY661" fmla="*/ 1254833 h 1566229"/>
                <a:gd name="connsiteX662" fmla="*/ 1218823 w 1641951"/>
                <a:gd name="connsiteY662" fmla="*/ 1257357 h 1566229"/>
                <a:gd name="connsiteX663" fmla="*/ 1216071 w 1641951"/>
                <a:gd name="connsiteY663" fmla="*/ 1259567 h 1566229"/>
                <a:gd name="connsiteX664" fmla="*/ 1213965 w 1641951"/>
                <a:gd name="connsiteY664" fmla="*/ 1263330 h 1566229"/>
                <a:gd name="connsiteX665" fmla="*/ 1212594 w 1641951"/>
                <a:gd name="connsiteY665" fmla="*/ 1267997 h 1566229"/>
                <a:gd name="connsiteX666" fmla="*/ 1210203 w 1641951"/>
                <a:gd name="connsiteY666" fmla="*/ 1271645 h 1566229"/>
                <a:gd name="connsiteX667" fmla="*/ 1205079 w 1641951"/>
                <a:gd name="connsiteY667" fmla="*/ 1274121 h 1566229"/>
                <a:gd name="connsiteX668" fmla="*/ 1200745 w 1641951"/>
                <a:gd name="connsiteY668" fmla="*/ 1275198 h 1566229"/>
                <a:gd name="connsiteX669" fmla="*/ 1200107 w 1641951"/>
                <a:gd name="connsiteY669" fmla="*/ 1276722 h 1566229"/>
                <a:gd name="connsiteX670" fmla="*/ 1202850 w 1641951"/>
                <a:gd name="connsiteY670" fmla="*/ 1277503 h 1566229"/>
                <a:gd name="connsiteX671" fmla="*/ 1205488 w 1641951"/>
                <a:gd name="connsiteY671" fmla="*/ 1278027 h 1566229"/>
                <a:gd name="connsiteX672" fmla="*/ 1204669 w 1641951"/>
                <a:gd name="connsiteY672" fmla="*/ 1279465 h 1566229"/>
                <a:gd name="connsiteX673" fmla="*/ 1202507 w 1641951"/>
                <a:gd name="connsiteY673" fmla="*/ 1282522 h 1566229"/>
                <a:gd name="connsiteX674" fmla="*/ 1199935 w 1641951"/>
                <a:gd name="connsiteY674" fmla="*/ 1287190 h 1566229"/>
                <a:gd name="connsiteX675" fmla="*/ 1197973 w 1641951"/>
                <a:gd name="connsiteY675" fmla="*/ 1289152 h 1566229"/>
                <a:gd name="connsiteX676" fmla="*/ 1195325 w 1641951"/>
                <a:gd name="connsiteY676" fmla="*/ 1290000 h 1566229"/>
                <a:gd name="connsiteX677" fmla="*/ 1193677 w 1641951"/>
                <a:gd name="connsiteY677" fmla="*/ 1292447 h 1566229"/>
                <a:gd name="connsiteX678" fmla="*/ 1192925 w 1641951"/>
                <a:gd name="connsiteY678" fmla="*/ 1294743 h 1566229"/>
                <a:gd name="connsiteX679" fmla="*/ 1191287 w 1641951"/>
                <a:gd name="connsiteY679" fmla="*/ 1296124 h 1566229"/>
                <a:gd name="connsiteX680" fmla="*/ 1190934 w 1641951"/>
                <a:gd name="connsiteY680" fmla="*/ 1298905 h 1566229"/>
                <a:gd name="connsiteX681" fmla="*/ 1191191 w 1641951"/>
                <a:gd name="connsiteY681" fmla="*/ 1301239 h 1566229"/>
                <a:gd name="connsiteX682" fmla="*/ 1190077 w 1641951"/>
                <a:gd name="connsiteY682" fmla="*/ 1303982 h 1566229"/>
                <a:gd name="connsiteX683" fmla="*/ 1188239 w 1641951"/>
                <a:gd name="connsiteY683" fmla="*/ 1305020 h 1566229"/>
                <a:gd name="connsiteX684" fmla="*/ 1187096 w 1641951"/>
                <a:gd name="connsiteY684" fmla="*/ 1306544 h 1566229"/>
                <a:gd name="connsiteX685" fmla="*/ 1186800 w 1641951"/>
                <a:gd name="connsiteY685" fmla="*/ 1309250 h 1566229"/>
                <a:gd name="connsiteX686" fmla="*/ 1185381 w 1641951"/>
                <a:gd name="connsiteY686" fmla="*/ 1311850 h 1566229"/>
                <a:gd name="connsiteX687" fmla="*/ 1184238 w 1641951"/>
                <a:gd name="connsiteY687" fmla="*/ 1313755 h 1566229"/>
                <a:gd name="connsiteX688" fmla="*/ 1183962 w 1641951"/>
                <a:gd name="connsiteY688" fmla="*/ 1317012 h 1566229"/>
                <a:gd name="connsiteX689" fmla="*/ 1182133 w 1641951"/>
                <a:gd name="connsiteY689" fmla="*/ 1319661 h 1566229"/>
                <a:gd name="connsiteX690" fmla="*/ 1181009 w 1641951"/>
                <a:gd name="connsiteY690" fmla="*/ 1321337 h 1566229"/>
                <a:gd name="connsiteX691" fmla="*/ 1181304 w 1641951"/>
                <a:gd name="connsiteY691" fmla="*/ 1323404 h 1566229"/>
                <a:gd name="connsiteX692" fmla="*/ 1180609 w 1641951"/>
                <a:gd name="connsiteY692" fmla="*/ 1325033 h 1566229"/>
                <a:gd name="connsiteX693" fmla="*/ 1178371 w 1641951"/>
                <a:gd name="connsiteY693" fmla="*/ 1327223 h 1566229"/>
                <a:gd name="connsiteX694" fmla="*/ 1176151 w 1641951"/>
                <a:gd name="connsiteY694" fmla="*/ 1330986 h 1566229"/>
                <a:gd name="connsiteX695" fmla="*/ 1175294 w 1641951"/>
                <a:gd name="connsiteY695" fmla="*/ 1335053 h 1566229"/>
                <a:gd name="connsiteX696" fmla="*/ 1175037 w 1641951"/>
                <a:gd name="connsiteY696" fmla="*/ 1338386 h 1566229"/>
                <a:gd name="connsiteX697" fmla="*/ 1173665 w 1641951"/>
                <a:gd name="connsiteY697" fmla="*/ 1341768 h 1566229"/>
                <a:gd name="connsiteX698" fmla="*/ 1171960 w 1641951"/>
                <a:gd name="connsiteY698" fmla="*/ 1344721 h 1566229"/>
                <a:gd name="connsiteX699" fmla="*/ 1171503 w 1641951"/>
                <a:gd name="connsiteY699" fmla="*/ 1347454 h 1566229"/>
                <a:gd name="connsiteX700" fmla="*/ 1171494 w 1641951"/>
                <a:gd name="connsiteY700" fmla="*/ 1351217 h 1566229"/>
                <a:gd name="connsiteX701" fmla="*/ 1170751 w 1641951"/>
                <a:gd name="connsiteY701" fmla="*/ 1354236 h 1566229"/>
                <a:gd name="connsiteX702" fmla="*/ 1170103 w 1641951"/>
                <a:gd name="connsiteY702" fmla="*/ 1358513 h 1566229"/>
                <a:gd name="connsiteX703" fmla="*/ 1169932 w 1641951"/>
                <a:gd name="connsiteY703" fmla="*/ 1362466 h 1566229"/>
                <a:gd name="connsiteX704" fmla="*/ 1169312 w 1641951"/>
                <a:gd name="connsiteY704" fmla="*/ 1365885 h 1566229"/>
                <a:gd name="connsiteX705" fmla="*/ 1168665 w 1641951"/>
                <a:gd name="connsiteY705" fmla="*/ 1369733 h 1566229"/>
                <a:gd name="connsiteX706" fmla="*/ 1168569 w 1641951"/>
                <a:gd name="connsiteY706" fmla="*/ 1376420 h 1566229"/>
                <a:gd name="connsiteX707" fmla="*/ 1168331 w 1641951"/>
                <a:gd name="connsiteY707" fmla="*/ 1383449 h 1566229"/>
                <a:gd name="connsiteX708" fmla="*/ 1168379 w 1641951"/>
                <a:gd name="connsiteY708" fmla="*/ 1387955 h 1566229"/>
                <a:gd name="connsiteX709" fmla="*/ 1168807 w 1641951"/>
                <a:gd name="connsiteY709" fmla="*/ 1391812 h 1566229"/>
                <a:gd name="connsiteX710" fmla="*/ 1169865 w 1641951"/>
                <a:gd name="connsiteY710" fmla="*/ 1394632 h 1566229"/>
                <a:gd name="connsiteX711" fmla="*/ 1169922 w 1641951"/>
                <a:gd name="connsiteY711" fmla="*/ 1397137 h 1566229"/>
                <a:gd name="connsiteX712" fmla="*/ 1169046 w 1641951"/>
                <a:gd name="connsiteY712" fmla="*/ 1399775 h 1566229"/>
                <a:gd name="connsiteX713" fmla="*/ 1168512 w 1641951"/>
                <a:gd name="connsiteY713" fmla="*/ 1405709 h 1566229"/>
                <a:gd name="connsiteX714" fmla="*/ 1168789 w 1641951"/>
                <a:gd name="connsiteY714" fmla="*/ 1408995 h 1566229"/>
                <a:gd name="connsiteX715" fmla="*/ 1169598 w 1641951"/>
                <a:gd name="connsiteY715" fmla="*/ 1410796 h 1566229"/>
                <a:gd name="connsiteX716" fmla="*/ 1170398 w 1641951"/>
                <a:gd name="connsiteY716" fmla="*/ 1415396 h 1566229"/>
                <a:gd name="connsiteX717" fmla="*/ 1169884 w 1641951"/>
                <a:gd name="connsiteY717" fmla="*/ 1419797 h 1566229"/>
                <a:gd name="connsiteX718" fmla="*/ 1169007 w 1641951"/>
                <a:gd name="connsiteY718" fmla="*/ 1422950 h 1566229"/>
                <a:gd name="connsiteX719" fmla="*/ 1169865 w 1641951"/>
                <a:gd name="connsiteY719" fmla="*/ 1425378 h 1566229"/>
                <a:gd name="connsiteX720" fmla="*/ 1171884 w 1641951"/>
                <a:gd name="connsiteY720" fmla="*/ 1426750 h 1566229"/>
                <a:gd name="connsiteX721" fmla="*/ 1173513 w 1641951"/>
                <a:gd name="connsiteY721" fmla="*/ 1428865 h 1566229"/>
                <a:gd name="connsiteX722" fmla="*/ 1174361 w 1641951"/>
                <a:gd name="connsiteY722" fmla="*/ 1431627 h 1566229"/>
                <a:gd name="connsiteX723" fmla="*/ 1174323 w 1641951"/>
                <a:gd name="connsiteY723" fmla="*/ 1434541 h 1566229"/>
                <a:gd name="connsiteX724" fmla="*/ 1173561 w 1641951"/>
                <a:gd name="connsiteY724" fmla="*/ 1438475 h 1566229"/>
                <a:gd name="connsiteX725" fmla="*/ 1174522 w 1641951"/>
                <a:gd name="connsiteY725" fmla="*/ 1441818 h 1566229"/>
                <a:gd name="connsiteX726" fmla="*/ 1176008 w 1641951"/>
                <a:gd name="connsiteY726" fmla="*/ 1442781 h 1566229"/>
                <a:gd name="connsiteX727" fmla="*/ 1176932 w 1641951"/>
                <a:gd name="connsiteY727" fmla="*/ 1446086 h 1566229"/>
                <a:gd name="connsiteX728" fmla="*/ 1177637 w 1641951"/>
                <a:gd name="connsiteY728" fmla="*/ 1450181 h 1566229"/>
                <a:gd name="connsiteX729" fmla="*/ 1179695 w 1641951"/>
                <a:gd name="connsiteY729" fmla="*/ 1453001 h 1566229"/>
                <a:gd name="connsiteX730" fmla="*/ 1180866 w 1641951"/>
                <a:gd name="connsiteY730" fmla="*/ 1455249 h 1566229"/>
                <a:gd name="connsiteX731" fmla="*/ 1181371 w 1641951"/>
                <a:gd name="connsiteY731" fmla="*/ 1459144 h 1566229"/>
                <a:gd name="connsiteX732" fmla="*/ 1181981 w 1641951"/>
                <a:gd name="connsiteY732" fmla="*/ 1463355 h 1566229"/>
                <a:gd name="connsiteX733" fmla="*/ 1183943 w 1641951"/>
                <a:gd name="connsiteY733" fmla="*/ 1465707 h 1566229"/>
                <a:gd name="connsiteX734" fmla="*/ 1186629 w 1641951"/>
                <a:gd name="connsiteY734" fmla="*/ 1468298 h 1566229"/>
                <a:gd name="connsiteX735" fmla="*/ 1189563 w 1641951"/>
                <a:gd name="connsiteY735" fmla="*/ 1472394 h 1566229"/>
                <a:gd name="connsiteX736" fmla="*/ 1190896 w 1641951"/>
                <a:gd name="connsiteY736" fmla="*/ 1475718 h 1566229"/>
                <a:gd name="connsiteX737" fmla="*/ 1191506 w 1641951"/>
                <a:gd name="connsiteY737" fmla="*/ 1478909 h 1566229"/>
                <a:gd name="connsiteX738" fmla="*/ 1191658 w 1641951"/>
                <a:gd name="connsiteY738" fmla="*/ 1483062 h 1566229"/>
                <a:gd name="connsiteX739" fmla="*/ 1192458 w 1641951"/>
                <a:gd name="connsiteY739" fmla="*/ 1487053 h 1566229"/>
                <a:gd name="connsiteX740" fmla="*/ 1194497 w 1641951"/>
                <a:gd name="connsiteY740" fmla="*/ 1489948 h 1566229"/>
                <a:gd name="connsiteX741" fmla="*/ 1197002 w 1641951"/>
                <a:gd name="connsiteY741" fmla="*/ 1496292 h 1566229"/>
                <a:gd name="connsiteX742" fmla="*/ 1198078 w 1641951"/>
                <a:gd name="connsiteY742" fmla="*/ 1503045 h 1566229"/>
                <a:gd name="connsiteX743" fmla="*/ 1198897 w 1641951"/>
                <a:gd name="connsiteY743" fmla="*/ 1510646 h 1566229"/>
                <a:gd name="connsiteX744" fmla="*/ 1200469 w 1641951"/>
                <a:gd name="connsiteY744" fmla="*/ 1517990 h 1566229"/>
                <a:gd name="connsiteX745" fmla="*/ 1201859 w 1641951"/>
                <a:gd name="connsiteY745" fmla="*/ 1524591 h 1566229"/>
                <a:gd name="connsiteX746" fmla="*/ 1203145 w 1641951"/>
                <a:gd name="connsiteY746" fmla="*/ 1530039 h 1566229"/>
                <a:gd name="connsiteX747" fmla="*/ 1204145 w 1641951"/>
                <a:gd name="connsiteY747" fmla="*/ 1531820 h 1566229"/>
                <a:gd name="connsiteX748" fmla="*/ 1203907 w 1641951"/>
                <a:gd name="connsiteY748" fmla="*/ 1532973 h 1566229"/>
                <a:gd name="connsiteX749" fmla="*/ 1203345 w 1641951"/>
                <a:gd name="connsiteY749" fmla="*/ 1535259 h 1566229"/>
                <a:gd name="connsiteX750" fmla="*/ 1203269 w 1641951"/>
                <a:gd name="connsiteY750" fmla="*/ 1539374 h 1566229"/>
                <a:gd name="connsiteX751" fmla="*/ 1202098 w 1641951"/>
                <a:gd name="connsiteY751" fmla="*/ 1541898 h 1566229"/>
                <a:gd name="connsiteX752" fmla="*/ 1199202 w 1641951"/>
                <a:gd name="connsiteY752" fmla="*/ 1543012 h 1566229"/>
                <a:gd name="connsiteX753" fmla="*/ 1196344 w 1641951"/>
                <a:gd name="connsiteY753" fmla="*/ 1541726 h 1566229"/>
                <a:gd name="connsiteX754" fmla="*/ 1196582 w 1641951"/>
                <a:gd name="connsiteY754" fmla="*/ 1539088 h 1566229"/>
                <a:gd name="connsiteX755" fmla="*/ 1198545 w 1641951"/>
                <a:gd name="connsiteY755" fmla="*/ 1536811 h 1566229"/>
                <a:gd name="connsiteX756" fmla="*/ 1198954 w 1641951"/>
                <a:gd name="connsiteY756" fmla="*/ 1533658 h 1566229"/>
                <a:gd name="connsiteX757" fmla="*/ 1197173 w 1641951"/>
                <a:gd name="connsiteY757" fmla="*/ 1531820 h 1566229"/>
                <a:gd name="connsiteX758" fmla="*/ 1193373 w 1641951"/>
                <a:gd name="connsiteY758" fmla="*/ 1531230 h 1566229"/>
                <a:gd name="connsiteX759" fmla="*/ 1190106 w 1641951"/>
                <a:gd name="connsiteY759" fmla="*/ 1530115 h 1566229"/>
                <a:gd name="connsiteX760" fmla="*/ 1188086 w 1641951"/>
                <a:gd name="connsiteY760" fmla="*/ 1528610 h 1566229"/>
                <a:gd name="connsiteX761" fmla="*/ 1187324 w 1641951"/>
                <a:gd name="connsiteY761" fmla="*/ 1526362 h 1566229"/>
                <a:gd name="connsiteX762" fmla="*/ 1187305 w 1641951"/>
                <a:gd name="connsiteY762" fmla="*/ 1523305 h 1566229"/>
                <a:gd name="connsiteX763" fmla="*/ 1185838 w 1641951"/>
                <a:gd name="connsiteY763" fmla="*/ 1521209 h 1566229"/>
                <a:gd name="connsiteX764" fmla="*/ 1185057 w 1641951"/>
                <a:gd name="connsiteY764" fmla="*/ 1519057 h 1566229"/>
                <a:gd name="connsiteX765" fmla="*/ 1185972 w 1641951"/>
                <a:gd name="connsiteY765" fmla="*/ 1517057 h 1566229"/>
                <a:gd name="connsiteX766" fmla="*/ 1185953 w 1641951"/>
                <a:gd name="connsiteY766" fmla="*/ 1514942 h 1566229"/>
                <a:gd name="connsiteX767" fmla="*/ 1184543 w 1641951"/>
                <a:gd name="connsiteY767" fmla="*/ 1512637 h 1566229"/>
                <a:gd name="connsiteX768" fmla="*/ 1183543 w 1641951"/>
                <a:gd name="connsiteY768" fmla="*/ 1510427 h 1566229"/>
                <a:gd name="connsiteX769" fmla="*/ 1184429 w 1641951"/>
                <a:gd name="connsiteY769" fmla="*/ 1508627 h 1566229"/>
                <a:gd name="connsiteX770" fmla="*/ 1185210 w 1641951"/>
                <a:gd name="connsiteY770" fmla="*/ 1506474 h 1566229"/>
                <a:gd name="connsiteX771" fmla="*/ 1184371 w 1641951"/>
                <a:gd name="connsiteY771" fmla="*/ 1504550 h 1566229"/>
                <a:gd name="connsiteX772" fmla="*/ 1182295 w 1641951"/>
                <a:gd name="connsiteY772" fmla="*/ 1503398 h 1566229"/>
                <a:gd name="connsiteX773" fmla="*/ 1180342 w 1641951"/>
                <a:gd name="connsiteY773" fmla="*/ 1502712 h 1566229"/>
                <a:gd name="connsiteX774" fmla="*/ 1179342 w 1641951"/>
                <a:gd name="connsiteY774" fmla="*/ 1500931 h 1566229"/>
                <a:gd name="connsiteX775" fmla="*/ 1179304 w 1641951"/>
                <a:gd name="connsiteY775" fmla="*/ 1498283 h 1566229"/>
                <a:gd name="connsiteX776" fmla="*/ 1179828 w 1641951"/>
                <a:gd name="connsiteY776" fmla="*/ 1494644 h 1566229"/>
                <a:gd name="connsiteX777" fmla="*/ 1178599 w 1641951"/>
                <a:gd name="connsiteY777" fmla="*/ 1491663 h 1566229"/>
                <a:gd name="connsiteX778" fmla="*/ 1176228 w 1641951"/>
                <a:gd name="connsiteY778" fmla="*/ 1491215 h 1566229"/>
                <a:gd name="connsiteX779" fmla="*/ 1174875 w 1641951"/>
                <a:gd name="connsiteY779" fmla="*/ 1492606 h 1566229"/>
                <a:gd name="connsiteX780" fmla="*/ 1173761 w 1641951"/>
                <a:gd name="connsiteY780" fmla="*/ 1494254 h 1566229"/>
                <a:gd name="connsiteX781" fmla="*/ 1172570 w 1641951"/>
                <a:gd name="connsiteY781" fmla="*/ 1494330 h 1566229"/>
                <a:gd name="connsiteX782" fmla="*/ 1173389 w 1641951"/>
                <a:gd name="connsiteY782" fmla="*/ 1492253 h 1566229"/>
                <a:gd name="connsiteX783" fmla="*/ 1174799 w 1641951"/>
                <a:gd name="connsiteY783" fmla="*/ 1489396 h 1566229"/>
                <a:gd name="connsiteX784" fmla="*/ 1175342 w 1641951"/>
                <a:gd name="connsiteY784" fmla="*/ 1486167 h 1566229"/>
                <a:gd name="connsiteX785" fmla="*/ 1174599 w 1641951"/>
                <a:gd name="connsiteY785" fmla="*/ 1483624 h 1566229"/>
                <a:gd name="connsiteX786" fmla="*/ 1172503 w 1641951"/>
                <a:gd name="connsiteY786" fmla="*/ 1482862 h 1566229"/>
                <a:gd name="connsiteX787" fmla="*/ 1170170 w 1641951"/>
                <a:gd name="connsiteY787" fmla="*/ 1481652 h 1566229"/>
                <a:gd name="connsiteX788" fmla="*/ 1168998 w 1641951"/>
                <a:gd name="connsiteY788" fmla="*/ 1479442 h 1566229"/>
                <a:gd name="connsiteX789" fmla="*/ 1166531 w 1641951"/>
                <a:gd name="connsiteY789" fmla="*/ 1477251 h 1566229"/>
                <a:gd name="connsiteX790" fmla="*/ 1167103 w 1641951"/>
                <a:gd name="connsiteY790" fmla="*/ 1475042 h 1566229"/>
                <a:gd name="connsiteX791" fmla="*/ 1167808 w 1641951"/>
                <a:gd name="connsiteY791" fmla="*/ 1471536 h 1566229"/>
                <a:gd name="connsiteX792" fmla="*/ 1167379 w 1641951"/>
                <a:gd name="connsiteY792" fmla="*/ 1468308 h 1566229"/>
                <a:gd name="connsiteX793" fmla="*/ 1168217 w 1641951"/>
                <a:gd name="connsiteY793" fmla="*/ 1466012 h 1566229"/>
                <a:gd name="connsiteX794" fmla="*/ 1169160 w 1641951"/>
                <a:gd name="connsiteY794" fmla="*/ 1464307 h 1566229"/>
                <a:gd name="connsiteX795" fmla="*/ 1167884 w 1641951"/>
                <a:gd name="connsiteY795" fmla="*/ 1462173 h 1566229"/>
                <a:gd name="connsiteX796" fmla="*/ 1165788 w 1641951"/>
                <a:gd name="connsiteY796" fmla="*/ 1458897 h 1566229"/>
                <a:gd name="connsiteX797" fmla="*/ 1165045 w 1641951"/>
                <a:gd name="connsiteY797" fmla="*/ 1455858 h 1566229"/>
                <a:gd name="connsiteX798" fmla="*/ 1165102 w 1641951"/>
                <a:gd name="connsiteY798" fmla="*/ 1452372 h 1566229"/>
                <a:gd name="connsiteX799" fmla="*/ 1164026 w 1641951"/>
                <a:gd name="connsiteY799" fmla="*/ 1448400 h 1566229"/>
                <a:gd name="connsiteX800" fmla="*/ 1161654 w 1641951"/>
                <a:gd name="connsiteY800" fmla="*/ 1443428 h 1566229"/>
                <a:gd name="connsiteX801" fmla="*/ 1160835 w 1641951"/>
                <a:gd name="connsiteY801" fmla="*/ 1439456 h 1566229"/>
                <a:gd name="connsiteX802" fmla="*/ 1161035 w 1641951"/>
                <a:gd name="connsiteY802" fmla="*/ 1436103 h 1566229"/>
                <a:gd name="connsiteX803" fmla="*/ 1160426 w 1641951"/>
                <a:gd name="connsiteY803" fmla="*/ 1434084 h 1566229"/>
                <a:gd name="connsiteX804" fmla="*/ 1158721 w 1641951"/>
                <a:gd name="connsiteY804" fmla="*/ 1432522 h 1566229"/>
                <a:gd name="connsiteX805" fmla="*/ 1156606 w 1641951"/>
                <a:gd name="connsiteY805" fmla="*/ 1429217 h 1566229"/>
                <a:gd name="connsiteX806" fmla="*/ 1154139 w 1641951"/>
                <a:gd name="connsiteY806" fmla="*/ 1425645 h 1566229"/>
                <a:gd name="connsiteX807" fmla="*/ 1151215 w 1641951"/>
                <a:gd name="connsiteY807" fmla="*/ 1423159 h 1566229"/>
                <a:gd name="connsiteX808" fmla="*/ 1149453 w 1641951"/>
                <a:gd name="connsiteY808" fmla="*/ 1420654 h 1566229"/>
                <a:gd name="connsiteX809" fmla="*/ 1149805 w 1641951"/>
                <a:gd name="connsiteY809" fmla="*/ 1417977 h 1566229"/>
                <a:gd name="connsiteX810" fmla="*/ 1150939 w 1641951"/>
                <a:gd name="connsiteY810" fmla="*/ 1415044 h 1566229"/>
                <a:gd name="connsiteX811" fmla="*/ 1151586 w 1641951"/>
                <a:gd name="connsiteY811" fmla="*/ 1412615 h 1566229"/>
                <a:gd name="connsiteX812" fmla="*/ 1150567 w 1641951"/>
                <a:gd name="connsiteY812" fmla="*/ 1410500 h 1566229"/>
                <a:gd name="connsiteX813" fmla="*/ 1148881 w 1641951"/>
                <a:gd name="connsiteY813" fmla="*/ 1408271 h 1566229"/>
                <a:gd name="connsiteX814" fmla="*/ 1148843 w 1641951"/>
                <a:gd name="connsiteY814" fmla="*/ 1406176 h 1566229"/>
                <a:gd name="connsiteX815" fmla="*/ 1149081 w 1641951"/>
                <a:gd name="connsiteY815" fmla="*/ 1403928 h 1566229"/>
                <a:gd name="connsiteX816" fmla="*/ 1149024 w 1641951"/>
                <a:gd name="connsiteY816" fmla="*/ 1401423 h 1566229"/>
                <a:gd name="connsiteX817" fmla="*/ 1149119 w 1641951"/>
                <a:gd name="connsiteY817" fmla="*/ 1399309 h 1566229"/>
                <a:gd name="connsiteX818" fmla="*/ 1151939 w 1641951"/>
                <a:gd name="connsiteY818" fmla="*/ 1398604 h 1566229"/>
                <a:gd name="connsiteX819" fmla="*/ 1156558 w 1641951"/>
                <a:gd name="connsiteY819" fmla="*/ 1397823 h 1566229"/>
                <a:gd name="connsiteX820" fmla="*/ 1158397 w 1641951"/>
                <a:gd name="connsiteY820" fmla="*/ 1396489 h 1566229"/>
                <a:gd name="connsiteX821" fmla="*/ 1157378 w 1641951"/>
                <a:gd name="connsiteY821" fmla="*/ 1394393 h 1566229"/>
                <a:gd name="connsiteX822" fmla="*/ 1156597 w 1641951"/>
                <a:gd name="connsiteY822" fmla="*/ 1392793 h 1566229"/>
                <a:gd name="connsiteX823" fmla="*/ 1156730 w 1641951"/>
                <a:gd name="connsiteY823" fmla="*/ 1391460 h 1566229"/>
                <a:gd name="connsiteX824" fmla="*/ 1157225 w 1641951"/>
                <a:gd name="connsiteY824" fmla="*/ 1389402 h 1566229"/>
                <a:gd name="connsiteX825" fmla="*/ 1157930 w 1641951"/>
                <a:gd name="connsiteY825" fmla="*/ 1387288 h 1566229"/>
                <a:gd name="connsiteX826" fmla="*/ 1156482 w 1641951"/>
                <a:gd name="connsiteY826" fmla="*/ 1385859 h 1566229"/>
                <a:gd name="connsiteX827" fmla="*/ 1156387 w 1641951"/>
                <a:gd name="connsiteY827" fmla="*/ 1384078 h 1566229"/>
                <a:gd name="connsiteX828" fmla="*/ 1158321 w 1641951"/>
                <a:gd name="connsiteY828" fmla="*/ 1382649 h 1566229"/>
                <a:gd name="connsiteX829" fmla="*/ 1161473 w 1641951"/>
                <a:gd name="connsiteY829" fmla="*/ 1381868 h 1566229"/>
                <a:gd name="connsiteX830" fmla="*/ 1163664 w 1641951"/>
                <a:gd name="connsiteY830" fmla="*/ 1379068 h 1566229"/>
                <a:gd name="connsiteX831" fmla="*/ 1164093 w 1641951"/>
                <a:gd name="connsiteY831" fmla="*/ 1374582 h 1566229"/>
                <a:gd name="connsiteX832" fmla="*/ 1164198 w 1641951"/>
                <a:gd name="connsiteY832" fmla="*/ 1369295 h 1566229"/>
                <a:gd name="connsiteX833" fmla="*/ 1165017 w 1641951"/>
                <a:gd name="connsiteY833" fmla="*/ 1364380 h 1566229"/>
                <a:gd name="connsiteX834" fmla="*/ 1164512 w 1641951"/>
                <a:gd name="connsiteY834" fmla="*/ 1360856 h 1566229"/>
                <a:gd name="connsiteX835" fmla="*/ 1161969 w 1641951"/>
                <a:gd name="connsiteY835" fmla="*/ 1359723 h 1566229"/>
                <a:gd name="connsiteX836" fmla="*/ 1158092 w 1641951"/>
                <a:gd name="connsiteY836" fmla="*/ 1360913 h 1566229"/>
                <a:gd name="connsiteX837" fmla="*/ 1154901 w 1641951"/>
                <a:gd name="connsiteY837" fmla="*/ 1363580 h 1566229"/>
                <a:gd name="connsiteX838" fmla="*/ 1151510 w 1641951"/>
                <a:gd name="connsiteY838" fmla="*/ 1364304 h 1566229"/>
                <a:gd name="connsiteX839" fmla="*/ 1147491 w 1641951"/>
                <a:gd name="connsiteY839" fmla="*/ 1363066 h 1566229"/>
                <a:gd name="connsiteX840" fmla="*/ 1142461 w 1641951"/>
                <a:gd name="connsiteY840" fmla="*/ 1362618 h 1566229"/>
                <a:gd name="connsiteX841" fmla="*/ 1137727 w 1641951"/>
                <a:gd name="connsiteY841" fmla="*/ 1362008 h 1566229"/>
                <a:gd name="connsiteX842" fmla="*/ 1136242 w 1641951"/>
                <a:gd name="connsiteY842" fmla="*/ 1359837 h 1566229"/>
                <a:gd name="connsiteX843" fmla="*/ 1136318 w 1641951"/>
                <a:gd name="connsiteY843" fmla="*/ 1357741 h 1566229"/>
                <a:gd name="connsiteX844" fmla="*/ 1138632 w 1641951"/>
                <a:gd name="connsiteY844" fmla="*/ 1357274 h 1566229"/>
                <a:gd name="connsiteX845" fmla="*/ 1140652 w 1641951"/>
                <a:gd name="connsiteY845" fmla="*/ 1357018 h 1566229"/>
                <a:gd name="connsiteX846" fmla="*/ 1141547 w 1641951"/>
                <a:gd name="connsiteY846" fmla="*/ 1355455 h 1566229"/>
                <a:gd name="connsiteX847" fmla="*/ 1142747 w 1641951"/>
                <a:gd name="connsiteY847" fmla="*/ 1353550 h 1566229"/>
                <a:gd name="connsiteX848" fmla="*/ 1145252 w 1641951"/>
                <a:gd name="connsiteY848" fmla="*/ 1351845 h 1566229"/>
                <a:gd name="connsiteX849" fmla="*/ 1148015 w 1641951"/>
                <a:gd name="connsiteY849" fmla="*/ 1349712 h 1566229"/>
                <a:gd name="connsiteX850" fmla="*/ 1150462 w 1641951"/>
                <a:gd name="connsiteY850" fmla="*/ 1347130 h 1566229"/>
                <a:gd name="connsiteX851" fmla="*/ 1152558 w 1641951"/>
                <a:gd name="connsiteY851" fmla="*/ 1345149 h 1566229"/>
                <a:gd name="connsiteX852" fmla="*/ 1154596 w 1641951"/>
                <a:gd name="connsiteY852" fmla="*/ 1344483 h 1566229"/>
                <a:gd name="connsiteX853" fmla="*/ 1156263 w 1641951"/>
                <a:gd name="connsiteY853" fmla="*/ 1345054 h 1566229"/>
                <a:gd name="connsiteX854" fmla="*/ 1156911 w 1641951"/>
                <a:gd name="connsiteY854" fmla="*/ 1346950 h 1566229"/>
                <a:gd name="connsiteX855" fmla="*/ 1155872 w 1641951"/>
                <a:gd name="connsiteY855" fmla="*/ 1349102 h 1566229"/>
                <a:gd name="connsiteX856" fmla="*/ 1154110 w 1641951"/>
                <a:gd name="connsiteY856" fmla="*/ 1350455 h 1566229"/>
                <a:gd name="connsiteX857" fmla="*/ 1153444 w 1641951"/>
                <a:gd name="connsiteY857" fmla="*/ 1352036 h 1566229"/>
                <a:gd name="connsiteX858" fmla="*/ 1152053 w 1641951"/>
                <a:gd name="connsiteY858" fmla="*/ 1353293 h 1566229"/>
                <a:gd name="connsiteX859" fmla="*/ 1150443 w 1641951"/>
                <a:gd name="connsiteY859" fmla="*/ 1354998 h 1566229"/>
                <a:gd name="connsiteX860" fmla="*/ 1150129 w 1641951"/>
                <a:gd name="connsiteY860" fmla="*/ 1357703 h 1566229"/>
                <a:gd name="connsiteX861" fmla="*/ 1152910 w 1641951"/>
                <a:gd name="connsiteY861" fmla="*/ 1358217 h 1566229"/>
                <a:gd name="connsiteX862" fmla="*/ 1155987 w 1641951"/>
                <a:gd name="connsiteY862" fmla="*/ 1355808 h 1566229"/>
                <a:gd name="connsiteX863" fmla="*/ 1158663 w 1641951"/>
                <a:gd name="connsiteY863" fmla="*/ 1353884 h 1566229"/>
                <a:gd name="connsiteX864" fmla="*/ 1161483 w 1641951"/>
                <a:gd name="connsiteY864" fmla="*/ 1353217 h 1566229"/>
                <a:gd name="connsiteX865" fmla="*/ 1164750 w 1641951"/>
                <a:gd name="connsiteY865" fmla="*/ 1351902 h 1566229"/>
                <a:gd name="connsiteX866" fmla="*/ 1167388 w 1641951"/>
                <a:gd name="connsiteY866" fmla="*/ 1348550 h 1566229"/>
                <a:gd name="connsiteX867" fmla="*/ 1169017 w 1641951"/>
                <a:gd name="connsiteY867" fmla="*/ 1342301 h 1566229"/>
                <a:gd name="connsiteX868" fmla="*/ 1171265 w 1641951"/>
                <a:gd name="connsiteY868" fmla="*/ 1332262 h 1566229"/>
                <a:gd name="connsiteX869" fmla="*/ 1172989 w 1641951"/>
                <a:gd name="connsiteY869" fmla="*/ 1326147 h 1566229"/>
                <a:gd name="connsiteX870" fmla="*/ 1174380 w 1641951"/>
                <a:gd name="connsiteY870" fmla="*/ 1321451 h 1566229"/>
                <a:gd name="connsiteX871" fmla="*/ 1176590 w 1641951"/>
                <a:gd name="connsiteY871" fmla="*/ 1316927 h 1566229"/>
                <a:gd name="connsiteX872" fmla="*/ 1178942 w 1641951"/>
                <a:gd name="connsiteY872" fmla="*/ 1313888 h 1566229"/>
                <a:gd name="connsiteX873" fmla="*/ 1180628 w 1641951"/>
                <a:gd name="connsiteY873" fmla="*/ 1311621 h 1566229"/>
                <a:gd name="connsiteX874" fmla="*/ 1180371 w 1641951"/>
                <a:gd name="connsiteY874" fmla="*/ 1308897 h 1566229"/>
                <a:gd name="connsiteX875" fmla="*/ 1181390 w 1641951"/>
                <a:gd name="connsiteY875" fmla="*/ 1305763 h 1566229"/>
                <a:gd name="connsiteX876" fmla="*/ 1184076 w 1641951"/>
                <a:gd name="connsiteY876" fmla="*/ 1302106 h 1566229"/>
                <a:gd name="connsiteX877" fmla="*/ 1184876 w 1641951"/>
                <a:gd name="connsiteY877" fmla="*/ 1298429 h 1566229"/>
                <a:gd name="connsiteX878" fmla="*/ 1182000 w 1641951"/>
                <a:gd name="connsiteY878" fmla="*/ 1295524 h 1566229"/>
                <a:gd name="connsiteX879" fmla="*/ 1176085 w 1641951"/>
                <a:gd name="connsiteY879" fmla="*/ 1292962 h 1566229"/>
                <a:gd name="connsiteX880" fmla="*/ 1170331 w 1641951"/>
                <a:gd name="connsiteY880" fmla="*/ 1289438 h 1566229"/>
                <a:gd name="connsiteX881" fmla="*/ 1167198 w 1641951"/>
                <a:gd name="connsiteY881" fmla="*/ 1285047 h 1566229"/>
                <a:gd name="connsiteX882" fmla="*/ 1166883 w 1641951"/>
                <a:gd name="connsiteY882" fmla="*/ 1279951 h 1566229"/>
                <a:gd name="connsiteX883" fmla="*/ 1169446 w 1641951"/>
                <a:gd name="connsiteY883" fmla="*/ 1275036 h 1566229"/>
                <a:gd name="connsiteX884" fmla="*/ 1174380 w 1641951"/>
                <a:gd name="connsiteY884" fmla="*/ 1271293 h 1566229"/>
                <a:gd name="connsiteX885" fmla="*/ 1179371 w 1641951"/>
                <a:gd name="connsiteY885" fmla="*/ 1269549 h 1566229"/>
                <a:gd name="connsiteX886" fmla="*/ 1182466 w 1641951"/>
                <a:gd name="connsiteY886" fmla="*/ 1268921 h 1566229"/>
                <a:gd name="connsiteX887" fmla="*/ 1184038 w 1641951"/>
                <a:gd name="connsiteY887" fmla="*/ 1269787 h 1566229"/>
                <a:gd name="connsiteX888" fmla="*/ 1185190 w 1641951"/>
                <a:gd name="connsiteY888" fmla="*/ 1271664 h 1566229"/>
                <a:gd name="connsiteX889" fmla="*/ 1187048 w 1641951"/>
                <a:gd name="connsiteY889" fmla="*/ 1273074 h 1566229"/>
                <a:gd name="connsiteX890" fmla="*/ 1188362 w 1641951"/>
                <a:gd name="connsiteY890" fmla="*/ 1274188 h 1566229"/>
                <a:gd name="connsiteX891" fmla="*/ 1189029 w 1641951"/>
                <a:gd name="connsiteY891" fmla="*/ 1276503 h 1566229"/>
                <a:gd name="connsiteX892" fmla="*/ 1191105 w 1641951"/>
                <a:gd name="connsiteY892" fmla="*/ 1278027 h 1566229"/>
                <a:gd name="connsiteX893" fmla="*/ 1193373 w 1641951"/>
                <a:gd name="connsiteY893" fmla="*/ 1277579 h 1566229"/>
                <a:gd name="connsiteX894" fmla="*/ 1195935 w 1641951"/>
                <a:gd name="connsiteY894" fmla="*/ 1273055 h 1566229"/>
                <a:gd name="connsiteX895" fmla="*/ 1199888 w 1641951"/>
                <a:gd name="connsiteY895" fmla="*/ 1264396 h 1566229"/>
                <a:gd name="connsiteX896" fmla="*/ 1207212 w 1641951"/>
                <a:gd name="connsiteY896" fmla="*/ 1253490 h 1566229"/>
                <a:gd name="connsiteX897" fmla="*/ 1211422 w 1641951"/>
                <a:gd name="connsiteY897" fmla="*/ 1248499 h 1566229"/>
                <a:gd name="connsiteX898" fmla="*/ 1213442 w 1641951"/>
                <a:gd name="connsiteY898" fmla="*/ 1245499 h 1566229"/>
                <a:gd name="connsiteX899" fmla="*/ 1213308 w 1641951"/>
                <a:gd name="connsiteY899" fmla="*/ 1242898 h 1566229"/>
                <a:gd name="connsiteX900" fmla="*/ 1211899 w 1641951"/>
                <a:gd name="connsiteY900" fmla="*/ 1240879 h 1566229"/>
                <a:gd name="connsiteX901" fmla="*/ 1211994 w 1641951"/>
                <a:gd name="connsiteY901" fmla="*/ 1237879 h 1566229"/>
                <a:gd name="connsiteX902" fmla="*/ 1213194 w 1641951"/>
                <a:gd name="connsiteY902" fmla="*/ 1235431 h 1566229"/>
                <a:gd name="connsiteX903" fmla="*/ 1213604 w 1641951"/>
                <a:gd name="connsiteY903" fmla="*/ 1232650 h 1566229"/>
                <a:gd name="connsiteX904" fmla="*/ 1214832 w 1641951"/>
                <a:gd name="connsiteY904" fmla="*/ 1230649 h 1566229"/>
                <a:gd name="connsiteX905" fmla="*/ 1217375 w 1641951"/>
                <a:gd name="connsiteY905" fmla="*/ 1231097 h 1566229"/>
                <a:gd name="connsiteX906" fmla="*/ 1220233 w 1641951"/>
                <a:gd name="connsiteY906" fmla="*/ 1232211 h 1566229"/>
                <a:gd name="connsiteX907" fmla="*/ 1223195 w 1641951"/>
                <a:gd name="connsiteY907" fmla="*/ 1232230 h 1566229"/>
                <a:gd name="connsiteX908" fmla="*/ 1225977 w 1641951"/>
                <a:gd name="connsiteY908" fmla="*/ 1230782 h 1566229"/>
                <a:gd name="connsiteX909" fmla="*/ 1230406 w 1641951"/>
                <a:gd name="connsiteY909" fmla="*/ 1227468 h 1566229"/>
                <a:gd name="connsiteX910" fmla="*/ 1239235 w 1641951"/>
                <a:gd name="connsiteY910" fmla="*/ 1219438 h 1566229"/>
                <a:gd name="connsiteX911" fmla="*/ 1241664 w 1641951"/>
                <a:gd name="connsiteY911" fmla="*/ 1215733 h 1566229"/>
                <a:gd name="connsiteX912" fmla="*/ 1243350 w 1641951"/>
                <a:gd name="connsiteY912" fmla="*/ 1213438 h 1566229"/>
                <a:gd name="connsiteX913" fmla="*/ 1243503 w 1641951"/>
                <a:gd name="connsiteY913" fmla="*/ 1211104 h 1566229"/>
                <a:gd name="connsiteX914" fmla="*/ 1241721 w 1641951"/>
                <a:gd name="connsiteY914" fmla="*/ 1209265 h 1566229"/>
                <a:gd name="connsiteX915" fmla="*/ 1242274 w 1641951"/>
                <a:gd name="connsiteY915" fmla="*/ 1206780 h 1566229"/>
                <a:gd name="connsiteX916" fmla="*/ 1244560 w 1641951"/>
                <a:gd name="connsiteY916" fmla="*/ 1204236 h 1566229"/>
                <a:gd name="connsiteX917" fmla="*/ 1244779 w 1641951"/>
                <a:gd name="connsiteY917" fmla="*/ 1200341 h 1566229"/>
                <a:gd name="connsiteX918" fmla="*/ 1245131 w 1641951"/>
                <a:gd name="connsiteY918" fmla="*/ 1194550 h 1566229"/>
                <a:gd name="connsiteX919" fmla="*/ 1247170 w 1641951"/>
                <a:gd name="connsiteY919" fmla="*/ 1191235 h 1566229"/>
                <a:gd name="connsiteX920" fmla="*/ 1251208 w 1641951"/>
                <a:gd name="connsiteY920" fmla="*/ 1190416 h 1566229"/>
                <a:gd name="connsiteX921" fmla="*/ 1253990 w 1641951"/>
                <a:gd name="connsiteY921" fmla="*/ 1191216 h 1566229"/>
                <a:gd name="connsiteX922" fmla="*/ 1254752 w 1641951"/>
                <a:gd name="connsiteY922" fmla="*/ 1193835 h 1566229"/>
                <a:gd name="connsiteX923" fmla="*/ 1253637 w 1641951"/>
                <a:gd name="connsiteY923" fmla="*/ 1195540 h 1566229"/>
                <a:gd name="connsiteX924" fmla="*/ 1253561 w 1641951"/>
                <a:gd name="connsiteY924" fmla="*/ 1197464 h 1566229"/>
                <a:gd name="connsiteX925" fmla="*/ 1255104 w 1641951"/>
                <a:gd name="connsiteY925" fmla="*/ 1199522 h 1566229"/>
                <a:gd name="connsiteX926" fmla="*/ 1257104 w 1641951"/>
                <a:gd name="connsiteY926" fmla="*/ 1200227 h 1566229"/>
                <a:gd name="connsiteX927" fmla="*/ 1259533 w 1641951"/>
                <a:gd name="connsiteY927" fmla="*/ 1199055 h 1566229"/>
                <a:gd name="connsiteX928" fmla="*/ 1261905 w 1641951"/>
                <a:gd name="connsiteY928" fmla="*/ 1198521 h 1566229"/>
                <a:gd name="connsiteX929" fmla="*/ 1264467 w 1641951"/>
                <a:gd name="connsiteY929" fmla="*/ 1198321 h 1566229"/>
                <a:gd name="connsiteX930" fmla="*/ 1269239 w 1641951"/>
                <a:gd name="connsiteY930" fmla="*/ 1195483 h 1566229"/>
                <a:gd name="connsiteX931" fmla="*/ 1278526 w 1641951"/>
                <a:gd name="connsiteY931" fmla="*/ 1190311 h 1566229"/>
                <a:gd name="connsiteX932" fmla="*/ 1288356 w 1641951"/>
                <a:gd name="connsiteY932" fmla="*/ 1184853 h 1566229"/>
                <a:gd name="connsiteX933" fmla="*/ 1291709 w 1641951"/>
                <a:gd name="connsiteY933" fmla="*/ 1182072 h 1566229"/>
                <a:gd name="connsiteX934" fmla="*/ 1289689 w 1641951"/>
                <a:gd name="connsiteY934" fmla="*/ 1178976 h 1566229"/>
                <a:gd name="connsiteX935" fmla="*/ 1282812 w 1641951"/>
                <a:gd name="connsiteY935" fmla="*/ 1173614 h 1566229"/>
                <a:gd name="connsiteX936" fmla="*/ 1278450 w 1641951"/>
                <a:gd name="connsiteY936" fmla="*/ 1171109 h 1566229"/>
                <a:gd name="connsiteX937" fmla="*/ 1276802 w 1641951"/>
                <a:gd name="connsiteY937" fmla="*/ 1168480 h 1566229"/>
                <a:gd name="connsiteX938" fmla="*/ 1274649 w 1641951"/>
                <a:gd name="connsiteY938" fmla="*/ 1166584 h 1566229"/>
                <a:gd name="connsiteX939" fmla="*/ 1272421 w 1641951"/>
                <a:gd name="connsiteY939" fmla="*/ 1165365 h 1566229"/>
                <a:gd name="connsiteX940" fmla="*/ 1270192 w 1641951"/>
                <a:gd name="connsiteY940" fmla="*/ 1163546 h 1566229"/>
                <a:gd name="connsiteX941" fmla="*/ 1267334 w 1641951"/>
                <a:gd name="connsiteY941" fmla="*/ 1163012 h 1566229"/>
                <a:gd name="connsiteX942" fmla="*/ 1264867 w 1641951"/>
                <a:gd name="connsiteY942" fmla="*/ 1162031 h 1566229"/>
                <a:gd name="connsiteX943" fmla="*/ 1263162 w 1641951"/>
                <a:gd name="connsiteY943" fmla="*/ 1160402 h 1566229"/>
                <a:gd name="connsiteX944" fmla="*/ 1262734 w 1641951"/>
                <a:gd name="connsiteY944" fmla="*/ 1158697 h 1566229"/>
                <a:gd name="connsiteX945" fmla="*/ 1263810 w 1641951"/>
                <a:gd name="connsiteY945" fmla="*/ 1156735 h 1566229"/>
                <a:gd name="connsiteX946" fmla="*/ 1263143 w 1641951"/>
                <a:gd name="connsiteY946" fmla="*/ 1154326 h 1566229"/>
                <a:gd name="connsiteX947" fmla="*/ 1260914 w 1641951"/>
                <a:gd name="connsiteY947" fmla="*/ 1151877 h 1566229"/>
                <a:gd name="connsiteX948" fmla="*/ 1258857 w 1641951"/>
                <a:gd name="connsiteY948" fmla="*/ 1149020 h 1566229"/>
                <a:gd name="connsiteX949" fmla="*/ 1257171 w 1641951"/>
                <a:gd name="connsiteY949" fmla="*/ 1146886 h 1566229"/>
                <a:gd name="connsiteX950" fmla="*/ 1258781 w 1641951"/>
                <a:gd name="connsiteY950" fmla="*/ 1145848 h 1566229"/>
                <a:gd name="connsiteX951" fmla="*/ 1262362 w 1641951"/>
                <a:gd name="connsiteY951" fmla="*/ 1144791 h 1566229"/>
                <a:gd name="connsiteX952" fmla="*/ 1265029 w 1641951"/>
                <a:gd name="connsiteY952" fmla="*/ 1143886 h 1566229"/>
                <a:gd name="connsiteX953" fmla="*/ 1266753 w 1641951"/>
                <a:gd name="connsiteY953" fmla="*/ 1143791 h 1566229"/>
                <a:gd name="connsiteX954" fmla="*/ 1268753 w 1641951"/>
                <a:gd name="connsiteY954" fmla="*/ 1145257 h 1566229"/>
                <a:gd name="connsiteX955" fmla="*/ 1270144 w 1641951"/>
                <a:gd name="connsiteY955" fmla="*/ 1146429 h 1566229"/>
                <a:gd name="connsiteX956" fmla="*/ 1268991 w 1641951"/>
                <a:gd name="connsiteY956" fmla="*/ 1149134 h 1566229"/>
                <a:gd name="connsiteX957" fmla="*/ 1268953 w 1641951"/>
                <a:gd name="connsiteY957" fmla="*/ 1151677 h 1566229"/>
                <a:gd name="connsiteX958" fmla="*/ 1271325 w 1641951"/>
                <a:gd name="connsiteY958" fmla="*/ 1154011 h 1566229"/>
                <a:gd name="connsiteX959" fmla="*/ 1275202 w 1641951"/>
                <a:gd name="connsiteY959" fmla="*/ 1154440 h 1566229"/>
                <a:gd name="connsiteX960" fmla="*/ 1278059 w 1641951"/>
                <a:gd name="connsiteY960" fmla="*/ 1154611 h 1566229"/>
                <a:gd name="connsiteX961" fmla="*/ 1279021 w 1641951"/>
                <a:gd name="connsiteY961" fmla="*/ 1156554 h 1566229"/>
                <a:gd name="connsiteX962" fmla="*/ 1278983 w 1641951"/>
                <a:gd name="connsiteY962" fmla="*/ 1158488 h 1566229"/>
                <a:gd name="connsiteX963" fmla="*/ 1280412 w 1641951"/>
                <a:gd name="connsiteY963" fmla="*/ 1159840 h 1566229"/>
                <a:gd name="connsiteX964" fmla="*/ 1280136 w 1641951"/>
                <a:gd name="connsiteY964" fmla="*/ 1162479 h 1566229"/>
                <a:gd name="connsiteX965" fmla="*/ 1279783 w 1641951"/>
                <a:gd name="connsiteY965" fmla="*/ 1164698 h 1566229"/>
                <a:gd name="connsiteX966" fmla="*/ 1281679 w 1641951"/>
                <a:gd name="connsiteY966" fmla="*/ 1165032 h 1566229"/>
                <a:gd name="connsiteX967" fmla="*/ 1284108 w 1641951"/>
                <a:gd name="connsiteY967" fmla="*/ 1163746 h 1566229"/>
                <a:gd name="connsiteX968" fmla="*/ 1286499 w 1641951"/>
                <a:gd name="connsiteY968" fmla="*/ 1161612 h 1566229"/>
                <a:gd name="connsiteX969" fmla="*/ 1289318 w 1641951"/>
                <a:gd name="connsiteY969" fmla="*/ 1159812 h 1566229"/>
                <a:gd name="connsiteX970" fmla="*/ 1292042 w 1641951"/>
                <a:gd name="connsiteY970" fmla="*/ 1158812 h 1566229"/>
                <a:gd name="connsiteX971" fmla="*/ 1293918 w 1641951"/>
                <a:gd name="connsiteY971" fmla="*/ 1156993 h 1566229"/>
                <a:gd name="connsiteX972" fmla="*/ 1296423 w 1641951"/>
                <a:gd name="connsiteY972" fmla="*/ 1155211 h 1566229"/>
                <a:gd name="connsiteX973" fmla="*/ 1301453 w 1641951"/>
                <a:gd name="connsiteY973" fmla="*/ 1154230 h 1566229"/>
                <a:gd name="connsiteX974" fmla="*/ 1304510 w 1641951"/>
                <a:gd name="connsiteY974" fmla="*/ 1152506 h 1566229"/>
                <a:gd name="connsiteX975" fmla="*/ 1304920 w 1641951"/>
                <a:gd name="connsiteY975" fmla="*/ 1149430 h 1566229"/>
                <a:gd name="connsiteX976" fmla="*/ 1305682 w 1641951"/>
                <a:gd name="connsiteY976" fmla="*/ 1147315 h 1566229"/>
                <a:gd name="connsiteX977" fmla="*/ 1308368 w 1641951"/>
                <a:gd name="connsiteY977" fmla="*/ 1147153 h 1566229"/>
                <a:gd name="connsiteX978" fmla="*/ 1310701 w 1641951"/>
                <a:gd name="connsiteY978" fmla="*/ 1146972 h 1566229"/>
                <a:gd name="connsiteX979" fmla="*/ 1312911 w 1641951"/>
                <a:gd name="connsiteY979" fmla="*/ 1145877 h 1566229"/>
                <a:gd name="connsiteX980" fmla="*/ 1315493 w 1641951"/>
                <a:gd name="connsiteY980" fmla="*/ 1144819 h 1566229"/>
                <a:gd name="connsiteX981" fmla="*/ 1317683 w 1641951"/>
                <a:gd name="connsiteY981" fmla="*/ 1144296 h 1566229"/>
                <a:gd name="connsiteX982" fmla="*/ 1318131 w 1641951"/>
                <a:gd name="connsiteY982" fmla="*/ 1146220 h 1566229"/>
                <a:gd name="connsiteX983" fmla="*/ 1317407 w 1641951"/>
                <a:gd name="connsiteY983" fmla="*/ 1148963 h 1566229"/>
                <a:gd name="connsiteX984" fmla="*/ 1315292 w 1641951"/>
                <a:gd name="connsiteY984" fmla="*/ 1151582 h 1566229"/>
                <a:gd name="connsiteX985" fmla="*/ 1314997 w 1641951"/>
                <a:gd name="connsiteY985" fmla="*/ 1153811 h 1566229"/>
                <a:gd name="connsiteX986" fmla="*/ 1315902 w 1641951"/>
                <a:gd name="connsiteY986" fmla="*/ 1155849 h 1566229"/>
                <a:gd name="connsiteX987" fmla="*/ 1314997 w 1641951"/>
                <a:gd name="connsiteY987" fmla="*/ 1157297 h 1566229"/>
                <a:gd name="connsiteX988" fmla="*/ 1314035 w 1641951"/>
                <a:gd name="connsiteY988" fmla="*/ 1159155 h 1566229"/>
                <a:gd name="connsiteX989" fmla="*/ 1314254 w 1641951"/>
                <a:gd name="connsiteY989" fmla="*/ 1161384 h 1566229"/>
                <a:gd name="connsiteX990" fmla="*/ 1316226 w 1641951"/>
                <a:gd name="connsiteY990" fmla="*/ 1161774 h 1566229"/>
                <a:gd name="connsiteX991" fmla="*/ 1318826 w 1641951"/>
                <a:gd name="connsiteY991" fmla="*/ 1161202 h 1566229"/>
                <a:gd name="connsiteX992" fmla="*/ 1321903 w 1641951"/>
                <a:gd name="connsiteY992" fmla="*/ 1158993 h 1566229"/>
                <a:gd name="connsiteX993" fmla="*/ 1324351 w 1641951"/>
                <a:gd name="connsiteY993" fmla="*/ 1157211 h 1566229"/>
                <a:gd name="connsiteX994" fmla="*/ 1326465 w 1641951"/>
                <a:gd name="connsiteY994" fmla="*/ 1156745 h 1566229"/>
                <a:gd name="connsiteX995" fmla="*/ 1329656 w 1641951"/>
                <a:gd name="connsiteY995" fmla="*/ 1156316 h 1566229"/>
                <a:gd name="connsiteX996" fmla="*/ 1334457 w 1641951"/>
                <a:gd name="connsiteY996" fmla="*/ 1153497 h 1566229"/>
                <a:gd name="connsiteX997" fmla="*/ 1337533 w 1641951"/>
                <a:gd name="connsiteY997" fmla="*/ 1152030 h 1566229"/>
                <a:gd name="connsiteX998" fmla="*/ 1341467 w 1641951"/>
                <a:gd name="connsiteY998" fmla="*/ 1151287 h 1566229"/>
                <a:gd name="connsiteX999" fmla="*/ 1344849 w 1641951"/>
                <a:gd name="connsiteY999" fmla="*/ 1151363 h 1566229"/>
                <a:gd name="connsiteX1000" fmla="*/ 1345591 w 1641951"/>
                <a:gd name="connsiteY1000" fmla="*/ 1152516 h 1566229"/>
                <a:gd name="connsiteX1001" fmla="*/ 1342772 w 1641951"/>
                <a:gd name="connsiteY1001" fmla="*/ 1156430 h 1566229"/>
                <a:gd name="connsiteX1002" fmla="*/ 1336543 w 1641951"/>
                <a:gd name="connsiteY1002" fmla="*/ 1160231 h 1566229"/>
                <a:gd name="connsiteX1003" fmla="*/ 1331180 w 1641951"/>
                <a:gd name="connsiteY1003" fmla="*/ 1163403 h 1566229"/>
                <a:gd name="connsiteX1004" fmla="*/ 1326713 w 1641951"/>
                <a:gd name="connsiteY1004" fmla="*/ 1166670 h 1566229"/>
                <a:gd name="connsiteX1005" fmla="*/ 1321598 w 1641951"/>
                <a:gd name="connsiteY1005" fmla="*/ 1169489 h 1566229"/>
                <a:gd name="connsiteX1006" fmla="*/ 1315864 w 1641951"/>
                <a:gd name="connsiteY1006" fmla="*/ 1172737 h 1566229"/>
                <a:gd name="connsiteX1007" fmla="*/ 1309701 w 1641951"/>
                <a:gd name="connsiteY1007" fmla="*/ 1177262 h 1566229"/>
                <a:gd name="connsiteX1008" fmla="*/ 1302853 w 1641951"/>
                <a:gd name="connsiteY1008" fmla="*/ 1181900 h 1566229"/>
                <a:gd name="connsiteX1009" fmla="*/ 1299129 w 1641951"/>
                <a:gd name="connsiteY1009" fmla="*/ 1184443 h 1566229"/>
                <a:gd name="connsiteX1010" fmla="*/ 1296757 w 1641951"/>
                <a:gd name="connsiteY1010" fmla="*/ 1186672 h 1566229"/>
                <a:gd name="connsiteX1011" fmla="*/ 1295500 w 1641951"/>
                <a:gd name="connsiteY1011" fmla="*/ 1189625 h 1566229"/>
                <a:gd name="connsiteX1012" fmla="*/ 1296147 w 1641951"/>
                <a:gd name="connsiteY1012" fmla="*/ 1191206 h 1566229"/>
                <a:gd name="connsiteX1013" fmla="*/ 1298738 w 1641951"/>
                <a:gd name="connsiteY1013" fmla="*/ 1189282 h 1566229"/>
                <a:gd name="connsiteX1014" fmla="*/ 1301748 w 1641951"/>
                <a:gd name="connsiteY1014" fmla="*/ 1185701 h 1566229"/>
                <a:gd name="connsiteX1015" fmla="*/ 1304548 w 1641951"/>
                <a:gd name="connsiteY1015" fmla="*/ 1183291 h 1566229"/>
                <a:gd name="connsiteX1016" fmla="*/ 1308463 w 1641951"/>
                <a:gd name="connsiteY1016" fmla="*/ 1181291 h 1566229"/>
                <a:gd name="connsiteX1017" fmla="*/ 1313673 w 1641951"/>
                <a:gd name="connsiteY1017" fmla="*/ 1177595 h 1566229"/>
                <a:gd name="connsiteX1018" fmla="*/ 1317769 w 1641951"/>
                <a:gd name="connsiteY1018" fmla="*/ 1174633 h 1566229"/>
                <a:gd name="connsiteX1019" fmla="*/ 1322074 w 1641951"/>
                <a:gd name="connsiteY1019" fmla="*/ 1171937 h 1566229"/>
                <a:gd name="connsiteX1020" fmla="*/ 1326751 w 1641951"/>
                <a:gd name="connsiteY1020" fmla="*/ 1169365 h 1566229"/>
                <a:gd name="connsiteX1021" fmla="*/ 1332504 w 1641951"/>
                <a:gd name="connsiteY1021" fmla="*/ 1166356 h 1566229"/>
                <a:gd name="connsiteX1022" fmla="*/ 1338886 w 1641951"/>
                <a:gd name="connsiteY1022" fmla="*/ 1163298 h 1566229"/>
                <a:gd name="connsiteX1023" fmla="*/ 1343677 w 1641951"/>
                <a:gd name="connsiteY1023" fmla="*/ 1160402 h 1566229"/>
                <a:gd name="connsiteX1024" fmla="*/ 1348144 w 1641951"/>
                <a:gd name="connsiteY1024" fmla="*/ 1157878 h 1566229"/>
                <a:gd name="connsiteX1025" fmla="*/ 1353059 w 1641951"/>
                <a:gd name="connsiteY1025" fmla="*/ 1155821 h 1566229"/>
                <a:gd name="connsiteX1026" fmla="*/ 1357879 w 1641951"/>
                <a:gd name="connsiteY1026" fmla="*/ 1153601 h 1566229"/>
                <a:gd name="connsiteX1027" fmla="*/ 1362203 w 1641951"/>
                <a:gd name="connsiteY1027" fmla="*/ 1151249 h 1566229"/>
                <a:gd name="connsiteX1028" fmla="*/ 1366575 w 1641951"/>
                <a:gd name="connsiteY1028" fmla="*/ 1149153 h 1566229"/>
                <a:gd name="connsiteX1029" fmla="*/ 1374833 w 1641951"/>
                <a:gd name="connsiteY1029" fmla="*/ 1144238 h 1566229"/>
                <a:gd name="connsiteX1030" fmla="*/ 1396626 w 1641951"/>
                <a:gd name="connsiteY1030" fmla="*/ 1130199 h 1566229"/>
                <a:gd name="connsiteX1031" fmla="*/ 1407085 w 1641951"/>
                <a:gd name="connsiteY1031" fmla="*/ 1122283 h 1566229"/>
                <a:gd name="connsiteX1032" fmla="*/ 1411848 w 1641951"/>
                <a:gd name="connsiteY1032" fmla="*/ 1118168 h 1566229"/>
                <a:gd name="connsiteX1033" fmla="*/ 1416610 w 1641951"/>
                <a:gd name="connsiteY1033" fmla="*/ 1116740 h 1566229"/>
                <a:gd name="connsiteX1034" fmla="*/ 1421077 w 1641951"/>
                <a:gd name="connsiteY1034" fmla="*/ 1115406 h 1566229"/>
                <a:gd name="connsiteX1035" fmla="*/ 1424678 w 1641951"/>
                <a:gd name="connsiteY1035" fmla="*/ 1112035 h 1566229"/>
                <a:gd name="connsiteX1036" fmla="*/ 1428945 w 1641951"/>
                <a:gd name="connsiteY1036" fmla="*/ 1108510 h 1566229"/>
                <a:gd name="connsiteX1037" fmla="*/ 1432602 w 1641951"/>
                <a:gd name="connsiteY1037" fmla="*/ 1105948 h 1566229"/>
                <a:gd name="connsiteX1038" fmla="*/ 1435555 w 1641951"/>
                <a:gd name="connsiteY1038" fmla="*/ 1101976 h 1566229"/>
                <a:gd name="connsiteX1039" fmla="*/ 1440565 w 1641951"/>
                <a:gd name="connsiteY1039" fmla="*/ 1097471 h 1566229"/>
                <a:gd name="connsiteX1040" fmla="*/ 1447442 w 1641951"/>
                <a:gd name="connsiteY1040" fmla="*/ 1091832 h 1566229"/>
                <a:gd name="connsiteX1041" fmla="*/ 1453453 w 1641951"/>
                <a:gd name="connsiteY1041" fmla="*/ 1084822 h 1566229"/>
                <a:gd name="connsiteX1042" fmla="*/ 1461854 w 1641951"/>
                <a:gd name="connsiteY1042" fmla="*/ 1075773 h 1566229"/>
                <a:gd name="connsiteX1043" fmla="*/ 1478246 w 1641951"/>
                <a:gd name="connsiteY1043" fmla="*/ 1063981 h 1566229"/>
                <a:gd name="connsiteX1044" fmla="*/ 1487800 w 1641951"/>
                <a:gd name="connsiteY1044" fmla="*/ 1057085 h 1566229"/>
                <a:gd name="connsiteX1045" fmla="*/ 1494334 w 1641951"/>
                <a:gd name="connsiteY1045" fmla="*/ 1051322 h 1566229"/>
                <a:gd name="connsiteX1046" fmla="*/ 1499735 w 1641951"/>
                <a:gd name="connsiteY1046" fmla="*/ 1047283 h 1566229"/>
                <a:gd name="connsiteX1047" fmla="*/ 1501421 w 1641951"/>
                <a:gd name="connsiteY1047" fmla="*/ 1044835 h 1566229"/>
                <a:gd name="connsiteX1048" fmla="*/ 1499849 w 1641951"/>
                <a:gd name="connsiteY1048" fmla="*/ 1043388 h 1566229"/>
                <a:gd name="connsiteX1049" fmla="*/ 1497563 w 1641951"/>
                <a:gd name="connsiteY1049" fmla="*/ 1042607 h 1566229"/>
                <a:gd name="connsiteX1050" fmla="*/ 1496153 w 1641951"/>
                <a:gd name="connsiteY1050" fmla="*/ 1041959 h 1566229"/>
                <a:gd name="connsiteX1051" fmla="*/ 1497048 w 1641951"/>
                <a:gd name="connsiteY1051" fmla="*/ 1040807 h 1566229"/>
                <a:gd name="connsiteX1052" fmla="*/ 1499658 w 1641951"/>
                <a:gd name="connsiteY1052" fmla="*/ 1039435 h 1566229"/>
                <a:gd name="connsiteX1053" fmla="*/ 1502335 w 1641951"/>
                <a:gd name="connsiteY1053" fmla="*/ 1037635 h 1566229"/>
                <a:gd name="connsiteX1054" fmla="*/ 1504230 w 1641951"/>
                <a:gd name="connsiteY1054" fmla="*/ 1035225 h 1566229"/>
                <a:gd name="connsiteX1055" fmla="*/ 1505659 w 1641951"/>
                <a:gd name="connsiteY1055" fmla="*/ 1032386 h 1566229"/>
                <a:gd name="connsiteX1056" fmla="*/ 1509945 w 1641951"/>
                <a:gd name="connsiteY1056" fmla="*/ 1028452 h 1566229"/>
                <a:gd name="connsiteX1057" fmla="*/ 1525452 w 1641951"/>
                <a:gd name="connsiteY1057" fmla="*/ 1020033 h 1566229"/>
                <a:gd name="connsiteX1058" fmla="*/ 1552579 w 1641951"/>
                <a:gd name="connsiteY1058" fmla="*/ 1005792 h 1566229"/>
                <a:gd name="connsiteX1059" fmla="*/ 1573315 w 1641951"/>
                <a:gd name="connsiteY1059" fmla="*/ 995372 h 1566229"/>
                <a:gd name="connsiteX1060" fmla="*/ 1579640 w 1641951"/>
                <a:gd name="connsiteY1060" fmla="*/ 991962 h 1566229"/>
                <a:gd name="connsiteX1061" fmla="*/ 1582421 w 1641951"/>
                <a:gd name="connsiteY1061" fmla="*/ 989714 h 1566229"/>
                <a:gd name="connsiteX1062" fmla="*/ 1586241 w 1641951"/>
                <a:gd name="connsiteY1062" fmla="*/ 988581 h 1566229"/>
                <a:gd name="connsiteX1063" fmla="*/ 1590937 w 1641951"/>
                <a:gd name="connsiteY1063" fmla="*/ 987305 h 1566229"/>
                <a:gd name="connsiteX1064" fmla="*/ 1595851 w 1641951"/>
                <a:gd name="connsiteY1064" fmla="*/ 986457 h 1566229"/>
                <a:gd name="connsiteX1065" fmla="*/ 1598375 w 1641951"/>
                <a:gd name="connsiteY1065" fmla="*/ 985361 h 1566229"/>
                <a:gd name="connsiteX1066" fmla="*/ 1601785 w 1641951"/>
                <a:gd name="connsiteY1066" fmla="*/ 985599 h 1566229"/>
                <a:gd name="connsiteX1067" fmla="*/ 1605843 w 1641951"/>
                <a:gd name="connsiteY1067" fmla="*/ 987162 h 1566229"/>
                <a:gd name="connsiteX1068" fmla="*/ 1609167 w 1641951"/>
                <a:gd name="connsiteY1068" fmla="*/ 985952 h 1566229"/>
                <a:gd name="connsiteX1069" fmla="*/ 1612768 w 1641951"/>
                <a:gd name="connsiteY1069" fmla="*/ 984618 h 1566229"/>
                <a:gd name="connsiteX1070" fmla="*/ 1614044 w 1641951"/>
                <a:gd name="connsiteY1070" fmla="*/ 983704 h 1566229"/>
                <a:gd name="connsiteX1071" fmla="*/ 1611634 w 1641951"/>
                <a:gd name="connsiteY1071" fmla="*/ 980027 h 1566229"/>
                <a:gd name="connsiteX1072" fmla="*/ 1610520 w 1641951"/>
                <a:gd name="connsiteY1072" fmla="*/ 978437 h 1566229"/>
                <a:gd name="connsiteX1073" fmla="*/ 1610187 w 1641951"/>
                <a:gd name="connsiteY1073" fmla="*/ 978103 h 1566229"/>
                <a:gd name="connsiteX1074" fmla="*/ 1609634 w 1641951"/>
                <a:gd name="connsiteY1074" fmla="*/ 977608 h 1566229"/>
                <a:gd name="connsiteX1075" fmla="*/ 1608225 w 1641951"/>
                <a:gd name="connsiteY1075" fmla="*/ 976294 h 1566229"/>
                <a:gd name="connsiteX1076" fmla="*/ 1606434 w 1641951"/>
                <a:gd name="connsiteY1076" fmla="*/ 973798 h 1566229"/>
                <a:gd name="connsiteX1077" fmla="*/ 1604919 w 1641951"/>
                <a:gd name="connsiteY1077" fmla="*/ 971322 h 1566229"/>
                <a:gd name="connsiteX1078" fmla="*/ 1603147 w 1641951"/>
                <a:gd name="connsiteY1078" fmla="*/ 968893 h 1566229"/>
                <a:gd name="connsiteX1079" fmla="*/ 1603462 w 1641951"/>
                <a:gd name="connsiteY1079" fmla="*/ 965616 h 1566229"/>
                <a:gd name="connsiteX1080" fmla="*/ 1607443 w 1641951"/>
                <a:gd name="connsiteY1080" fmla="*/ 961768 h 1566229"/>
                <a:gd name="connsiteX1081" fmla="*/ 1613016 w 1641951"/>
                <a:gd name="connsiteY1081" fmla="*/ 955367 h 1566229"/>
                <a:gd name="connsiteX1082" fmla="*/ 1615178 w 1641951"/>
                <a:gd name="connsiteY1082" fmla="*/ 949595 h 1566229"/>
                <a:gd name="connsiteX1083" fmla="*/ 1616025 w 1641951"/>
                <a:gd name="connsiteY1083" fmla="*/ 943042 h 1566229"/>
                <a:gd name="connsiteX1084" fmla="*/ 1618102 w 1641951"/>
                <a:gd name="connsiteY1084" fmla="*/ 938841 h 1566229"/>
                <a:gd name="connsiteX1085" fmla="*/ 1620969 w 1641951"/>
                <a:gd name="connsiteY1085" fmla="*/ 936546 h 1566229"/>
                <a:gd name="connsiteX1086" fmla="*/ 1623026 w 1641951"/>
                <a:gd name="connsiteY1086" fmla="*/ 934412 h 1566229"/>
                <a:gd name="connsiteX1087" fmla="*/ 1624065 w 1641951"/>
                <a:gd name="connsiteY1087" fmla="*/ 931659 h 1566229"/>
                <a:gd name="connsiteX1088" fmla="*/ 1626046 w 1641951"/>
                <a:gd name="connsiteY1088" fmla="*/ 929440 h 1566229"/>
                <a:gd name="connsiteX1089" fmla="*/ 1625827 w 1641951"/>
                <a:gd name="connsiteY1089" fmla="*/ 926106 h 1566229"/>
                <a:gd name="connsiteX1090" fmla="*/ 1625293 w 1641951"/>
                <a:gd name="connsiteY1090" fmla="*/ 923630 h 1566229"/>
                <a:gd name="connsiteX1091" fmla="*/ 1628608 w 1641951"/>
                <a:gd name="connsiteY1091" fmla="*/ 918896 h 1566229"/>
                <a:gd name="connsiteX1092" fmla="*/ 1629237 w 1641951"/>
                <a:gd name="connsiteY1092" fmla="*/ 914733 h 1566229"/>
                <a:gd name="connsiteX1093" fmla="*/ 1627198 w 1641951"/>
                <a:gd name="connsiteY1093" fmla="*/ 911571 h 1566229"/>
                <a:gd name="connsiteX1094" fmla="*/ 1625436 w 1641951"/>
                <a:gd name="connsiteY1094" fmla="*/ 907904 h 1566229"/>
                <a:gd name="connsiteX1095" fmla="*/ 1625531 w 1641951"/>
                <a:gd name="connsiteY1095" fmla="*/ 904199 h 1566229"/>
                <a:gd name="connsiteX1096" fmla="*/ 1625922 w 1641951"/>
                <a:gd name="connsiteY1096" fmla="*/ 899370 h 1566229"/>
                <a:gd name="connsiteX1097" fmla="*/ 1624588 w 1641951"/>
                <a:gd name="connsiteY1097" fmla="*/ 894302 h 1566229"/>
                <a:gd name="connsiteX1098" fmla="*/ 1621664 w 1641951"/>
                <a:gd name="connsiteY1098" fmla="*/ 890216 h 1566229"/>
                <a:gd name="connsiteX1099" fmla="*/ 1618759 w 1641951"/>
                <a:gd name="connsiteY1099" fmla="*/ 885740 h 1566229"/>
                <a:gd name="connsiteX1100" fmla="*/ 1618168 w 1641951"/>
                <a:gd name="connsiteY1100" fmla="*/ 880948 h 1566229"/>
                <a:gd name="connsiteX1101" fmla="*/ 1620150 w 1641951"/>
                <a:gd name="connsiteY1101" fmla="*/ 877710 h 1566229"/>
                <a:gd name="connsiteX1102" fmla="*/ 1623207 w 1641951"/>
                <a:gd name="connsiteY1102" fmla="*/ 875529 h 1566229"/>
                <a:gd name="connsiteX1103" fmla="*/ 1625017 w 1641951"/>
                <a:gd name="connsiteY1103" fmla="*/ 873138 h 1566229"/>
                <a:gd name="connsiteX1104" fmla="*/ 1624607 w 1641951"/>
                <a:gd name="connsiteY1104" fmla="*/ 870642 h 1566229"/>
                <a:gd name="connsiteX1105" fmla="*/ 1623293 w 1641951"/>
                <a:gd name="connsiteY1105" fmla="*/ 867813 h 1566229"/>
                <a:gd name="connsiteX1106" fmla="*/ 1622464 w 1641951"/>
                <a:gd name="connsiteY1106" fmla="*/ 863060 h 1566229"/>
                <a:gd name="connsiteX1107" fmla="*/ 1621445 w 1641951"/>
                <a:gd name="connsiteY1107" fmla="*/ 859784 h 1566229"/>
                <a:gd name="connsiteX1108" fmla="*/ 1620112 w 1641951"/>
                <a:gd name="connsiteY1108" fmla="*/ 856955 h 1566229"/>
                <a:gd name="connsiteX1109" fmla="*/ 1620464 w 1641951"/>
                <a:gd name="connsiteY1109" fmla="*/ 853459 h 1566229"/>
                <a:gd name="connsiteX1110" fmla="*/ 1623274 w 1641951"/>
                <a:gd name="connsiteY1110" fmla="*/ 851088 h 1566229"/>
                <a:gd name="connsiteX1111" fmla="*/ 1624788 w 1641951"/>
                <a:gd name="connsiteY1111" fmla="*/ 847335 h 1566229"/>
                <a:gd name="connsiteX1112" fmla="*/ 1625493 w 1641951"/>
                <a:gd name="connsiteY1112" fmla="*/ 842620 h 1566229"/>
                <a:gd name="connsiteX1113" fmla="*/ 1628027 w 1641951"/>
                <a:gd name="connsiteY1113" fmla="*/ 839696 h 1566229"/>
                <a:gd name="connsiteX1114" fmla="*/ 1630951 w 1641951"/>
                <a:gd name="connsiteY1114" fmla="*/ 837610 h 1566229"/>
                <a:gd name="connsiteX1115" fmla="*/ 1632132 w 1641951"/>
                <a:gd name="connsiteY1115" fmla="*/ 833628 h 1566229"/>
                <a:gd name="connsiteX1116" fmla="*/ 1632189 w 1641951"/>
                <a:gd name="connsiteY1116" fmla="*/ 829523 h 1566229"/>
                <a:gd name="connsiteX1117" fmla="*/ 1632389 w 1641951"/>
                <a:gd name="connsiteY1117" fmla="*/ 826503 h 1566229"/>
                <a:gd name="connsiteX1118" fmla="*/ 1633608 w 1641951"/>
                <a:gd name="connsiteY1118" fmla="*/ 824303 h 1566229"/>
                <a:gd name="connsiteX1119" fmla="*/ 1634647 w 1641951"/>
                <a:gd name="connsiteY1119" fmla="*/ 821255 h 1566229"/>
                <a:gd name="connsiteX1120" fmla="*/ 1637142 w 1641951"/>
                <a:gd name="connsiteY1120" fmla="*/ 818217 h 1566229"/>
                <a:gd name="connsiteX1121" fmla="*/ 1638866 w 1641951"/>
                <a:gd name="connsiteY1121" fmla="*/ 813702 h 1566229"/>
                <a:gd name="connsiteX1122" fmla="*/ 1637828 w 1641951"/>
                <a:gd name="connsiteY1122" fmla="*/ 808730 h 1566229"/>
                <a:gd name="connsiteX1123" fmla="*/ 1637885 w 1641951"/>
                <a:gd name="connsiteY1123" fmla="*/ 804786 h 1566229"/>
                <a:gd name="connsiteX1124" fmla="*/ 1640257 w 1641951"/>
                <a:gd name="connsiteY1124" fmla="*/ 801586 h 1566229"/>
                <a:gd name="connsiteX1125" fmla="*/ 1641943 w 1641951"/>
                <a:gd name="connsiteY1125" fmla="*/ 798919 h 1566229"/>
                <a:gd name="connsiteX1126" fmla="*/ 1639705 w 1641951"/>
                <a:gd name="connsiteY1126" fmla="*/ 795423 h 1566229"/>
                <a:gd name="connsiteX1127" fmla="*/ 1637171 w 1641951"/>
                <a:gd name="connsiteY1127" fmla="*/ 791766 h 1566229"/>
                <a:gd name="connsiteX1128" fmla="*/ 1638076 w 1641951"/>
                <a:gd name="connsiteY1128" fmla="*/ 788194 h 1566229"/>
                <a:gd name="connsiteX1129" fmla="*/ 1640905 w 1641951"/>
                <a:gd name="connsiteY1129" fmla="*/ 784536 h 1566229"/>
                <a:gd name="connsiteX1130" fmla="*/ 1640943 w 1641951"/>
                <a:gd name="connsiteY1130" fmla="*/ 780793 h 1566229"/>
                <a:gd name="connsiteX1131" fmla="*/ 1638857 w 1641951"/>
                <a:gd name="connsiteY1131" fmla="*/ 776926 h 1566229"/>
                <a:gd name="connsiteX1132" fmla="*/ 1637761 w 1641951"/>
                <a:gd name="connsiteY1132" fmla="*/ 772859 h 1566229"/>
                <a:gd name="connsiteX1133" fmla="*/ 1637704 w 1641951"/>
                <a:gd name="connsiteY1133" fmla="*/ 769487 h 1566229"/>
                <a:gd name="connsiteX1134" fmla="*/ 1638199 w 1641951"/>
                <a:gd name="connsiteY1134" fmla="*/ 766210 h 1566229"/>
                <a:gd name="connsiteX1135" fmla="*/ 1638457 w 1641951"/>
                <a:gd name="connsiteY1135" fmla="*/ 762829 h 1566229"/>
                <a:gd name="connsiteX1136" fmla="*/ 1636847 w 1641951"/>
                <a:gd name="connsiteY1136" fmla="*/ 760981 h 1566229"/>
                <a:gd name="connsiteX1137" fmla="*/ 1632999 w 1641951"/>
                <a:gd name="connsiteY1137" fmla="*/ 761648 h 1566229"/>
                <a:gd name="connsiteX1138" fmla="*/ 1629932 w 1641951"/>
                <a:gd name="connsiteY1138" fmla="*/ 762962 h 1566229"/>
                <a:gd name="connsiteX1139" fmla="*/ 1628732 w 1641951"/>
                <a:gd name="connsiteY1139" fmla="*/ 759524 h 1566229"/>
                <a:gd name="connsiteX1140" fmla="*/ 1627655 w 1641951"/>
                <a:gd name="connsiteY1140" fmla="*/ 756714 h 1566229"/>
                <a:gd name="connsiteX1141" fmla="*/ 1627455 w 1641951"/>
                <a:gd name="connsiteY1141" fmla="*/ 752790 h 1566229"/>
                <a:gd name="connsiteX1142" fmla="*/ 1626436 w 1641951"/>
                <a:gd name="connsiteY1142" fmla="*/ 749884 h 1566229"/>
                <a:gd name="connsiteX1143" fmla="*/ 1623255 w 1641951"/>
                <a:gd name="connsiteY1143" fmla="*/ 748494 h 1566229"/>
                <a:gd name="connsiteX1144" fmla="*/ 1620426 w 1641951"/>
                <a:gd name="connsiteY1144" fmla="*/ 745770 h 1566229"/>
                <a:gd name="connsiteX1145" fmla="*/ 1618130 w 1641951"/>
                <a:gd name="connsiteY1145" fmla="*/ 743160 h 1566229"/>
                <a:gd name="connsiteX1146" fmla="*/ 1618483 w 1641951"/>
                <a:gd name="connsiteY1146" fmla="*/ 739817 h 1566229"/>
                <a:gd name="connsiteX1147" fmla="*/ 1619464 w 1641951"/>
                <a:gd name="connsiteY1147" fmla="*/ 735711 h 1566229"/>
                <a:gd name="connsiteX1148" fmla="*/ 1618597 w 1641951"/>
                <a:gd name="connsiteY1148" fmla="*/ 732234 h 1566229"/>
                <a:gd name="connsiteX1149" fmla="*/ 1614930 w 1641951"/>
                <a:gd name="connsiteY1149" fmla="*/ 727939 h 1566229"/>
                <a:gd name="connsiteX1150" fmla="*/ 1610006 w 1641951"/>
                <a:gd name="connsiteY1150" fmla="*/ 723557 h 1566229"/>
                <a:gd name="connsiteX1151" fmla="*/ 1608805 w 1641951"/>
                <a:gd name="connsiteY1151" fmla="*/ 721062 h 1566229"/>
                <a:gd name="connsiteX1152" fmla="*/ 1610215 w 1641951"/>
                <a:gd name="connsiteY1152" fmla="*/ 718899 h 1566229"/>
                <a:gd name="connsiteX1153" fmla="*/ 1609882 w 1641951"/>
                <a:gd name="connsiteY1153" fmla="*/ 716090 h 1566229"/>
                <a:gd name="connsiteX1154" fmla="*/ 1606510 w 1641951"/>
                <a:gd name="connsiteY1154" fmla="*/ 713442 h 1566229"/>
                <a:gd name="connsiteX1155" fmla="*/ 1602195 w 1641951"/>
                <a:gd name="connsiteY1155" fmla="*/ 711851 h 1566229"/>
                <a:gd name="connsiteX1156" fmla="*/ 1598404 w 1641951"/>
                <a:gd name="connsiteY1156" fmla="*/ 708651 h 1566229"/>
                <a:gd name="connsiteX1157" fmla="*/ 1595737 w 1641951"/>
                <a:gd name="connsiteY1157" fmla="*/ 705117 h 1566229"/>
                <a:gd name="connsiteX1158" fmla="*/ 1596680 w 1641951"/>
                <a:gd name="connsiteY1158" fmla="*/ 702802 h 1566229"/>
                <a:gd name="connsiteX1159" fmla="*/ 1598423 w 1641951"/>
                <a:gd name="connsiteY1159" fmla="*/ 700621 h 1566229"/>
                <a:gd name="connsiteX1160" fmla="*/ 1598423 w 1641951"/>
                <a:gd name="connsiteY1160" fmla="*/ 697735 h 1566229"/>
                <a:gd name="connsiteX1161" fmla="*/ 1596594 w 1641951"/>
                <a:gd name="connsiteY1161" fmla="*/ 694687 h 1566229"/>
                <a:gd name="connsiteX1162" fmla="*/ 1597261 w 1641951"/>
                <a:gd name="connsiteY1162" fmla="*/ 691782 h 1566229"/>
                <a:gd name="connsiteX1163" fmla="*/ 1599128 w 1641951"/>
                <a:gd name="connsiteY1163" fmla="*/ 689134 h 1566229"/>
                <a:gd name="connsiteX1164" fmla="*/ 1598423 w 1641951"/>
                <a:gd name="connsiteY1164" fmla="*/ 686353 h 1566229"/>
                <a:gd name="connsiteX1165" fmla="*/ 1596661 w 1641951"/>
                <a:gd name="connsiteY1165" fmla="*/ 682581 h 1566229"/>
                <a:gd name="connsiteX1166" fmla="*/ 1595851 w 1641951"/>
                <a:gd name="connsiteY1166" fmla="*/ 678009 h 1566229"/>
                <a:gd name="connsiteX1167" fmla="*/ 1593556 w 1641951"/>
                <a:gd name="connsiteY1167" fmla="*/ 674141 h 1566229"/>
                <a:gd name="connsiteX1168" fmla="*/ 1590470 w 1641951"/>
                <a:gd name="connsiteY1168" fmla="*/ 671198 h 1566229"/>
                <a:gd name="connsiteX1169" fmla="*/ 1589355 w 1641951"/>
                <a:gd name="connsiteY1169" fmla="*/ 667998 h 1566229"/>
                <a:gd name="connsiteX1170" fmla="*/ 1588060 w 1641951"/>
                <a:gd name="connsiteY1170" fmla="*/ 663816 h 1566229"/>
                <a:gd name="connsiteX1171" fmla="*/ 1584545 w 1641951"/>
                <a:gd name="connsiteY1171" fmla="*/ 660521 h 1566229"/>
                <a:gd name="connsiteX1172" fmla="*/ 1579363 w 1641951"/>
                <a:gd name="connsiteY1172" fmla="*/ 658301 h 1566229"/>
                <a:gd name="connsiteX1173" fmla="*/ 1575515 w 1641951"/>
                <a:gd name="connsiteY1173" fmla="*/ 655616 h 1566229"/>
                <a:gd name="connsiteX1174" fmla="*/ 1572591 w 1641951"/>
                <a:gd name="connsiteY1174" fmla="*/ 651681 h 1566229"/>
                <a:gd name="connsiteX1175" fmla="*/ 1570096 w 1641951"/>
                <a:gd name="connsiteY1175" fmla="*/ 648386 h 1566229"/>
                <a:gd name="connsiteX1176" fmla="*/ 1567486 w 1641951"/>
                <a:gd name="connsiteY1176" fmla="*/ 647186 h 1566229"/>
                <a:gd name="connsiteX1177" fmla="*/ 1566190 w 1641951"/>
                <a:gd name="connsiteY1177" fmla="*/ 646795 h 1566229"/>
                <a:gd name="connsiteX1178" fmla="*/ 1565305 w 1641951"/>
                <a:gd name="connsiteY1178" fmla="*/ 646319 h 1566229"/>
                <a:gd name="connsiteX1179" fmla="*/ 1551170 w 1641951"/>
                <a:gd name="connsiteY1179" fmla="*/ 418310 h 1566229"/>
                <a:gd name="connsiteX1180" fmla="*/ 1548503 w 1641951"/>
                <a:gd name="connsiteY1180" fmla="*/ 416881 h 1566229"/>
                <a:gd name="connsiteX1181" fmla="*/ 1545893 w 1641951"/>
                <a:gd name="connsiteY1181" fmla="*/ 415309 h 1566229"/>
                <a:gd name="connsiteX1182" fmla="*/ 1543321 w 1641951"/>
                <a:gd name="connsiteY1182" fmla="*/ 415071 h 1566229"/>
                <a:gd name="connsiteX1183" fmla="*/ 1540492 w 1641951"/>
                <a:gd name="connsiteY1183" fmla="*/ 415166 h 1566229"/>
                <a:gd name="connsiteX1184" fmla="*/ 1536939 w 1641951"/>
                <a:gd name="connsiteY1184" fmla="*/ 413185 h 1566229"/>
                <a:gd name="connsiteX1185" fmla="*/ 1532310 w 1641951"/>
                <a:gd name="connsiteY1185" fmla="*/ 412890 h 1566229"/>
                <a:gd name="connsiteX1186" fmla="*/ 1526300 w 1641951"/>
                <a:gd name="connsiteY1186" fmla="*/ 415462 h 1566229"/>
                <a:gd name="connsiteX1187" fmla="*/ 1520823 w 1641951"/>
                <a:gd name="connsiteY1187" fmla="*/ 417386 h 1566229"/>
                <a:gd name="connsiteX1188" fmla="*/ 1517622 w 1641951"/>
                <a:gd name="connsiteY1188" fmla="*/ 418862 h 1566229"/>
                <a:gd name="connsiteX1189" fmla="*/ 1513679 w 1641951"/>
                <a:gd name="connsiteY1189" fmla="*/ 418395 h 1566229"/>
                <a:gd name="connsiteX1190" fmla="*/ 1511460 w 1641951"/>
                <a:gd name="connsiteY1190" fmla="*/ 418357 h 1566229"/>
                <a:gd name="connsiteX1191" fmla="*/ 1508850 w 1641951"/>
                <a:gd name="connsiteY1191" fmla="*/ 416281 h 1566229"/>
                <a:gd name="connsiteX1192" fmla="*/ 1505469 w 1641951"/>
                <a:gd name="connsiteY1192" fmla="*/ 414490 h 1566229"/>
                <a:gd name="connsiteX1193" fmla="*/ 1503249 w 1641951"/>
                <a:gd name="connsiteY1193" fmla="*/ 413080 h 1566229"/>
                <a:gd name="connsiteX1194" fmla="*/ 1501764 w 1641951"/>
                <a:gd name="connsiteY1194" fmla="*/ 409861 h 1566229"/>
                <a:gd name="connsiteX1195" fmla="*/ 1499525 w 1641951"/>
                <a:gd name="connsiteY1195" fmla="*/ 407175 h 1566229"/>
                <a:gd name="connsiteX1196" fmla="*/ 1498734 w 1641951"/>
                <a:gd name="connsiteY1196" fmla="*/ 406660 h 1566229"/>
                <a:gd name="connsiteX1197" fmla="*/ 1498049 w 1641951"/>
                <a:gd name="connsiteY1197" fmla="*/ 406975 h 1566229"/>
                <a:gd name="connsiteX1198" fmla="*/ 1497106 w 1641951"/>
                <a:gd name="connsiteY1198" fmla="*/ 408823 h 1566229"/>
                <a:gd name="connsiteX1199" fmla="*/ 1495887 w 1641951"/>
                <a:gd name="connsiteY1199" fmla="*/ 411632 h 1566229"/>
                <a:gd name="connsiteX1200" fmla="*/ 1493172 w 1641951"/>
                <a:gd name="connsiteY1200" fmla="*/ 412613 h 1566229"/>
                <a:gd name="connsiteX1201" fmla="*/ 1491153 w 1641951"/>
                <a:gd name="connsiteY1201" fmla="*/ 411871 h 1566229"/>
                <a:gd name="connsiteX1202" fmla="*/ 1489857 w 1641951"/>
                <a:gd name="connsiteY1202" fmla="*/ 410261 h 1566229"/>
                <a:gd name="connsiteX1203" fmla="*/ 1488409 w 1641951"/>
                <a:gd name="connsiteY1203" fmla="*/ 407927 h 1566229"/>
                <a:gd name="connsiteX1204" fmla="*/ 1485819 w 1641951"/>
                <a:gd name="connsiteY1204" fmla="*/ 405841 h 1566229"/>
                <a:gd name="connsiteX1205" fmla="*/ 1482523 w 1641951"/>
                <a:gd name="connsiteY1205" fmla="*/ 404784 h 1566229"/>
                <a:gd name="connsiteX1206" fmla="*/ 1478265 w 1641951"/>
                <a:gd name="connsiteY1206" fmla="*/ 404965 h 1566229"/>
                <a:gd name="connsiteX1207" fmla="*/ 1474808 w 1641951"/>
                <a:gd name="connsiteY1207" fmla="*/ 403317 h 1566229"/>
                <a:gd name="connsiteX1208" fmla="*/ 1472769 w 1641951"/>
                <a:gd name="connsiteY1208" fmla="*/ 403851 h 1566229"/>
                <a:gd name="connsiteX1209" fmla="*/ 1470197 w 1641951"/>
                <a:gd name="connsiteY1209" fmla="*/ 404031 h 1566229"/>
                <a:gd name="connsiteX1210" fmla="*/ 1467445 w 1641951"/>
                <a:gd name="connsiteY1210" fmla="*/ 401422 h 1566229"/>
                <a:gd name="connsiteX1211" fmla="*/ 1463378 w 1641951"/>
                <a:gd name="connsiteY1211" fmla="*/ 397945 h 1566229"/>
                <a:gd name="connsiteX1212" fmla="*/ 1459330 w 1641951"/>
                <a:gd name="connsiteY1212" fmla="*/ 395373 h 1566229"/>
                <a:gd name="connsiteX1213" fmla="*/ 1454815 w 1641951"/>
                <a:gd name="connsiteY1213" fmla="*/ 395354 h 1566229"/>
                <a:gd name="connsiteX1214" fmla="*/ 1450224 w 1641951"/>
                <a:gd name="connsiteY1214" fmla="*/ 395707 h 1566229"/>
                <a:gd name="connsiteX1215" fmla="*/ 1446595 w 1641951"/>
                <a:gd name="connsiteY1215" fmla="*/ 393392 h 1566229"/>
                <a:gd name="connsiteX1216" fmla="*/ 1442766 w 1641951"/>
                <a:gd name="connsiteY1216" fmla="*/ 389230 h 1566229"/>
                <a:gd name="connsiteX1217" fmla="*/ 1439327 w 1641951"/>
                <a:gd name="connsiteY1217" fmla="*/ 385182 h 1566229"/>
                <a:gd name="connsiteX1218" fmla="*/ 1435812 w 1641951"/>
                <a:gd name="connsiteY1218" fmla="*/ 381962 h 1566229"/>
                <a:gd name="connsiteX1219" fmla="*/ 1431202 w 1641951"/>
                <a:gd name="connsiteY1219" fmla="*/ 380924 h 1566229"/>
                <a:gd name="connsiteX1220" fmla="*/ 1425964 w 1641951"/>
                <a:gd name="connsiteY1220" fmla="*/ 380276 h 1566229"/>
                <a:gd name="connsiteX1221" fmla="*/ 1422982 w 1641951"/>
                <a:gd name="connsiteY1221" fmla="*/ 377295 h 1566229"/>
                <a:gd name="connsiteX1222" fmla="*/ 1421411 w 1641951"/>
                <a:gd name="connsiteY1222" fmla="*/ 375333 h 1566229"/>
                <a:gd name="connsiteX1223" fmla="*/ 1417753 w 1641951"/>
                <a:gd name="connsiteY1223" fmla="*/ 373723 h 1566229"/>
                <a:gd name="connsiteX1224" fmla="*/ 1413514 w 1641951"/>
                <a:gd name="connsiteY1224" fmla="*/ 370618 h 1566229"/>
                <a:gd name="connsiteX1225" fmla="*/ 1409704 w 1641951"/>
                <a:gd name="connsiteY1225" fmla="*/ 368141 h 1566229"/>
                <a:gd name="connsiteX1226" fmla="*/ 1406189 w 1641951"/>
                <a:gd name="connsiteY1226" fmla="*/ 367332 h 1566229"/>
                <a:gd name="connsiteX1227" fmla="*/ 1403094 w 1641951"/>
                <a:gd name="connsiteY1227" fmla="*/ 369161 h 1566229"/>
                <a:gd name="connsiteX1228" fmla="*/ 1402246 w 1641951"/>
                <a:gd name="connsiteY1228" fmla="*/ 371770 h 1566229"/>
                <a:gd name="connsiteX1229" fmla="*/ 1402027 w 1641951"/>
                <a:gd name="connsiteY1229" fmla="*/ 374142 h 1566229"/>
                <a:gd name="connsiteX1230" fmla="*/ 1399141 w 1641951"/>
                <a:gd name="connsiteY1230" fmla="*/ 376104 h 1566229"/>
                <a:gd name="connsiteX1231" fmla="*/ 1397293 w 1641951"/>
                <a:gd name="connsiteY1231" fmla="*/ 378047 h 1566229"/>
                <a:gd name="connsiteX1232" fmla="*/ 1393721 w 1641951"/>
                <a:gd name="connsiteY1232" fmla="*/ 378257 h 1566229"/>
                <a:gd name="connsiteX1233" fmla="*/ 1392245 w 1641951"/>
                <a:gd name="connsiteY1233" fmla="*/ 379657 h 1566229"/>
                <a:gd name="connsiteX1234" fmla="*/ 1388883 w 1641951"/>
                <a:gd name="connsiteY1234" fmla="*/ 381143 h 1566229"/>
                <a:gd name="connsiteX1235" fmla="*/ 1381110 w 1641951"/>
                <a:gd name="connsiteY1235" fmla="*/ 381600 h 1566229"/>
                <a:gd name="connsiteX1236" fmla="*/ 1378319 w 1641951"/>
                <a:gd name="connsiteY1236" fmla="*/ 380933 h 1566229"/>
                <a:gd name="connsiteX1237" fmla="*/ 1376338 w 1641951"/>
                <a:gd name="connsiteY1237" fmla="*/ 379990 h 1566229"/>
                <a:gd name="connsiteX1238" fmla="*/ 1372547 w 1641951"/>
                <a:gd name="connsiteY1238" fmla="*/ 379476 h 1566229"/>
                <a:gd name="connsiteX1239" fmla="*/ 1369109 w 1641951"/>
                <a:gd name="connsiteY1239" fmla="*/ 378905 h 1566229"/>
                <a:gd name="connsiteX1240" fmla="*/ 1367909 w 1641951"/>
                <a:gd name="connsiteY1240" fmla="*/ 379962 h 1566229"/>
                <a:gd name="connsiteX1241" fmla="*/ 1365489 w 1641951"/>
                <a:gd name="connsiteY1241" fmla="*/ 378200 h 1566229"/>
                <a:gd name="connsiteX1242" fmla="*/ 1364156 w 1641951"/>
                <a:gd name="connsiteY1242" fmla="*/ 373428 h 1566229"/>
                <a:gd name="connsiteX1243" fmla="*/ 1361679 w 1641951"/>
                <a:gd name="connsiteY1243" fmla="*/ 371742 h 1566229"/>
                <a:gd name="connsiteX1244" fmla="*/ 1357831 w 1641951"/>
                <a:gd name="connsiteY1244" fmla="*/ 373275 h 1566229"/>
                <a:gd name="connsiteX1245" fmla="*/ 1353440 w 1641951"/>
                <a:gd name="connsiteY1245" fmla="*/ 375076 h 1566229"/>
                <a:gd name="connsiteX1246" fmla="*/ 1349125 w 1641951"/>
                <a:gd name="connsiteY1246" fmla="*/ 377685 h 1566229"/>
                <a:gd name="connsiteX1247" fmla="*/ 1345258 w 1641951"/>
                <a:gd name="connsiteY1247" fmla="*/ 378781 h 1566229"/>
                <a:gd name="connsiteX1248" fmla="*/ 1341534 w 1641951"/>
                <a:gd name="connsiteY1248" fmla="*/ 378628 h 1566229"/>
                <a:gd name="connsiteX1249" fmla="*/ 1340743 w 1641951"/>
                <a:gd name="connsiteY1249" fmla="*/ 381257 h 1566229"/>
                <a:gd name="connsiteX1250" fmla="*/ 1340724 w 1641951"/>
                <a:gd name="connsiteY1250" fmla="*/ 383829 h 1566229"/>
                <a:gd name="connsiteX1251" fmla="*/ 1336171 w 1641951"/>
                <a:gd name="connsiteY1251" fmla="*/ 384220 h 1566229"/>
                <a:gd name="connsiteX1252" fmla="*/ 1333285 w 1641951"/>
                <a:gd name="connsiteY1252" fmla="*/ 385144 h 1566229"/>
                <a:gd name="connsiteX1253" fmla="*/ 1331457 w 1641951"/>
                <a:gd name="connsiteY1253" fmla="*/ 387030 h 1566229"/>
                <a:gd name="connsiteX1254" fmla="*/ 1329018 w 1641951"/>
                <a:gd name="connsiteY1254" fmla="*/ 385953 h 1566229"/>
                <a:gd name="connsiteX1255" fmla="*/ 1325132 w 1641951"/>
                <a:gd name="connsiteY1255" fmla="*/ 383343 h 1566229"/>
                <a:gd name="connsiteX1256" fmla="*/ 1321798 w 1641951"/>
                <a:gd name="connsiteY1256" fmla="*/ 381676 h 1566229"/>
                <a:gd name="connsiteX1257" fmla="*/ 1319207 w 1641951"/>
                <a:gd name="connsiteY1257" fmla="*/ 382991 h 1566229"/>
                <a:gd name="connsiteX1258" fmla="*/ 1316207 w 1641951"/>
                <a:gd name="connsiteY1258" fmla="*/ 385048 h 1566229"/>
                <a:gd name="connsiteX1259" fmla="*/ 1312045 w 1641951"/>
                <a:gd name="connsiteY1259" fmla="*/ 385696 h 1566229"/>
                <a:gd name="connsiteX1260" fmla="*/ 1307177 w 1641951"/>
                <a:gd name="connsiteY1260" fmla="*/ 386344 h 1566229"/>
                <a:gd name="connsiteX1261" fmla="*/ 1301148 w 1641951"/>
                <a:gd name="connsiteY1261" fmla="*/ 387096 h 1566229"/>
                <a:gd name="connsiteX1262" fmla="*/ 1295166 w 1641951"/>
                <a:gd name="connsiteY1262" fmla="*/ 388630 h 1566229"/>
                <a:gd name="connsiteX1263" fmla="*/ 1293395 w 1641951"/>
                <a:gd name="connsiteY1263" fmla="*/ 390297 h 1566229"/>
                <a:gd name="connsiteX1264" fmla="*/ 1291451 w 1641951"/>
                <a:gd name="connsiteY1264" fmla="*/ 391887 h 1566229"/>
                <a:gd name="connsiteX1265" fmla="*/ 1289708 w 1641951"/>
                <a:gd name="connsiteY1265" fmla="*/ 393630 h 1566229"/>
                <a:gd name="connsiteX1266" fmla="*/ 1290728 w 1641951"/>
                <a:gd name="connsiteY1266" fmla="*/ 396221 h 1566229"/>
                <a:gd name="connsiteX1267" fmla="*/ 1292471 w 1641951"/>
                <a:gd name="connsiteY1267" fmla="*/ 396831 h 1566229"/>
                <a:gd name="connsiteX1268" fmla="*/ 1293023 w 1641951"/>
                <a:gd name="connsiteY1268" fmla="*/ 398231 h 1566229"/>
                <a:gd name="connsiteX1269" fmla="*/ 1291137 w 1641951"/>
                <a:gd name="connsiteY1269" fmla="*/ 400707 h 1566229"/>
                <a:gd name="connsiteX1270" fmla="*/ 1287460 w 1641951"/>
                <a:gd name="connsiteY1270" fmla="*/ 402022 h 1566229"/>
                <a:gd name="connsiteX1271" fmla="*/ 1283946 w 1641951"/>
                <a:gd name="connsiteY1271" fmla="*/ 402060 h 1566229"/>
                <a:gd name="connsiteX1272" fmla="*/ 1281003 w 1641951"/>
                <a:gd name="connsiteY1272" fmla="*/ 401003 h 1566229"/>
                <a:gd name="connsiteX1273" fmla="*/ 1278250 w 1641951"/>
                <a:gd name="connsiteY1273" fmla="*/ 400631 h 1566229"/>
                <a:gd name="connsiteX1274" fmla="*/ 1276154 w 1641951"/>
                <a:gd name="connsiteY1274" fmla="*/ 402889 h 1566229"/>
                <a:gd name="connsiteX1275" fmla="*/ 1275154 w 1641951"/>
                <a:gd name="connsiteY1275" fmla="*/ 407032 h 1566229"/>
                <a:gd name="connsiteX1276" fmla="*/ 1273154 w 1641951"/>
                <a:gd name="connsiteY1276" fmla="*/ 410937 h 1566229"/>
                <a:gd name="connsiteX1277" fmla="*/ 1270506 w 1641951"/>
                <a:gd name="connsiteY1277" fmla="*/ 412014 h 1566229"/>
                <a:gd name="connsiteX1278" fmla="*/ 1267582 w 1641951"/>
                <a:gd name="connsiteY1278" fmla="*/ 410185 h 1566229"/>
                <a:gd name="connsiteX1279" fmla="*/ 1264362 w 1641951"/>
                <a:gd name="connsiteY1279" fmla="*/ 407137 h 1566229"/>
                <a:gd name="connsiteX1280" fmla="*/ 1261972 w 1641951"/>
                <a:gd name="connsiteY1280" fmla="*/ 403365 h 1566229"/>
                <a:gd name="connsiteX1281" fmla="*/ 1260009 w 1641951"/>
                <a:gd name="connsiteY1281" fmla="*/ 399831 h 1566229"/>
                <a:gd name="connsiteX1282" fmla="*/ 1256104 w 1641951"/>
                <a:gd name="connsiteY1282" fmla="*/ 399498 h 1566229"/>
                <a:gd name="connsiteX1283" fmla="*/ 1250589 w 1641951"/>
                <a:gd name="connsiteY1283" fmla="*/ 399440 h 1566229"/>
                <a:gd name="connsiteX1284" fmla="*/ 1247999 w 1641951"/>
                <a:gd name="connsiteY1284" fmla="*/ 396888 h 1566229"/>
                <a:gd name="connsiteX1285" fmla="*/ 1245570 w 1641951"/>
                <a:gd name="connsiteY1285" fmla="*/ 394430 h 1566229"/>
                <a:gd name="connsiteX1286" fmla="*/ 1242350 w 1641951"/>
                <a:gd name="connsiteY1286" fmla="*/ 394230 h 1566229"/>
                <a:gd name="connsiteX1287" fmla="*/ 1238464 w 1641951"/>
                <a:gd name="connsiteY1287" fmla="*/ 392364 h 1566229"/>
                <a:gd name="connsiteX1288" fmla="*/ 1235102 w 1641951"/>
                <a:gd name="connsiteY1288" fmla="*/ 390554 h 1566229"/>
                <a:gd name="connsiteX1289" fmla="*/ 1234359 w 1641951"/>
                <a:gd name="connsiteY1289" fmla="*/ 388449 h 1566229"/>
                <a:gd name="connsiteX1290" fmla="*/ 1237464 w 1641951"/>
                <a:gd name="connsiteY1290" fmla="*/ 385839 h 1566229"/>
                <a:gd name="connsiteX1291" fmla="*/ 1238073 w 1641951"/>
                <a:gd name="connsiteY1291" fmla="*/ 384429 h 1566229"/>
                <a:gd name="connsiteX1292" fmla="*/ 1235092 w 1641951"/>
                <a:gd name="connsiteY1292" fmla="*/ 383877 h 1566229"/>
                <a:gd name="connsiteX1293" fmla="*/ 1232358 w 1641951"/>
                <a:gd name="connsiteY1293" fmla="*/ 381657 h 1566229"/>
                <a:gd name="connsiteX1294" fmla="*/ 1230320 w 1641951"/>
                <a:gd name="connsiteY1294" fmla="*/ 380267 h 1566229"/>
                <a:gd name="connsiteX1295" fmla="*/ 1228806 w 1641951"/>
                <a:gd name="connsiteY1295" fmla="*/ 383229 h 1566229"/>
                <a:gd name="connsiteX1296" fmla="*/ 1228063 w 1641951"/>
                <a:gd name="connsiteY1296" fmla="*/ 388430 h 1566229"/>
                <a:gd name="connsiteX1297" fmla="*/ 1226415 w 1641951"/>
                <a:gd name="connsiteY1297" fmla="*/ 391497 h 1566229"/>
                <a:gd name="connsiteX1298" fmla="*/ 1221957 w 1641951"/>
                <a:gd name="connsiteY1298" fmla="*/ 393735 h 1566229"/>
                <a:gd name="connsiteX1299" fmla="*/ 1218719 w 1641951"/>
                <a:gd name="connsiteY1299" fmla="*/ 394088 h 1566229"/>
                <a:gd name="connsiteX1300" fmla="*/ 1217185 w 1641951"/>
                <a:gd name="connsiteY1300" fmla="*/ 391259 h 1566229"/>
                <a:gd name="connsiteX1301" fmla="*/ 1215280 w 1641951"/>
                <a:gd name="connsiteY1301" fmla="*/ 387468 h 1566229"/>
                <a:gd name="connsiteX1302" fmla="*/ 1212375 w 1641951"/>
                <a:gd name="connsiteY1302" fmla="*/ 385896 h 1566229"/>
                <a:gd name="connsiteX1303" fmla="*/ 1209956 w 1641951"/>
                <a:gd name="connsiteY1303" fmla="*/ 387058 h 1566229"/>
                <a:gd name="connsiteX1304" fmla="*/ 1208175 w 1641951"/>
                <a:gd name="connsiteY1304" fmla="*/ 389773 h 1566229"/>
                <a:gd name="connsiteX1305" fmla="*/ 1205479 w 1641951"/>
                <a:gd name="connsiteY1305" fmla="*/ 389887 h 1566229"/>
                <a:gd name="connsiteX1306" fmla="*/ 1202869 w 1641951"/>
                <a:gd name="connsiteY1306" fmla="*/ 386944 h 1566229"/>
                <a:gd name="connsiteX1307" fmla="*/ 1200869 w 1641951"/>
                <a:gd name="connsiteY1307" fmla="*/ 381762 h 1566229"/>
                <a:gd name="connsiteX1308" fmla="*/ 1199745 w 1641951"/>
                <a:gd name="connsiteY1308" fmla="*/ 376581 h 1566229"/>
                <a:gd name="connsiteX1309" fmla="*/ 1197011 w 1641951"/>
                <a:gd name="connsiteY1309" fmla="*/ 375380 h 1566229"/>
                <a:gd name="connsiteX1310" fmla="*/ 1192239 w 1641951"/>
                <a:gd name="connsiteY1310" fmla="*/ 375418 h 1566229"/>
                <a:gd name="connsiteX1311" fmla="*/ 1189239 w 1641951"/>
                <a:gd name="connsiteY1311" fmla="*/ 376009 h 1566229"/>
                <a:gd name="connsiteX1312" fmla="*/ 1191029 w 1641951"/>
                <a:gd name="connsiteY1312" fmla="*/ 378876 h 1566229"/>
                <a:gd name="connsiteX1313" fmla="*/ 1192811 w 1641951"/>
                <a:gd name="connsiteY1313" fmla="*/ 382686 h 1566229"/>
                <a:gd name="connsiteX1314" fmla="*/ 1191382 w 1641951"/>
                <a:gd name="connsiteY1314" fmla="*/ 387334 h 1566229"/>
                <a:gd name="connsiteX1315" fmla="*/ 1188200 w 1641951"/>
                <a:gd name="connsiteY1315" fmla="*/ 390573 h 1566229"/>
                <a:gd name="connsiteX1316" fmla="*/ 1185905 w 1641951"/>
                <a:gd name="connsiteY1316" fmla="*/ 392125 h 1566229"/>
                <a:gd name="connsiteX1317" fmla="*/ 1183724 w 1641951"/>
                <a:gd name="connsiteY1317" fmla="*/ 393087 h 1566229"/>
                <a:gd name="connsiteX1318" fmla="*/ 1182914 w 1641951"/>
                <a:gd name="connsiteY1318" fmla="*/ 395183 h 1566229"/>
                <a:gd name="connsiteX1319" fmla="*/ 1181324 w 1641951"/>
                <a:gd name="connsiteY1319" fmla="*/ 397440 h 1566229"/>
                <a:gd name="connsiteX1320" fmla="*/ 1180085 w 1641951"/>
                <a:gd name="connsiteY1320" fmla="*/ 399793 h 1566229"/>
                <a:gd name="connsiteX1321" fmla="*/ 1180476 w 1641951"/>
                <a:gd name="connsiteY1321" fmla="*/ 403155 h 1566229"/>
                <a:gd name="connsiteX1322" fmla="*/ 1180571 w 1641951"/>
                <a:gd name="connsiteY1322" fmla="*/ 407241 h 1566229"/>
                <a:gd name="connsiteX1323" fmla="*/ 1176570 w 1641951"/>
                <a:gd name="connsiteY1323" fmla="*/ 410232 h 1566229"/>
                <a:gd name="connsiteX1324" fmla="*/ 1170036 w 1641951"/>
                <a:gd name="connsiteY1324" fmla="*/ 409404 h 1566229"/>
                <a:gd name="connsiteX1325" fmla="*/ 1165674 w 1641951"/>
                <a:gd name="connsiteY1325" fmla="*/ 405537 h 1566229"/>
                <a:gd name="connsiteX1326" fmla="*/ 1163845 w 1641951"/>
                <a:gd name="connsiteY1326" fmla="*/ 400707 h 1566229"/>
                <a:gd name="connsiteX1327" fmla="*/ 1163493 w 1641951"/>
                <a:gd name="connsiteY1327" fmla="*/ 395764 h 1566229"/>
                <a:gd name="connsiteX1328" fmla="*/ 1165321 w 1641951"/>
                <a:gd name="connsiteY1328" fmla="*/ 393468 h 1566229"/>
                <a:gd name="connsiteX1329" fmla="*/ 1168369 w 1641951"/>
                <a:gd name="connsiteY1329" fmla="*/ 392116 h 1566229"/>
                <a:gd name="connsiteX1330" fmla="*/ 1167779 w 1641951"/>
                <a:gd name="connsiteY1330" fmla="*/ 388468 h 1566229"/>
                <a:gd name="connsiteX1331" fmla="*/ 1165521 w 1641951"/>
                <a:gd name="connsiteY1331" fmla="*/ 384677 h 1566229"/>
                <a:gd name="connsiteX1332" fmla="*/ 1162950 w 1641951"/>
                <a:gd name="connsiteY1332" fmla="*/ 382438 h 1566229"/>
                <a:gd name="connsiteX1333" fmla="*/ 1160788 w 1641951"/>
                <a:gd name="connsiteY1333" fmla="*/ 382600 h 1566229"/>
                <a:gd name="connsiteX1334" fmla="*/ 1159435 w 1641951"/>
                <a:gd name="connsiteY1334" fmla="*/ 385429 h 1566229"/>
                <a:gd name="connsiteX1335" fmla="*/ 1158378 w 1641951"/>
                <a:gd name="connsiteY1335" fmla="*/ 388592 h 1566229"/>
                <a:gd name="connsiteX1336" fmla="*/ 1155901 w 1641951"/>
                <a:gd name="connsiteY1336" fmla="*/ 389439 h 1566229"/>
                <a:gd name="connsiteX1337" fmla="*/ 1151481 w 1641951"/>
                <a:gd name="connsiteY1337" fmla="*/ 389011 h 1566229"/>
                <a:gd name="connsiteX1338" fmla="*/ 1148005 w 1641951"/>
                <a:gd name="connsiteY1338" fmla="*/ 390363 h 1566229"/>
                <a:gd name="connsiteX1339" fmla="*/ 1146081 w 1641951"/>
                <a:gd name="connsiteY1339" fmla="*/ 394288 h 1566229"/>
                <a:gd name="connsiteX1340" fmla="*/ 1143490 w 1641951"/>
                <a:gd name="connsiteY1340" fmla="*/ 396973 h 1566229"/>
                <a:gd name="connsiteX1341" fmla="*/ 1138147 w 1641951"/>
                <a:gd name="connsiteY1341" fmla="*/ 397088 h 1566229"/>
                <a:gd name="connsiteX1342" fmla="*/ 1134175 w 1641951"/>
                <a:gd name="connsiteY1342" fmla="*/ 394278 h 1566229"/>
                <a:gd name="connsiteX1343" fmla="*/ 1133394 w 1641951"/>
                <a:gd name="connsiteY1343" fmla="*/ 390763 h 1566229"/>
                <a:gd name="connsiteX1344" fmla="*/ 1133356 w 1641951"/>
                <a:gd name="connsiteY1344" fmla="*/ 387096 h 1566229"/>
                <a:gd name="connsiteX1345" fmla="*/ 1130546 w 1641951"/>
                <a:gd name="connsiteY1345" fmla="*/ 383639 h 1566229"/>
                <a:gd name="connsiteX1346" fmla="*/ 1127326 w 1641951"/>
                <a:gd name="connsiteY1346" fmla="*/ 383420 h 1566229"/>
                <a:gd name="connsiteX1347" fmla="*/ 1123849 w 1641951"/>
                <a:gd name="connsiteY1347" fmla="*/ 385029 h 1566229"/>
                <a:gd name="connsiteX1348" fmla="*/ 1119135 w 1641951"/>
                <a:gd name="connsiteY1348" fmla="*/ 385363 h 1566229"/>
                <a:gd name="connsiteX1349" fmla="*/ 1116753 w 1641951"/>
                <a:gd name="connsiteY1349" fmla="*/ 382029 h 1566229"/>
                <a:gd name="connsiteX1350" fmla="*/ 1114867 w 1641951"/>
                <a:gd name="connsiteY1350" fmla="*/ 377314 h 1566229"/>
                <a:gd name="connsiteX1351" fmla="*/ 1111143 w 1641951"/>
                <a:gd name="connsiteY1351" fmla="*/ 374513 h 1566229"/>
                <a:gd name="connsiteX1352" fmla="*/ 1107505 w 1641951"/>
                <a:gd name="connsiteY1352" fmla="*/ 374123 h 1566229"/>
                <a:gd name="connsiteX1353" fmla="*/ 1104619 w 1641951"/>
                <a:gd name="connsiteY1353" fmla="*/ 376523 h 1566229"/>
                <a:gd name="connsiteX1354" fmla="*/ 1101990 w 1641951"/>
                <a:gd name="connsiteY1354" fmla="*/ 379943 h 1566229"/>
                <a:gd name="connsiteX1355" fmla="*/ 1098989 w 1641951"/>
                <a:gd name="connsiteY1355" fmla="*/ 381591 h 1566229"/>
                <a:gd name="connsiteX1356" fmla="*/ 1097065 w 1641951"/>
                <a:gd name="connsiteY1356" fmla="*/ 383086 h 1566229"/>
                <a:gd name="connsiteX1357" fmla="*/ 1094884 w 1641951"/>
                <a:gd name="connsiteY1357" fmla="*/ 387544 h 1566229"/>
                <a:gd name="connsiteX1358" fmla="*/ 1090817 w 1641951"/>
                <a:gd name="connsiteY1358" fmla="*/ 392040 h 1566229"/>
                <a:gd name="connsiteX1359" fmla="*/ 1085102 w 1641951"/>
                <a:gd name="connsiteY1359" fmla="*/ 394040 h 1566229"/>
                <a:gd name="connsiteX1360" fmla="*/ 1080349 w 1641951"/>
                <a:gd name="connsiteY1360" fmla="*/ 393478 h 1566229"/>
                <a:gd name="connsiteX1361" fmla="*/ 1075777 w 1641951"/>
                <a:gd name="connsiteY1361" fmla="*/ 391020 h 1566229"/>
                <a:gd name="connsiteX1362" fmla="*/ 1071576 w 1641951"/>
                <a:gd name="connsiteY1362" fmla="*/ 389506 h 1566229"/>
                <a:gd name="connsiteX1363" fmla="*/ 1069833 w 1641951"/>
                <a:gd name="connsiteY1363" fmla="*/ 386877 h 1566229"/>
                <a:gd name="connsiteX1364" fmla="*/ 1070652 w 1641951"/>
                <a:gd name="connsiteY1364" fmla="*/ 384620 h 1566229"/>
                <a:gd name="connsiteX1365" fmla="*/ 1071767 w 1641951"/>
                <a:gd name="connsiteY1365" fmla="*/ 382486 h 1566229"/>
                <a:gd name="connsiteX1366" fmla="*/ 1071786 w 1641951"/>
                <a:gd name="connsiteY1366" fmla="*/ 380267 h 1566229"/>
                <a:gd name="connsiteX1367" fmla="*/ 1072710 w 1641951"/>
                <a:gd name="connsiteY1367" fmla="*/ 377066 h 1566229"/>
                <a:gd name="connsiteX1368" fmla="*/ 1072796 w 1641951"/>
                <a:gd name="connsiteY1368" fmla="*/ 374123 h 1566229"/>
                <a:gd name="connsiteX1369" fmla="*/ 1069767 w 1641951"/>
                <a:gd name="connsiteY1369" fmla="*/ 372942 h 1566229"/>
                <a:gd name="connsiteX1370" fmla="*/ 1064328 w 1641951"/>
                <a:gd name="connsiteY1370" fmla="*/ 373571 h 1566229"/>
                <a:gd name="connsiteX1371" fmla="*/ 1058260 w 1641951"/>
                <a:gd name="connsiteY1371" fmla="*/ 372037 h 1566229"/>
                <a:gd name="connsiteX1372" fmla="*/ 1055508 w 1641951"/>
                <a:gd name="connsiteY1372" fmla="*/ 368703 h 1566229"/>
                <a:gd name="connsiteX1373" fmla="*/ 1054193 w 1641951"/>
                <a:gd name="connsiteY1373" fmla="*/ 364560 h 1566229"/>
                <a:gd name="connsiteX1374" fmla="*/ 1052783 w 1641951"/>
                <a:gd name="connsiteY1374" fmla="*/ 360902 h 1566229"/>
                <a:gd name="connsiteX1375" fmla="*/ 1054174 w 1641951"/>
                <a:gd name="connsiteY1375" fmla="*/ 357588 h 1566229"/>
                <a:gd name="connsiteX1376" fmla="*/ 1055765 w 1641951"/>
                <a:gd name="connsiteY1376" fmla="*/ 354273 h 1566229"/>
                <a:gd name="connsiteX1377" fmla="*/ 1055317 w 1641951"/>
                <a:gd name="connsiteY1377" fmla="*/ 350930 h 1566229"/>
                <a:gd name="connsiteX1378" fmla="*/ 1052431 w 1641951"/>
                <a:gd name="connsiteY1378" fmla="*/ 350101 h 1566229"/>
                <a:gd name="connsiteX1379" fmla="*/ 1049916 w 1641951"/>
                <a:gd name="connsiteY1379" fmla="*/ 353149 h 1566229"/>
                <a:gd name="connsiteX1380" fmla="*/ 1047621 w 1641951"/>
                <a:gd name="connsiteY1380" fmla="*/ 355816 h 1566229"/>
                <a:gd name="connsiteX1381" fmla="*/ 1043401 w 1641951"/>
                <a:gd name="connsiteY1381" fmla="*/ 355702 h 1566229"/>
                <a:gd name="connsiteX1382" fmla="*/ 1039553 w 1641951"/>
                <a:gd name="connsiteY1382" fmla="*/ 354035 h 1566229"/>
                <a:gd name="connsiteX1383" fmla="*/ 1034610 w 1641951"/>
                <a:gd name="connsiteY1383" fmla="*/ 353444 h 1566229"/>
                <a:gd name="connsiteX1384" fmla="*/ 1030428 w 1641951"/>
                <a:gd name="connsiteY1384" fmla="*/ 352778 h 1566229"/>
                <a:gd name="connsiteX1385" fmla="*/ 1026771 w 1641951"/>
                <a:gd name="connsiteY1385" fmla="*/ 350816 h 1566229"/>
                <a:gd name="connsiteX1386" fmla="*/ 1022942 w 1641951"/>
                <a:gd name="connsiteY1386" fmla="*/ 350796 h 1566229"/>
                <a:gd name="connsiteX1387" fmla="*/ 1020294 w 1641951"/>
                <a:gd name="connsiteY1387" fmla="*/ 354111 h 1566229"/>
                <a:gd name="connsiteX1388" fmla="*/ 1018427 w 1641951"/>
                <a:gd name="connsiteY1388" fmla="*/ 358645 h 1566229"/>
                <a:gd name="connsiteX1389" fmla="*/ 1015303 w 1641951"/>
                <a:gd name="connsiteY1389" fmla="*/ 360979 h 1566229"/>
                <a:gd name="connsiteX1390" fmla="*/ 1011493 w 1641951"/>
                <a:gd name="connsiteY1390" fmla="*/ 363255 h 1566229"/>
                <a:gd name="connsiteX1391" fmla="*/ 1007073 w 1641951"/>
                <a:gd name="connsiteY1391" fmla="*/ 363255 h 1566229"/>
                <a:gd name="connsiteX1392" fmla="*/ 1002111 w 1641951"/>
                <a:gd name="connsiteY1392" fmla="*/ 357912 h 1566229"/>
                <a:gd name="connsiteX1393" fmla="*/ 997443 w 1641951"/>
                <a:gd name="connsiteY1393" fmla="*/ 352120 h 1566229"/>
                <a:gd name="connsiteX1394" fmla="*/ 991985 w 1641951"/>
                <a:gd name="connsiteY1394" fmla="*/ 350139 h 1566229"/>
                <a:gd name="connsiteX1395" fmla="*/ 986689 w 1641951"/>
                <a:gd name="connsiteY1395" fmla="*/ 351539 h 1566229"/>
                <a:gd name="connsiteX1396" fmla="*/ 982289 w 1641951"/>
                <a:gd name="connsiteY1396" fmla="*/ 354130 h 1566229"/>
                <a:gd name="connsiteX1397" fmla="*/ 978536 w 1641951"/>
                <a:gd name="connsiteY1397" fmla="*/ 355702 h 1566229"/>
                <a:gd name="connsiteX1398" fmla="*/ 974745 w 1641951"/>
                <a:gd name="connsiteY1398" fmla="*/ 355511 h 1566229"/>
                <a:gd name="connsiteX1399" fmla="*/ 971231 w 1641951"/>
                <a:gd name="connsiteY1399" fmla="*/ 352901 h 1566229"/>
                <a:gd name="connsiteX1400" fmla="*/ 967049 w 1641951"/>
                <a:gd name="connsiteY1400" fmla="*/ 351568 h 1566229"/>
                <a:gd name="connsiteX1401" fmla="*/ 962734 w 1641951"/>
                <a:gd name="connsiteY1401" fmla="*/ 351311 h 1566229"/>
                <a:gd name="connsiteX1402" fmla="*/ 959067 w 1641951"/>
                <a:gd name="connsiteY1402" fmla="*/ 349015 h 1566229"/>
                <a:gd name="connsiteX1403" fmla="*/ 956029 w 1641951"/>
                <a:gd name="connsiteY1403" fmla="*/ 347567 h 1566229"/>
                <a:gd name="connsiteX1404" fmla="*/ 953047 w 1641951"/>
                <a:gd name="connsiteY1404" fmla="*/ 344939 h 1566229"/>
                <a:gd name="connsiteX1405" fmla="*/ 949647 w 1641951"/>
                <a:gd name="connsiteY1405" fmla="*/ 343110 h 1566229"/>
                <a:gd name="connsiteX1406" fmla="*/ 946151 w 1641951"/>
                <a:gd name="connsiteY1406" fmla="*/ 343586 h 1566229"/>
                <a:gd name="connsiteX1407" fmla="*/ 941398 w 1641951"/>
                <a:gd name="connsiteY1407" fmla="*/ 344719 h 1566229"/>
                <a:gd name="connsiteX1408" fmla="*/ 937712 w 1641951"/>
                <a:gd name="connsiteY1408" fmla="*/ 344548 h 1566229"/>
                <a:gd name="connsiteX1409" fmla="*/ 934569 w 1641951"/>
                <a:gd name="connsiteY1409" fmla="*/ 344234 h 1566229"/>
                <a:gd name="connsiteX1410" fmla="*/ 931445 w 1641951"/>
                <a:gd name="connsiteY1410" fmla="*/ 343976 h 1566229"/>
                <a:gd name="connsiteX1411" fmla="*/ 929368 w 1641951"/>
                <a:gd name="connsiteY1411" fmla="*/ 342900 h 1566229"/>
                <a:gd name="connsiteX1412" fmla="*/ 925891 w 1641951"/>
                <a:gd name="connsiteY1412" fmla="*/ 342157 h 1566229"/>
                <a:gd name="connsiteX1413" fmla="*/ 922872 w 1641951"/>
                <a:gd name="connsiteY1413" fmla="*/ 339128 h 1566229"/>
                <a:gd name="connsiteX1414" fmla="*/ 921319 w 1641951"/>
                <a:gd name="connsiteY1414" fmla="*/ 333137 h 1566229"/>
                <a:gd name="connsiteX1415" fmla="*/ 920186 w 1641951"/>
                <a:gd name="connsiteY1415" fmla="*/ 327546 h 1566229"/>
                <a:gd name="connsiteX1416" fmla="*/ 918462 w 1641951"/>
                <a:gd name="connsiteY1416" fmla="*/ 323717 h 1566229"/>
                <a:gd name="connsiteX1417" fmla="*/ 916109 w 1641951"/>
                <a:gd name="connsiteY1417" fmla="*/ 320831 h 1566229"/>
                <a:gd name="connsiteX1418" fmla="*/ 913538 w 1641951"/>
                <a:gd name="connsiteY1418" fmla="*/ 317850 h 1566229"/>
                <a:gd name="connsiteX1419" fmla="*/ 912261 w 1641951"/>
                <a:gd name="connsiteY1419" fmla="*/ 315535 h 1566229"/>
                <a:gd name="connsiteX1420" fmla="*/ 911375 w 1641951"/>
                <a:gd name="connsiteY1420" fmla="*/ 313706 h 1566229"/>
                <a:gd name="connsiteX1421" fmla="*/ 906899 w 1641951"/>
                <a:gd name="connsiteY1421" fmla="*/ 312411 h 1566229"/>
                <a:gd name="connsiteX1422" fmla="*/ 903012 w 1641951"/>
                <a:gd name="connsiteY1422" fmla="*/ 309077 h 1566229"/>
                <a:gd name="connsiteX1423" fmla="*/ 900403 w 1641951"/>
                <a:gd name="connsiteY1423" fmla="*/ 307229 h 1566229"/>
                <a:gd name="connsiteX1424" fmla="*/ 898364 w 1641951"/>
                <a:gd name="connsiteY1424" fmla="*/ 310391 h 1566229"/>
                <a:gd name="connsiteX1425" fmla="*/ 897831 w 1641951"/>
                <a:gd name="connsiteY1425" fmla="*/ 315411 h 1566229"/>
                <a:gd name="connsiteX1426" fmla="*/ 897012 w 1641951"/>
                <a:gd name="connsiteY1426" fmla="*/ 318726 h 1566229"/>
                <a:gd name="connsiteX1427" fmla="*/ 894621 w 1641951"/>
                <a:gd name="connsiteY1427" fmla="*/ 318897 h 1566229"/>
                <a:gd name="connsiteX1428" fmla="*/ 890106 w 1641951"/>
                <a:gd name="connsiteY1428" fmla="*/ 316935 h 1566229"/>
                <a:gd name="connsiteX1429" fmla="*/ 886105 w 1641951"/>
                <a:gd name="connsiteY1429" fmla="*/ 315992 h 1566229"/>
                <a:gd name="connsiteX1430" fmla="*/ 883420 w 1641951"/>
                <a:gd name="connsiteY1430" fmla="*/ 314458 h 1566229"/>
                <a:gd name="connsiteX1431" fmla="*/ 879790 w 1641951"/>
                <a:gd name="connsiteY1431" fmla="*/ 313963 h 1566229"/>
                <a:gd name="connsiteX1432" fmla="*/ 877076 w 1641951"/>
                <a:gd name="connsiteY1432" fmla="*/ 314516 h 1566229"/>
                <a:gd name="connsiteX1433" fmla="*/ 874933 w 1641951"/>
                <a:gd name="connsiteY1433" fmla="*/ 317935 h 1566229"/>
                <a:gd name="connsiteX1434" fmla="*/ 872361 w 1641951"/>
                <a:gd name="connsiteY1434" fmla="*/ 320650 h 1566229"/>
                <a:gd name="connsiteX1435" fmla="*/ 868751 w 1641951"/>
                <a:gd name="connsiteY1435" fmla="*/ 320450 h 1566229"/>
                <a:gd name="connsiteX1436" fmla="*/ 865531 w 1641951"/>
                <a:gd name="connsiteY1436" fmla="*/ 320526 h 1566229"/>
                <a:gd name="connsiteX1437" fmla="*/ 863036 w 1641951"/>
                <a:gd name="connsiteY1437" fmla="*/ 319345 h 1566229"/>
                <a:gd name="connsiteX1438" fmla="*/ 859855 w 1641951"/>
                <a:gd name="connsiteY1438" fmla="*/ 316125 h 1566229"/>
                <a:gd name="connsiteX1439" fmla="*/ 855873 w 1641951"/>
                <a:gd name="connsiteY1439" fmla="*/ 312220 h 1566229"/>
                <a:gd name="connsiteX1440" fmla="*/ 852044 w 1641951"/>
                <a:gd name="connsiteY1440" fmla="*/ 308334 h 1566229"/>
                <a:gd name="connsiteX1441" fmla="*/ 847977 w 1641951"/>
                <a:gd name="connsiteY1441" fmla="*/ 303095 h 1566229"/>
                <a:gd name="connsiteX1442" fmla="*/ 842376 w 1641951"/>
                <a:gd name="connsiteY1442" fmla="*/ 297247 h 1566229"/>
                <a:gd name="connsiteX1443" fmla="*/ 836585 w 1641951"/>
                <a:gd name="connsiteY1443" fmla="*/ 292008 h 1566229"/>
                <a:gd name="connsiteX1444" fmla="*/ 831565 w 1641951"/>
                <a:gd name="connsiteY1444" fmla="*/ 290398 h 1566229"/>
                <a:gd name="connsiteX1445" fmla="*/ 827813 w 1641951"/>
                <a:gd name="connsiteY1445" fmla="*/ 291970 h 1566229"/>
                <a:gd name="connsiteX1446" fmla="*/ 824260 w 1641951"/>
                <a:gd name="connsiteY1446" fmla="*/ 292703 h 1566229"/>
                <a:gd name="connsiteX1447" fmla="*/ 823755 w 1641951"/>
                <a:gd name="connsiteY1447" fmla="*/ 292513 h 1566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</a:cxnLst>
              <a:rect l="l" t="t" r="r" b="b"/>
              <a:pathLst>
                <a:path w="1641951" h="1566229">
                  <a:moveTo>
                    <a:pt x="823755" y="292513"/>
                  </a:moveTo>
                  <a:cubicBezTo>
                    <a:pt x="823945" y="197082"/>
                    <a:pt x="824136" y="101651"/>
                    <a:pt x="824326" y="6230"/>
                  </a:cubicBezTo>
                  <a:cubicBezTo>
                    <a:pt x="706950" y="4172"/>
                    <a:pt x="589573" y="2105"/>
                    <a:pt x="472197" y="48"/>
                  </a:cubicBezTo>
                  <a:cubicBezTo>
                    <a:pt x="471273" y="29"/>
                    <a:pt x="470349" y="19"/>
                    <a:pt x="469415" y="0"/>
                  </a:cubicBezTo>
                  <a:cubicBezTo>
                    <a:pt x="461986" y="221314"/>
                    <a:pt x="453223" y="442627"/>
                    <a:pt x="444850" y="663902"/>
                  </a:cubicBezTo>
                  <a:cubicBezTo>
                    <a:pt x="367231" y="660635"/>
                    <a:pt x="289621" y="657378"/>
                    <a:pt x="216269" y="653653"/>
                  </a:cubicBezTo>
                  <a:cubicBezTo>
                    <a:pt x="142927" y="649939"/>
                    <a:pt x="73852" y="645776"/>
                    <a:pt x="38971" y="643642"/>
                  </a:cubicBezTo>
                  <a:cubicBezTo>
                    <a:pt x="4091" y="641509"/>
                    <a:pt x="3395" y="641404"/>
                    <a:pt x="2728" y="641509"/>
                  </a:cubicBezTo>
                  <a:cubicBezTo>
                    <a:pt x="2052" y="641604"/>
                    <a:pt x="1404" y="641918"/>
                    <a:pt x="1166" y="642499"/>
                  </a:cubicBezTo>
                  <a:cubicBezTo>
                    <a:pt x="928" y="643081"/>
                    <a:pt x="1100" y="643938"/>
                    <a:pt x="1624" y="644500"/>
                  </a:cubicBezTo>
                  <a:cubicBezTo>
                    <a:pt x="2157" y="645062"/>
                    <a:pt x="3043" y="645338"/>
                    <a:pt x="3452" y="646176"/>
                  </a:cubicBezTo>
                  <a:cubicBezTo>
                    <a:pt x="3862" y="647014"/>
                    <a:pt x="3795" y="648415"/>
                    <a:pt x="3471" y="649757"/>
                  </a:cubicBezTo>
                  <a:cubicBezTo>
                    <a:pt x="3148" y="651101"/>
                    <a:pt x="2567" y="652406"/>
                    <a:pt x="1871" y="653491"/>
                  </a:cubicBezTo>
                  <a:cubicBezTo>
                    <a:pt x="1166" y="654587"/>
                    <a:pt x="347" y="655473"/>
                    <a:pt x="100" y="656311"/>
                  </a:cubicBezTo>
                  <a:cubicBezTo>
                    <a:pt x="-158" y="657149"/>
                    <a:pt x="147" y="657930"/>
                    <a:pt x="299" y="658768"/>
                  </a:cubicBezTo>
                  <a:cubicBezTo>
                    <a:pt x="452" y="659606"/>
                    <a:pt x="452" y="660492"/>
                    <a:pt x="776" y="661340"/>
                  </a:cubicBezTo>
                  <a:cubicBezTo>
                    <a:pt x="1100" y="662197"/>
                    <a:pt x="1747" y="663016"/>
                    <a:pt x="2414" y="663559"/>
                  </a:cubicBezTo>
                  <a:cubicBezTo>
                    <a:pt x="3081" y="664102"/>
                    <a:pt x="3757" y="664378"/>
                    <a:pt x="4310" y="664998"/>
                  </a:cubicBezTo>
                  <a:cubicBezTo>
                    <a:pt x="4853" y="665617"/>
                    <a:pt x="5262" y="666569"/>
                    <a:pt x="5948" y="667150"/>
                  </a:cubicBezTo>
                  <a:cubicBezTo>
                    <a:pt x="6634" y="667731"/>
                    <a:pt x="7586" y="667941"/>
                    <a:pt x="8615" y="668398"/>
                  </a:cubicBezTo>
                  <a:cubicBezTo>
                    <a:pt x="9634" y="668855"/>
                    <a:pt x="10729" y="669579"/>
                    <a:pt x="11310" y="670465"/>
                  </a:cubicBezTo>
                  <a:cubicBezTo>
                    <a:pt x="11892" y="671351"/>
                    <a:pt x="11958" y="672408"/>
                    <a:pt x="11568" y="673303"/>
                  </a:cubicBezTo>
                  <a:cubicBezTo>
                    <a:pt x="11320" y="673875"/>
                    <a:pt x="10872" y="674380"/>
                    <a:pt x="10358" y="675161"/>
                  </a:cubicBezTo>
                  <a:cubicBezTo>
                    <a:pt x="10806" y="675323"/>
                    <a:pt x="10891" y="675475"/>
                    <a:pt x="10996" y="675656"/>
                  </a:cubicBezTo>
                  <a:cubicBezTo>
                    <a:pt x="11472" y="676447"/>
                    <a:pt x="12415" y="677704"/>
                    <a:pt x="13796" y="678447"/>
                  </a:cubicBezTo>
                  <a:cubicBezTo>
                    <a:pt x="15168" y="679190"/>
                    <a:pt x="16987" y="679428"/>
                    <a:pt x="18083" y="679190"/>
                  </a:cubicBezTo>
                  <a:cubicBezTo>
                    <a:pt x="19188" y="678952"/>
                    <a:pt x="19578" y="678247"/>
                    <a:pt x="21235" y="678561"/>
                  </a:cubicBezTo>
                  <a:cubicBezTo>
                    <a:pt x="22893" y="678875"/>
                    <a:pt x="25808" y="680209"/>
                    <a:pt x="28084" y="682104"/>
                  </a:cubicBezTo>
                  <a:cubicBezTo>
                    <a:pt x="30370" y="683991"/>
                    <a:pt x="32018" y="686438"/>
                    <a:pt x="33437" y="689467"/>
                  </a:cubicBezTo>
                  <a:cubicBezTo>
                    <a:pt x="34856" y="692496"/>
                    <a:pt x="36037" y="696125"/>
                    <a:pt x="36980" y="699230"/>
                  </a:cubicBezTo>
                  <a:cubicBezTo>
                    <a:pt x="37923" y="702345"/>
                    <a:pt x="38628" y="704936"/>
                    <a:pt x="39619" y="706831"/>
                  </a:cubicBezTo>
                  <a:cubicBezTo>
                    <a:pt x="40609" y="708717"/>
                    <a:pt x="41867" y="709898"/>
                    <a:pt x="42972" y="710851"/>
                  </a:cubicBezTo>
                  <a:cubicBezTo>
                    <a:pt x="44076" y="711794"/>
                    <a:pt x="45019" y="712499"/>
                    <a:pt x="45410" y="713965"/>
                  </a:cubicBezTo>
                  <a:cubicBezTo>
                    <a:pt x="45800" y="715423"/>
                    <a:pt x="45648" y="717623"/>
                    <a:pt x="46315" y="719633"/>
                  </a:cubicBezTo>
                  <a:cubicBezTo>
                    <a:pt x="46982" y="721643"/>
                    <a:pt x="48477" y="723452"/>
                    <a:pt x="50096" y="724672"/>
                  </a:cubicBezTo>
                  <a:cubicBezTo>
                    <a:pt x="51706" y="725891"/>
                    <a:pt x="53440" y="726520"/>
                    <a:pt x="54506" y="727348"/>
                  </a:cubicBezTo>
                  <a:cubicBezTo>
                    <a:pt x="55573" y="728177"/>
                    <a:pt x="55964" y="729196"/>
                    <a:pt x="56707" y="729749"/>
                  </a:cubicBezTo>
                  <a:cubicBezTo>
                    <a:pt x="57459" y="730301"/>
                    <a:pt x="58554" y="730377"/>
                    <a:pt x="59507" y="730539"/>
                  </a:cubicBezTo>
                  <a:cubicBezTo>
                    <a:pt x="60450" y="730701"/>
                    <a:pt x="61241" y="730930"/>
                    <a:pt x="62107" y="731720"/>
                  </a:cubicBezTo>
                  <a:cubicBezTo>
                    <a:pt x="62974" y="732511"/>
                    <a:pt x="63917" y="733844"/>
                    <a:pt x="65336" y="734749"/>
                  </a:cubicBezTo>
                  <a:cubicBezTo>
                    <a:pt x="66746" y="735654"/>
                    <a:pt x="68641" y="736130"/>
                    <a:pt x="70413" y="736721"/>
                  </a:cubicBezTo>
                  <a:cubicBezTo>
                    <a:pt x="72185" y="737311"/>
                    <a:pt x="73833" y="738016"/>
                    <a:pt x="75061" y="738769"/>
                  </a:cubicBezTo>
                  <a:cubicBezTo>
                    <a:pt x="76280" y="739512"/>
                    <a:pt x="77071" y="740302"/>
                    <a:pt x="77852" y="740740"/>
                  </a:cubicBezTo>
                  <a:cubicBezTo>
                    <a:pt x="78643" y="741179"/>
                    <a:pt x="79424" y="741255"/>
                    <a:pt x="79824" y="742160"/>
                  </a:cubicBezTo>
                  <a:cubicBezTo>
                    <a:pt x="80214" y="743065"/>
                    <a:pt x="80214" y="744798"/>
                    <a:pt x="80138" y="745865"/>
                  </a:cubicBezTo>
                  <a:cubicBezTo>
                    <a:pt x="80062" y="746931"/>
                    <a:pt x="79900" y="747322"/>
                    <a:pt x="80376" y="747741"/>
                  </a:cubicBezTo>
                  <a:cubicBezTo>
                    <a:pt x="80852" y="748160"/>
                    <a:pt x="81948" y="748599"/>
                    <a:pt x="82757" y="748818"/>
                  </a:cubicBezTo>
                  <a:cubicBezTo>
                    <a:pt x="83557" y="749037"/>
                    <a:pt x="84072" y="749037"/>
                    <a:pt x="84329" y="749599"/>
                  </a:cubicBezTo>
                  <a:cubicBezTo>
                    <a:pt x="84586" y="750161"/>
                    <a:pt x="84586" y="751284"/>
                    <a:pt x="85243" y="751980"/>
                  </a:cubicBezTo>
                  <a:cubicBezTo>
                    <a:pt x="85910" y="752675"/>
                    <a:pt x="87234" y="752951"/>
                    <a:pt x="88244" y="753142"/>
                  </a:cubicBezTo>
                  <a:cubicBezTo>
                    <a:pt x="89244" y="753333"/>
                    <a:pt x="89930" y="753428"/>
                    <a:pt x="91358" y="755085"/>
                  </a:cubicBezTo>
                  <a:cubicBezTo>
                    <a:pt x="92787" y="756733"/>
                    <a:pt x="94969" y="759933"/>
                    <a:pt x="96283" y="762029"/>
                  </a:cubicBezTo>
                  <a:cubicBezTo>
                    <a:pt x="97597" y="764124"/>
                    <a:pt x="98036" y="765105"/>
                    <a:pt x="98331" y="766239"/>
                  </a:cubicBezTo>
                  <a:cubicBezTo>
                    <a:pt x="98617" y="767363"/>
                    <a:pt x="98750" y="768620"/>
                    <a:pt x="99064" y="769439"/>
                  </a:cubicBezTo>
                  <a:cubicBezTo>
                    <a:pt x="99369" y="770258"/>
                    <a:pt x="99845" y="770630"/>
                    <a:pt x="100541" y="770763"/>
                  </a:cubicBezTo>
                  <a:cubicBezTo>
                    <a:pt x="101246" y="770897"/>
                    <a:pt x="102160" y="770801"/>
                    <a:pt x="102903" y="770763"/>
                  </a:cubicBezTo>
                  <a:cubicBezTo>
                    <a:pt x="103655" y="770735"/>
                    <a:pt x="104227" y="770763"/>
                    <a:pt x="104808" y="771458"/>
                  </a:cubicBezTo>
                  <a:cubicBezTo>
                    <a:pt x="105389" y="772154"/>
                    <a:pt x="105970" y="773516"/>
                    <a:pt x="106970" y="774707"/>
                  </a:cubicBezTo>
                  <a:cubicBezTo>
                    <a:pt x="107970" y="775897"/>
                    <a:pt x="109399" y="776916"/>
                    <a:pt x="110523" y="777773"/>
                  </a:cubicBezTo>
                  <a:cubicBezTo>
                    <a:pt x="111647" y="778621"/>
                    <a:pt x="112466" y="779307"/>
                    <a:pt x="112875" y="780031"/>
                  </a:cubicBezTo>
                  <a:cubicBezTo>
                    <a:pt x="113285" y="780764"/>
                    <a:pt x="113285" y="781545"/>
                    <a:pt x="114200" y="782298"/>
                  </a:cubicBezTo>
                  <a:cubicBezTo>
                    <a:pt x="115114" y="783050"/>
                    <a:pt x="116962" y="783765"/>
                    <a:pt x="118219" y="784613"/>
                  </a:cubicBezTo>
                  <a:cubicBezTo>
                    <a:pt x="119476" y="785460"/>
                    <a:pt x="120162" y="786451"/>
                    <a:pt x="120753" y="787575"/>
                  </a:cubicBezTo>
                  <a:cubicBezTo>
                    <a:pt x="121353" y="788699"/>
                    <a:pt x="121858" y="789956"/>
                    <a:pt x="122048" y="791356"/>
                  </a:cubicBezTo>
                  <a:cubicBezTo>
                    <a:pt x="122239" y="792756"/>
                    <a:pt x="122096" y="794280"/>
                    <a:pt x="122572" y="795614"/>
                  </a:cubicBezTo>
                  <a:cubicBezTo>
                    <a:pt x="123048" y="796938"/>
                    <a:pt x="124134" y="798062"/>
                    <a:pt x="125239" y="798862"/>
                  </a:cubicBezTo>
                  <a:cubicBezTo>
                    <a:pt x="126344" y="799662"/>
                    <a:pt x="127468" y="800138"/>
                    <a:pt x="128525" y="800872"/>
                  </a:cubicBezTo>
                  <a:cubicBezTo>
                    <a:pt x="129582" y="801605"/>
                    <a:pt x="130563" y="802596"/>
                    <a:pt x="132354" y="804567"/>
                  </a:cubicBezTo>
                  <a:cubicBezTo>
                    <a:pt x="134145" y="806539"/>
                    <a:pt x="136726" y="809501"/>
                    <a:pt x="138231" y="811149"/>
                  </a:cubicBezTo>
                  <a:cubicBezTo>
                    <a:pt x="139726" y="812797"/>
                    <a:pt x="140136" y="813140"/>
                    <a:pt x="140650" y="813311"/>
                  </a:cubicBezTo>
                  <a:cubicBezTo>
                    <a:pt x="141155" y="813483"/>
                    <a:pt x="141774" y="813483"/>
                    <a:pt x="142184" y="813749"/>
                  </a:cubicBezTo>
                  <a:cubicBezTo>
                    <a:pt x="142594" y="814026"/>
                    <a:pt x="142803" y="814569"/>
                    <a:pt x="142879" y="815693"/>
                  </a:cubicBezTo>
                  <a:cubicBezTo>
                    <a:pt x="142965" y="816816"/>
                    <a:pt x="142927" y="818522"/>
                    <a:pt x="143422" y="819655"/>
                  </a:cubicBezTo>
                  <a:cubicBezTo>
                    <a:pt x="143917" y="820798"/>
                    <a:pt x="144937" y="821379"/>
                    <a:pt x="146080" y="821665"/>
                  </a:cubicBezTo>
                  <a:cubicBezTo>
                    <a:pt x="147223" y="821950"/>
                    <a:pt x="148480" y="821950"/>
                    <a:pt x="149328" y="822436"/>
                  </a:cubicBezTo>
                  <a:cubicBezTo>
                    <a:pt x="150175" y="822913"/>
                    <a:pt x="150623" y="823865"/>
                    <a:pt x="151147" y="824446"/>
                  </a:cubicBezTo>
                  <a:cubicBezTo>
                    <a:pt x="151671" y="825027"/>
                    <a:pt x="152290" y="825227"/>
                    <a:pt x="152985" y="825446"/>
                  </a:cubicBezTo>
                  <a:cubicBezTo>
                    <a:pt x="153681" y="825665"/>
                    <a:pt x="154462" y="825903"/>
                    <a:pt x="155338" y="826313"/>
                  </a:cubicBezTo>
                  <a:cubicBezTo>
                    <a:pt x="156205" y="826723"/>
                    <a:pt x="157157" y="827304"/>
                    <a:pt x="158605" y="827799"/>
                  </a:cubicBezTo>
                  <a:cubicBezTo>
                    <a:pt x="160053" y="828294"/>
                    <a:pt x="161986" y="828704"/>
                    <a:pt x="163358" y="829104"/>
                  </a:cubicBezTo>
                  <a:cubicBezTo>
                    <a:pt x="164720" y="829513"/>
                    <a:pt x="165501" y="829923"/>
                    <a:pt x="166368" y="830552"/>
                  </a:cubicBezTo>
                  <a:cubicBezTo>
                    <a:pt x="167235" y="831180"/>
                    <a:pt x="168187" y="832028"/>
                    <a:pt x="169616" y="833228"/>
                  </a:cubicBezTo>
                  <a:cubicBezTo>
                    <a:pt x="171045" y="834419"/>
                    <a:pt x="172950" y="835952"/>
                    <a:pt x="174197" y="836714"/>
                  </a:cubicBezTo>
                  <a:cubicBezTo>
                    <a:pt x="175436" y="837486"/>
                    <a:pt x="176017" y="837486"/>
                    <a:pt x="176903" y="838010"/>
                  </a:cubicBezTo>
                  <a:cubicBezTo>
                    <a:pt x="177788" y="838533"/>
                    <a:pt x="178979" y="839591"/>
                    <a:pt x="180293" y="841086"/>
                  </a:cubicBezTo>
                  <a:cubicBezTo>
                    <a:pt x="181598" y="842582"/>
                    <a:pt x="183037" y="844525"/>
                    <a:pt x="183903" y="845773"/>
                  </a:cubicBezTo>
                  <a:cubicBezTo>
                    <a:pt x="184770" y="847011"/>
                    <a:pt x="185075" y="847554"/>
                    <a:pt x="185608" y="847944"/>
                  </a:cubicBezTo>
                  <a:cubicBezTo>
                    <a:pt x="186132" y="848335"/>
                    <a:pt x="186885" y="848573"/>
                    <a:pt x="187875" y="848716"/>
                  </a:cubicBezTo>
                  <a:cubicBezTo>
                    <a:pt x="188866" y="848849"/>
                    <a:pt x="190085" y="848887"/>
                    <a:pt x="190923" y="848906"/>
                  </a:cubicBezTo>
                  <a:cubicBezTo>
                    <a:pt x="191752" y="848925"/>
                    <a:pt x="192200" y="848925"/>
                    <a:pt x="192743" y="849830"/>
                  </a:cubicBezTo>
                  <a:cubicBezTo>
                    <a:pt x="193286" y="850735"/>
                    <a:pt x="193933" y="852535"/>
                    <a:pt x="194600" y="854193"/>
                  </a:cubicBezTo>
                  <a:cubicBezTo>
                    <a:pt x="195267" y="855841"/>
                    <a:pt x="195943" y="857336"/>
                    <a:pt x="196915" y="858222"/>
                  </a:cubicBezTo>
                  <a:cubicBezTo>
                    <a:pt x="197886" y="859107"/>
                    <a:pt x="199143" y="859374"/>
                    <a:pt x="200086" y="859498"/>
                  </a:cubicBezTo>
                  <a:cubicBezTo>
                    <a:pt x="201020" y="859622"/>
                    <a:pt x="201639" y="859584"/>
                    <a:pt x="202144" y="860012"/>
                  </a:cubicBezTo>
                  <a:cubicBezTo>
                    <a:pt x="202658" y="860432"/>
                    <a:pt x="203058" y="861327"/>
                    <a:pt x="203592" y="862356"/>
                  </a:cubicBezTo>
                  <a:cubicBezTo>
                    <a:pt x="204116" y="863394"/>
                    <a:pt x="204763" y="864584"/>
                    <a:pt x="205430" y="866718"/>
                  </a:cubicBezTo>
                  <a:cubicBezTo>
                    <a:pt x="206097" y="868842"/>
                    <a:pt x="206773" y="871909"/>
                    <a:pt x="207354" y="874586"/>
                  </a:cubicBezTo>
                  <a:cubicBezTo>
                    <a:pt x="207935" y="877253"/>
                    <a:pt x="208411" y="879539"/>
                    <a:pt x="208478" y="881529"/>
                  </a:cubicBezTo>
                  <a:cubicBezTo>
                    <a:pt x="208545" y="883520"/>
                    <a:pt x="208202" y="885225"/>
                    <a:pt x="207916" y="886787"/>
                  </a:cubicBezTo>
                  <a:cubicBezTo>
                    <a:pt x="207630" y="888349"/>
                    <a:pt x="207392" y="889788"/>
                    <a:pt x="207487" y="890721"/>
                  </a:cubicBezTo>
                  <a:cubicBezTo>
                    <a:pt x="207592" y="891654"/>
                    <a:pt x="208030" y="892102"/>
                    <a:pt x="208716" y="892426"/>
                  </a:cubicBezTo>
                  <a:cubicBezTo>
                    <a:pt x="209402" y="892750"/>
                    <a:pt x="210316" y="892950"/>
                    <a:pt x="211069" y="893445"/>
                  </a:cubicBezTo>
                  <a:cubicBezTo>
                    <a:pt x="211821" y="893941"/>
                    <a:pt x="212393" y="894722"/>
                    <a:pt x="212717" y="895798"/>
                  </a:cubicBezTo>
                  <a:cubicBezTo>
                    <a:pt x="213040" y="896874"/>
                    <a:pt x="213107" y="898236"/>
                    <a:pt x="213488" y="899532"/>
                  </a:cubicBezTo>
                  <a:cubicBezTo>
                    <a:pt x="213860" y="900827"/>
                    <a:pt x="214545" y="902046"/>
                    <a:pt x="215393" y="902684"/>
                  </a:cubicBezTo>
                  <a:cubicBezTo>
                    <a:pt x="216241" y="903313"/>
                    <a:pt x="217270" y="903351"/>
                    <a:pt x="218117" y="903456"/>
                  </a:cubicBezTo>
                  <a:cubicBezTo>
                    <a:pt x="218965" y="903561"/>
                    <a:pt x="219651" y="903723"/>
                    <a:pt x="220060" y="904599"/>
                  </a:cubicBezTo>
                  <a:cubicBezTo>
                    <a:pt x="220470" y="905466"/>
                    <a:pt x="220603" y="907028"/>
                    <a:pt x="220813" y="908400"/>
                  </a:cubicBezTo>
                  <a:cubicBezTo>
                    <a:pt x="221013" y="909761"/>
                    <a:pt x="221289" y="910914"/>
                    <a:pt x="221965" y="911886"/>
                  </a:cubicBezTo>
                  <a:cubicBezTo>
                    <a:pt x="222651" y="912857"/>
                    <a:pt x="223737" y="913638"/>
                    <a:pt x="224642" y="914781"/>
                  </a:cubicBezTo>
                  <a:cubicBezTo>
                    <a:pt x="225547" y="915924"/>
                    <a:pt x="226261" y="917420"/>
                    <a:pt x="226871" y="918963"/>
                  </a:cubicBezTo>
                  <a:cubicBezTo>
                    <a:pt x="227480" y="920515"/>
                    <a:pt x="227995" y="922116"/>
                    <a:pt x="228233" y="923373"/>
                  </a:cubicBezTo>
                  <a:cubicBezTo>
                    <a:pt x="228471" y="924630"/>
                    <a:pt x="228433" y="925554"/>
                    <a:pt x="228280" y="926421"/>
                  </a:cubicBezTo>
                  <a:cubicBezTo>
                    <a:pt x="228128" y="927288"/>
                    <a:pt x="227852" y="928107"/>
                    <a:pt x="227699" y="929335"/>
                  </a:cubicBezTo>
                  <a:cubicBezTo>
                    <a:pt x="227547" y="930564"/>
                    <a:pt x="227509" y="932202"/>
                    <a:pt x="227728" y="933250"/>
                  </a:cubicBezTo>
                  <a:cubicBezTo>
                    <a:pt x="227947" y="934308"/>
                    <a:pt x="228423" y="934784"/>
                    <a:pt x="228338" y="935260"/>
                  </a:cubicBezTo>
                  <a:cubicBezTo>
                    <a:pt x="228252" y="935736"/>
                    <a:pt x="227604" y="936212"/>
                    <a:pt x="226890" y="936774"/>
                  </a:cubicBezTo>
                  <a:cubicBezTo>
                    <a:pt x="226175" y="937336"/>
                    <a:pt x="225394" y="937984"/>
                    <a:pt x="224899" y="938737"/>
                  </a:cubicBezTo>
                  <a:cubicBezTo>
                    <a:pt x="224404" y="939489"/>
                    <a:pt x="224204" y="940337"/>
                    <a:pt x="224404" y="941632"/>
                  </a:cubicBezTo>
                  <a:cubicBezTo>
                    <a:pt x="224613" y="942928"/>
                    <a:pt x="225223" y="944661"/>
                    <a:pt x="225956" y="946347"/>
                  </a:cubicBezTo>
                  <a:cubicBezTo>
                    <a:pt x="226690" y="948033"/>
                    <a:pt x="227538" y="949662"/>
                    <a:pt x="227690" y="950805"/>
                  </a:cubicBezTo>
                  <a:cubicBezTo>
                    <a:pt x="227842" y="951948"/>
                    <a:pt x="227299" y="952595"/>
                    <a:pt x="226756" y="953376"/>
                  </a:cubicBezTo>
                  <a:cubicBezTo>
                    <a:pt x="226213" y="954157"/>
                    <a:pt x="225671" y="955082"/>
                    <a:pt x="225566" y="955967"/>
                  </a:cubicBezTo>
                  <a:cubicBezTo>
                    <a:pt x="225461" y="956853"/>
                    <a:pt x="225804" y="957701"/>
                    <a:pt x="226471" y="958853"/>
                  </a:cubicBezTo>
                  <a:cubicBezTo>
                    <a:pt x="227137" y="960015"/>
                    <a:pt x="228118" y="961473"/>
                    <a:pt x="229414" y="963092"/>
                  </a:cubicBezTo>
                  <a:cubicBezTo>
                    <a:pt x="230709" y="964711"/>
                    <a:pt x="232309" y="966473"/>
                    <a:pt x="233176" y="968045"/>
                  </a:cubicBezTo>
                  <a:cubicBezTo>
                    <a:pt x="234043" y="969607"/>
                    <a:pt x="234176" y="970969"/>
                    <a:pt x="234329" y="972236"/>
                  </a:cubicBezTo>
                  <a:cubicBezTo>
                    <a:pt x="234481" y="973493"/>
                    <a:pt x="234653" y="974655"/>
                    <a:pt x="235186" y="975741"/>
                  </a:cubicBezTo>
                  <a:cubicBezTo>
                    <a:pt x="235710" y="976827"/>
                    <a:pt x="236596" y="977846"/>
                    <a:pt x="237653" y="978970"/>
                  </a:cubicBezTo>
                  <a:cubicBezTo>
                    <a:pt x="238710" y="980094"/>
                    <a:pt x="239929" y="981323"/>
                    <a:pt x="240577" y="982618"/>
                  </a:cubicBezTo>
                  <a:cubicBezTo>
                    <a:pt x="241225" y="983914"/>
                    <a:pt x="241292" y="985276"/>
                    <a:pt x="241549" y="986704"/>
                  </a:cubicBezTo>
                  <a:cubicBezTo>
                    <a:pt x="241806" y="988133"/>
                    <a:pt x="242254" y="989638"/>
                    <a:pt x="242606" y="991315"/>
                  </a:cubicBezTo>
                  <a:cubicBezTo>
                    <a:pt x="242958" y="993000"/>
                    <a:pt x="243235" y="994868"/>
                    <a:pt x="243578" y="996553"/>
                  </a:cubicBezTo>
                  <a:cubicBezTo>
                    <a:pt x="243921" y="998239"/>
                    <a:pt x="244330" y="999735"/>
                    <a:pt x="245473" y="1001439"/>
                  </a:cubicBezTo>
                  <a:cubicBezTo>
                    <a:pt x="246616" y="1003145"/>
                    <a:pt x="248483" y="1005050"/>
                    <a:pt x="250950" y="1007212"/>
                  </a:cubicBezTo>
                  <a:cubicBezTo>
                    <a:pt x="253417" y="1009374"/>
                    <a:pt x="256484" y="1011784"/>
                    <a:pt x="258437" y="1013727"/>
                  </a:cubicBezTo>
                  <a:cubicBezTo>
                    <a:pt x="260399" y="1015670"/>
                    <a:pt x="261247" y="1017127"/>
                    <a:pt x="262132" y="1018337"/>
                  </a:cubicBezTo>
                  <a:cubicBezTo>
                    <a:pt x="263018" y="1019547"/>
                    <a:pt x="263933" y="1020499"/>
                    <a:pt x="265142" y="1021214"/>
                  </a:cubicBezTo>
                  <a:cubicBezTo>
                    <a:pt x="266352" y="1021928"/>
                    <a:pt x="267847" y="1022404"/>
                    <a:pt x="269295" y="1022642"/>
                  </a:cubicBezTo>
                  <a:cubicBezTo>
                    <a:pt x="270743" y="1022880"/>
                    <a:pt x="272143" y="1022880"/>
                    <a:pt x="273419" y="1022918"/>
                  </a:cubicBezTo>
                  <a:cubicBezTo>
                    <a:pt x="274696" y="1022956"/>
                    <a:pt x="275848" y="1023023"/>
                    <a:pt x="276991" y="1023614"/>
                  </a:cubicBezTo>
                  <a:cubicBezTo>
                    <a:pt x="278134" y="1024204"/>
                    <a:pt x="279258" y="1025328"/>
                    <a:pt x="280297" y="1026233"/>
                  </a:cubicBezTo>
                  <a:cubicBezTo>
                    <a:pt x="281335" y="1027138"/>
                    <a:pt x="282287" y="1027814"/>
                    <a:pt x="282887" y="1029024"/>
                  </a:cubicBezTo>
                  <a:cubicBezTo>
                    <a:pt x="283487" y="1030234"/>
                    <a:pt x="283716" y="1031967"/>
                    <a:pt x="284211" y="1033177"/>
                  </a:cubicBezTo>
                  <a:cubicBezTo>
                    <a:pt x="284707" y="1034387"/>
                    <a:pt x="285450" y="1035072"/>
                    <a:pt x="286183" y="1035425"/>
                  </a:cubicBezTo>
                  <a:cubicBezTo>
                    <a:pt x="286916" y="1035787"/>
                    <a:pt x="287631" y="1035815"/>
                    <a:pt x="288193" y="1036834"/>
                  </a:cubicBezTo>
                  <a:cubicBezTo>
                    <a:pt x="288755" y="1037854"/>
                    <a:pt x="289164" y="1039864"/>
                    <a:pt x="289812" y="1041245"/>
                  </a:cubicBezTo>
                  <a:cubicBezTo>
                    <a:pt x="290460" y="1042626"/>
                    <a:pt x="291345" y="1043369"/>
                    <a:pt x="292603" y="1043816"/>
                  </a:cubicBezTo>
                  <a:cubicBezTo>
                    <a:pt x="293860" y="1044255"/>
                    <a:pt x="295498" y="1044397"/>
                    <a:pt x="296689" y="1044835"/>
                  </a:cubicBezTo>
                  <a:cubicBezTo>
                    <a:pt x="297880" y="1045283"/>
                    <a:pt x="298632" y="1046026"/>
                    <a:pt x="299308" y="1046979"/>
                  </a:cubicBezTo>
                  <a:cubicBezTo>
                    <a:pt x="299985" y="1047931"/>
                    <a:pt x="300604" y="1049084"/>
                    <a:pt x="302356" y="1050636"/>
                  </a:cubicBezTo>
                  <a:cubicBezTo>
                    <a:pt x="304109" y="1052189"/>
                    <a:pt x="307005" y="1054122"/>
                    <a:pt x="308757" y="1055265"/>
                  </a:cubicBezTo>
                  <a:cubicBezTo>
                    <a:pt x="310510" y="1056409"/>
                    <a:pt x="311119" y="1056742"/>
                    <a:pt x="312586" y="1057066"/>
                  </a:cubicBezTo>
                  <a:cubicBezTo>
                    <a:pt x="314053" y="1057390"/>
                    <a:pt x="316368" y="1057694"/>
                    <a:pt x="317911" y="1057980"/>
                  </a:cubicBezTo>
                  <a:cubicBezTo>
                    <a:pt x="319463" y="1058275"/>
                    <a:pt x="320244" y="1058542"/>
                    <a:pt x="320892" y="1058904"/>
                  </a:cubicBezTo>
                  <a:cubicBezTo>
                    <a:pt x="321540" y="1059256"/>
                    <a:pt x="322054" y="1059704"/>
                    <a:pt x="323530" y="1060047"/>
                  </a:cubicBezTo>
                  <a:cubicBezTo>
                    <a:pt x="325016" y="1060390"/>
                    <a:pt x="327464" y="1060628"/>
                    <a:pt x="329169" y="1060780"/>
                  </a:cubicBezTo>
                  <a:cubicBezTo>
                    <a:pt x="330874" y="1060933"/>
                    <a:pt x="331827" y="1061000"/>
                    <a:pt x="332884" y="1061552"/>
                  </a:cubicBezTo>
                  <a:cubicBezTo>
                    <a:pt x="333941" y="1062095"/>
                    <a:pt x="335094" y="1063114"/>
                    <a:pt x="336799" y="1065105"/>
                  </a:cubicBezTo>
                  <a:cubicBezTo>
                    <a:pt x="338504" y="1067095"/>
                    <a:pt x="340752" y="1070058"/>
                    <a:pt x="342142" y="1071486"/>
                  </a:cubicBezTo>
                  <a:cubicBezTo>
                    <a:pt x="343533" y="1072915"/>
                    <a:pt x="344085" y="1072810"/>
                    <a:pt x="344628" y="1073344"/>
                  </a:cubicBezTo>
                  <a:cubicBezTo>
                    <a:pt x="345171" y="1073877"/>
                    <a:pt x="345714" y="1075030"/>
                    <a:pt x="346514" y="1075811"/>
                  </a:cubicBezTo>
                  <a:cubicBezTo>
                    <a:pt x="347314" y="1076592"/>
                    <a:pt x="348372" y="1077001"/>
                    <a:pt x="349581" y="1077325"/>
                  </a:cubicBezTo>
                  <a:cubicBezTo>
                    <a:pt x="350791" y="1077649"/>
                    <a:pt x="352153" y="1077887"/>
                    <a:pt x="353467" y="1078430"/>
                  </a:cubicBezTo>
                  <a:cubicBezTo>
                    <a:pt x="354772" y="1078973"/>
                    <a:pt x="356039" y="1079830"/>
                    <a:pt x="357106" y="1080135"/>
                  </a:cubicBezTo>
                  <a:cubicBezTo>
                    <a:pt x="358173" y="1080440"/>
                    <a:pt x="359059" y="1080202"/>
                    <a:pt x="360021" y="1080354"/>
                  </a:cubicBezTo>
                  <a:cubicBezTo>
                    <a:pt x="360973" y="1080507"/>
                    <a:pt x="361992" y="1081049"/>
                    <a:pt x="363135" y="1081345"/>
                  </a:cubicBezTo>
                  <a:cubicBezTo>
                    <a:pt x="364278" y="1081631"/>
                    <a:pt x="365536" y="1081669"/>
                    <a:pt x="366555" y="1081669"/>
                  </a:cubicBezTo>
                  <a:cubicBezTo>
                    <a:pt x="367574" y="1081669"/>
                    <a:pt x="368365" y="1081631"/>
                    <a:pt x="369603" y="1082450"/>
                  </a:cubicBezTo>
                  <a:cubicBezTo>
                    <a:pt x="370841" y="1083269"/>
                    <a:pt x="372546" y="1084936"/>
                    <a:pt x="373956" y="1086393"/>
                  </a:cubicBezTo>
                  <a:cubicBezTo>
                    <a:pt x="375365" y="1087860"/>
                    <a:pt x="376489" y="1089117"/>
                    <a:pt x="377185" y="1090327"/>
                  </a:cubicBezTo>
                  <a:cubicBezTo>
                    <a:pt x="377880" y="1091537"/>
                    <a:pt x="378156" y="1092689"/>
                    <a:pt x="378575" y="1093375"/>
                  </a:cubicBezTo>
                  <a:cubicBezTo>
                    <a:pt x="379004" y="1094061"/>
                    <a:pt x="379576" y="1094261"/>
                    <a:pt x="380128" y="1094480"/>
                  </a:cubicBezTo>
                  <a:cubicBezTo>
                    <a:pt x="380671" y="1094699"/>
                    <a:pt x="381185" y="1094937"/>
                    <a:pt x="382576" y="1095870"/>
                  </a:cubicBezTo>
                  <a:cubicBezTo>
                    <a:pt x="383967" y="1096804"/>
                    <a:pt x="386253" y="1098442"/>
                    <a:pt x="388091" y="1099347"/>
                  </a:cubicBezTo>
                  <a:cubicBezTo>
                    <a:pt x="389929" y="1100252"/>
                    <a:pt x="391329" y="1100414"/>
                    <a:pt x="392225" y="1100147"/>
                  </a:cubicBezTo>
                  <a:cubicBezTo>
                    <a:pt x="393130" y="1099871"/>
                    <a:pt x="393539" y="1099157"/>
                    <a:pt x="394539" y="1099738"/>
                  </a:cubicBezTo>
                  <a:cubicBezTo>
                    <a:pt x="395539" y="1100319"/>
                    <a:pt x="397140" y="1102186"/>
                    <a:pt x="398588" y="1103671"/>
                  </a:cubicBezTo>
                  <a:cubicBezTo>
                    <a:pt x="400035" y="1105148"/>
                    <a:pt x="401331" y="1106243"/>
                    <a:pt x="402693" y="1106662"/>
                  </a:cubicBezTo>
                  <a:cubicBezTo>
                    <a:pt x="404055" y="1107091"/>
                    <a:pt x="405484" y="1106853"/>
                    <a:pt x="406607" y="1106558"/>
                  </a:cubicBezTo>
                  <a:cubicBezTo>
                    <a:pt x="407731" y="1106272"/>
                    <a:pt x="408541" y="1105929"/>
                    <a:pt x="409589" y="1105996"/>
                  </a:cubicBezTo>
                  <a:cubicBezTo>
                    <a:pt x="410627" y="1106062"/>
                    <a:pt x="411884" y="1106539"/>
                    <a:pt x="413418" y="1106948"/>
                  </a:cubicBezTo>
                  <a:cubicBezTo>
                    <a:pt x="414951" y="1107358"/>
                    <a:pt x="416752" y="1107700"/>
                    <a:pt x="418590" y="1107424"/>
                  </a:cubicBezTo>
                  <a:cubicBezTo>
                    <a:pt x="420428" y="1107148"/>
                    <a:pt x="422295" y="1106262"/>
                    <a:pt x="423286" y="1105091"/>
                  </a:cubicBezTo>
                  <a:cubicBezTo>
                    <a:pt x="424276" y="1103919"/>
                    <a:pt x="424381" y="1102452"/>
                    <a:pt x="424429" y="1101004"/>
                  </a:cubicBezTo>
                  <a:cubicBezTo>
                    <a:pt x="424476" y="1099557"/>
                    <a:pt x="424476" y="1098128"/>
                    <a:pt x="424772" y="1096890"/>
                  </a:cubicBezTo>
                  <a:cubicBezTo>
                    <a:pt x="425057" y="1095651"/>
                    <a:pt x="425639" y="1094594"/>
                    <a:pt x="426800" y="1093623"/>
                  </a:cubicBezTo>
                  <a:cubicBezTo>
                    <a:pt x="427962" y="1092651"/>
                    <a:pt x="429696" y="1091765"/>
                    <a:pt x="431239" y="1091222"/>
                  </a:cubicBezTo>
                  <a:cubicBezTo>
                    <a:pt x="432792" y="1090679"/>
                    <a:pt x="434154" y="1090470"/>
                    <a:pt x="434982" y="1090051"/>
                  </a:cubicBezTo>
                  <a:cubicBezTo>
                    <a:pt x="435821" y="1089622"/>
                    <a:pt x="436125" y="1088974"/>
                    <a:pt x="437097" y="1087050"/>
                  </a:cubicBezTo>
                  <a:cubicBezTo>
                    <a:pt x="438069" y="1085126"/>
                    <a:pt x="439697" y="1081926"/>
                    <a:pt x="440516" y="1080326"/>
                  </a:cubicBezTo>
                  <a:cubicBezTo>
                    <a:pt x="441336" y="1078725"/>
                    <a:pt x="441336" y="1078725"/>
                    <a:pt x="442250" y="1078725"/>
                  </a:cubicBezTo>
                  <a:cubicBezTo>
                    <a:pt x="443164" y="1078725"/>
                    <a:pt x="445003" y="1078725"/>
                    <a:pt x="446193" y="1078516"/>
                  </a:cubicBezTo>
                  <a:cubicBezTo>
                    <a:pt x="447384" y="1078306"/>
                    <a:pt x="447927" y="1077906"/>
                    <a:pt x="448641" y="1077544"/>
                  </a:cubicBezTo>
                  <a:cubicBezTo>
                    <a:pt x="449356" y="1077183"/>
                    <a:pt x="450241" y="1076878"/>
                    <a:pt x="450718" y="1076420"/>
                  </a:cubicBezTo>
                  <a:cubicBezTo>
                    <a:pt x="451194" y="1075963"/>
                    <a:pt x="451261" y="1075344"/>
                    <a:pt x="451623" y="1075039"/>
                  </a:cubicBezTo>
                  <a:cubicBezTo>
                    <a:pt x="451985" y="1074734"/>
                    <a:pt x="452623" y="1074734"/>
                    <a:pt x="453585" y="1074734"/>
                  </a:cubicBezTo>
                  <a:cubicBezTo>
                    <a:pt x="454537" y="1074734"/>
                    <a:pt x="455795" y="1074734"/>
                    <a:pt x="456328" y="1074363"/>
                  </a:cubicBezTo>
                  <a:cubicBezTo>
                    <a:pt x="456861" y="1073991"/>
                    <a:pt x="456652" y="1073239"/>
                    <a:pt x="456042" y="1072315"/>
                  </a:cubicBezTo>
                  <a:cubicBezTo>
                    <a:pt x="455433" y="1071401"/>
                    <a:pt x="454414" y="1070305"/>
                    <a:pt x="453604" y="1069372"/>
                  </a:cubicBezTo>
                  <a:cubicBezTo>
                    <a:pt x="452804" y="1068439"/>
                    <a:pt x="452223" y="1067648"/>
                    <a:pt x="452194" y="1066819"/>
                  </a:cubicBezTo>
                  <a:cubicBezTo>
                    <a:pt x="452166" y="1065981"/>
                    <a:pt x="452670" y="1065105"/>
                    <a:pt x="453013" y="1064181"/>
                  </a:cubicBezTo>
                  <a:cubicBezTo>
                    <a:pt x="453356" y="1063267"/>
                    <a:pt x="453528" y="1062314"/>
                    <a:pt x="453680" y="1061200"/>
                  </a:cubicBezTo>
                  <a:cubicBezTo>
                    <a:pt x="453832" y="1060095"/>
                    <a:pt x="453966" y="1058837"/>
                    <a:pt x="454261" y="1057656"/>
                  </a:cubicBezTo>
                  <a:cubicBezTo>
                    <a:pt x="454556" y="1056475"/>
                    <a:pt x="454995" y="1055389"/>
                    <a:pt x="455433" y="1054741"/>
                  </a:cubicBezTo>
                  <a:cubicBezTo>
                    <a:pt x="455880" y="1054094"/>
                    <a:pt x="456318" y="1053894"/>
                    <a:pt x="457119" y="1053646"/>
                  </a:cubicBezTo>
                  <a:cubicBezTo>
                    <a:pt x="457919" y="1053408"/>
                    <a:pt x="459081" y="1053141"/>
                    <a:pt x="460062" y="1052494"/>
                  </a:cubicBezTo>
                  <a:cubicBezTo>
                    <a:pt x="461043" y="1051846"/>
                    <a:pt x="461862" y="1050827"/>
                    <a:pt x="462243" y="1049531"/>
                  </a:cubicBezTo>
                  <a:cubicBezTo>
                    <a:pt x="462614" y="1048236"/>
                    <a:pt x="462548" y="1046674"/>
                    <a:pt x="462195" y="1045293"/>
                  </a:cubicBezTo>
                  <a:cubicBezTo>
                    <a:pt x="461833" y="1043912"/>
                    <a:pt x="461195" y="1042721"/>
                    <a:pt x="461024" y="1041702"/>
                  </a:cubicBezTo>
                  <a:cubicBezTo>
                    <a:pt x="460852" y="1040683"/>
                    <a:pt x="461157" y="1039835"/>
                    <a:pt x="461767" y="1038825"/>
                  </a:cubicBezTo>
                  <a:cubicBezTo>
                    <a:pt x="462376" y="1037825"/>
                    <a:pt x="463300" y="1036663"/>
                    <a:pt x="463777" y="1035349"/>
                  </a:cubicBezTo>
                  <a:cubicBezTo>
                    <a:pt x="464253" y="1034034"/>
                    <a:pt x="464291" y="1032577"/>
                    <a:pt x="464253" y="1031396"/>
                  </a:cubicBezTo>
                  <a:cubicBezTo>
                    <a:pt x="464224" y="1030224"/>
                    <a:pt x="464119" y="1029338"/>
                    <a:pt x="464510" y="1028624"/>
                  </a:cubicBezTo>
                  <a:cubicBezTo>
                    <a:pt x="464900" y="1027910"/>
                    <a:pt x="465786" y="1027367"/>
                    <a:pt x="466691" y="1026852"/>
                  </a:cubicBezTo>
                  <a:cubicBezTo>
                    <a:pt x="467596" y="1026338"/>
                    <a:pt x="468510" y="1025862"/>
                    <a:pt x="469006" y="1025081"/>
                  </a:cubicBezTo>
                  <a:cubicBezTo>
                    <a:pt x="469501" y="1024300"/>
                    <a:pt x="469568" y="1023214"/>
                    <a:pt x="469701" y="1022052"/>
                  </a:cubicBezTo>
                  <a:cubicBezTo>
                    <a:pt x="469834" y="1020899"/>
                    <a:pt x="470044" y="1019670"/>
                    <a:pt x="470263" y="1018737"/>
                  </a:cubicBezTo>
                  <a:cubicBezTo>
                    <a:pt x="470482" y="1017804"/>
                    <a:pt x="470720" y="1017156"/>
                    <a:pt x="471235" y="1016880"/>
                  </a:cubicBezTo>
                  <a:cubicBezTo>
                    <a:pt x="471749" y="1016603"/>
                    <a:pt x="472530" y="1016708"/>
                    <a:pt x="473178" y="1016098"/>
                  </a:cubicBezTo>
                  <a:cubicBezTo>
                    <a:pt x="473825" y="1015489"/>
                    <a:pt x="474330" y="1014165"/>
                    <a:pt x="474997" y="1013155"/>
                  </a:cubicBezTo>
                  <a:cubicBezTo>
                    <a:pt x="475664" y="1012155"/>
                    <a:pt x="476483" y="1011469"/>
                    <a:pt x="477264" y="1010584"/>
                  </a:cubicBezTo>
                  <a:cubicBezTo>
                    <a:pt x="478045" y="1009698"/>
                    <a:pt x="478797" y="1008612"/>
                    <a:pt x="479359" y="1007469"/>
                  </a:cubicBezTo>
                  <a:cubicBezTo>
                    <a:pt x="479922" y="1006326"/>
                    <a:pt x="480293" y="1005135"/>
                    <a:pt x="480750" y="1003792"/>
                  </a:cubicBezTo>
                  <a:cubicBezTo>
                    <a:pt x="481207" y="1002449"/>
                    <a:pt x="481750" y="1000954"/>
                    <a:pt x="482293" y="999982"/>
                  </a:cubicBezTo>
                  <a:cubicBezTo>
                    <a:pt x="482836" y="999011"/>
                    <a:pt x="483388" y="998573"/>
                    <a:pt x="483998" y="998639"/>
                  </a:cubicBezTo>
                  <a:cubicBezTo>
                    <a:pt x="484608" y="998706"/>
                    <a:pt x="485294" y="999287"/>
                    <a:pt x="486255" y="999477"/>
                  </a:cubicBezTo>
                  <a:cubicBezTo>
                    <a:pt x="487227" y="999668"/>
                    <a:pt x="488484" y="999459"/>
                    <a:pt x="489456" y="998954"/>
                  </a:cubicBezTo>
                  <a:cubicBezTo>
                    <a:pt x="490428" y="998439"/>
                    <a:pt x="491104" y="997630"/>
                    <a:pt x="491761" y="997068"/>
                  </a:cubicBezTo>
                  <a:cubicBezTo>
                    <a:pt x="492409" y="996506"/>
                    <a:pt x="493018" y="996201"/>
                    <a:pt x="493771" y="995982"/>
                  </a:cubicBezTo>
                  <a:cubicBezTo>
                    <a:pt x="494523" y="995763"/>
                    <a:pt x="495400" y="995620"/>
                    <a:pt x="496533" y="995572"/>
                  </a:cubicBezTo>
                  <a:cubicBezTo>
                    <a:pt x="497657" y="995525"/>
                    <a:pt x="499019" y="995553"/>
                    <a:pt x="500105" y="995591"/>
                  </a:cubicBezTo>
                  <a:cubicBezTo>
                    <a:pt x="501200" y="995620"/>
                    <a:pt x="502010" y="995658"/>
                    <a:pt x="502438" y="995248"/>
                  </a:cubicBezTo>
                  <a:cubicBezTo>
                    <a:pt x="502867" y="994839"/>
                    <a:pt x="502896" y="993991"/>
                    <a:pt x="503696" y="993562"/>
                  </a:cubicBezTo>
                  <a:cubicBezTo>
                    <a:pt x="504496" y="993143"/>
                    <a:pt x="506068" y="993143"/>
                    <a:pt x="507896" y="993172"/>
                  </a:cubicBezTo>
                  <a:cubicBezTo>
                    <a:pt x="509735" y="993210"/>
                    <a:pt x="511849" y="993277"/>
                    <a:pt x="513259" y="993382"/>
                  </a:cubicBezTo>
                  <a:cubicBezTo>
                    <a:pt x="514669" y="993486"/>
                    <a:pt x="515383" y="993620"/>
                    <a:pt x="516088" y="993924"/>
                  </a:cubicBezTo>
                  <a:cubicBezTo>
                    <a:pt x="516783" y="994229"/>
                    <a:pt x="517469" y="994705"/>
                    <a:pt x="518278" y="994915"/>
                  </a:cubicBezTo>
                  <a:cubicBezTo>
                    <a:pt x="519098" y="995115"/>
                    <a:pt x="520050" y="995048"/>
                    <a:pt x="520765" y="994096"/>
                  </a:cubicBezTo>
                  <a:cubicBezTo>
                    <a:pt x="521479" y="993143"/>
                    <a:pt x="521955" y="991305"/>
                    <a:pt x="522431" y="989638"/>
                  </a:cubicBezTo>
                  <a:cubicBezTo>
                    <a:pt x="522908" y="987971"/>
                    <a:pt x="523384" y="986476"/>
                    <a:pt x="523660" y="985133"/>
                  </a:cubicBezTo>
                  <a:cubicBezTo>
                    <a:pt x="523936" y="983790"/>
                    <a:pt x="524003" y="982599"/>
                    <a:pt x="524270" y="981761"/>
                  </a:cubicBezTo>
                  <a:cubicBezTo>
                    <a:pt x="524546" y="980923"/>
                    <a:pt x="525013" y="980447"/>
                    <a:pt x="525851" y="980075"/>
                  </a:cubicBezTo>
                  <a:cubicBezTo>
                    <a:pt x="526689" y="979704"/>
                    <a:pt x="527880" y="979427"/>
                    <a:pt x="528766" y="979170"/>
                  </a:cubicBezTo>
                  <a:cubicBezTo>
                    <a:pt x="529651" y="978913"/>
                    <a:pt x="530232" y="978675"/>
                    <a:pt x="531185" y="978818"/>
                  </a:cubicBezTo>
                  <a:cubicBezTo>
                    <a:pt x="532138" y="978951"/>
                    <a:pt x="533471" y="979466"/>
                    <a:pt x="534385" y="980056"/>
                  </a:cubicBezTo>
                  <a:cubicBezTo>
                    <a:pt x="535309" y="980656"/>
                    <a:pt x="535814" y="981332"/>
                    <a:pt x="536481" y="982066"/>
                  </a:cubicBezTo>
                  <a:cubicBezTo>
                    <a:pt x="537138" y="982799"/>
                    <a:pt x="537957" y="983580"/>
                    <a:pt x="539053" y="983923"/>
                  </a:cubicBezTo>
                  <a:cubicBezTo>
                    <a:pt x="540139" y="984266"/>
                    <a:pt x="541501" y="984161"/>
                    <a:pt x="542862" y="984114"/>
                  </a:cubicBezTo>
                  <a:cubicBezTo>
                    <a:pt x="544225" y="984066"/>
                    <a:pt x="545587" y="984066"/>
                    <a:pt x="546339" y="984304"/>
                  </a:cubicBezTo>
                  <a:cubicBezTo>
                    <a:pt x="547082" y="984542"/>
                    <a:pt x="547225" y="985018"/>
                    <a:pt x="547482" y="985704"/>
                  </a:cubicBezTo>
                  <a:cubicBezTo>
                    <a:pt x="547740" y="986381"/>
                    <a:pt x="548111" y="987267"/>
                    <a:pt x="549063" y="988476"/>
                  </a:cubicBezTo>
                  <a:cubicBezTo>
                    <a:pt x="550016" y="989686"/>
                    <a:pt x="551549" y="991219"/>
                    <a:pt x="553083" y="991800"/>
                  </a:cubicBezTo>
                  <a:cubicBezTo>
                    <a:pt x="554616" y="992381"/>
                    <a:pt x="556150" y="992000"/>
                    <a:pt x="557283" y="991886"/>
                  </a:cubicBezTo>
                  <a:cubicBezTo>
                    <a:pt x="558426" y="991762"/>
                    <a:pt x="559169" y="991905"/>
                    <a:pt x="559988" y="992343"/>
                  </a:cubicBezTo>
                  <a:cubicBezTo>
                    <a:pt x="560808" y="992791"/>
                    <a:pt x="561694" y="993534"/>
                    <a:pt x="562817" y="993534"/>
                  </a:cubicBezTo>
                  <a:cubicBezTo>
                    <a:pt x="563941" y="993534"/>
                    <a:pt x="565304" y="992781"/>
                    <a:pt x="566456" y="992257"/>
                  </a:cubicBezTo>
                  <a:cubicBezTo>
                    <a:pt x="567609" y="991724"/>
                    <a:pt x="568561" y="991419"/>
                    <a:pt x="569723" y="991153"/>
                  </a:cubicBezTo>
                  <a:cubicBezTo>
                    <a:pt x="570885" y="990876"/>
                    <a:pt x="572238" y="990638"/>
                    <a:pt x="573428" y="990867"/>
                  </a:cubicBezTo>
                  <a:cubicBezTo>
                    <a:pt x="574619" y="991086"/>
                    <a:pt x="575638" y="991772"/>
                    <a:pt x="576495" y="992343"/>
                  </a:cubicBezTo>
                  <a:cubicBezTo>
                    <a:pt x="577343" y="992924"/>
                    <a:pt x="578029" y="993400"/>
                    <a:pt x="578782" y="993582"/>
                  </a:cubicBezTo>
                  <a:cubicBezTo>
                    <a:pt x="579534" y="993772"/>
                    <a:pt x="580344" y="993667"/>
                    <a:pt x="581048" y="993553"/>
                  </a:cubicBezTo>
                  <a:cubicBezTo>
                    <a:pt x="581744" y="993429"/>
                    <a:pt x="582325" y="993296"/>
                    <a:pt x="583411" y="993229"/>
                  </a:cubicBezTo>
                  <a:cubicBezTo>
                    <a:pt x="584506" y="993162"/>
                    <a:pt x="586096" y="993162"/>
                    <a:pt x="587173" y="993124"/>
                  </a:cubicBezTo>
                  <a:cubicBezTo>
                    <a:pt x="588249" y="993096"/>
                    <a:pt x="588792" y="993020"/>
                    <a:pt x="589697" y="993172"/>
                  </a:cubicBezTo>
                  <a:cubicBezTo>
                    <a:pt x="590602" y="993324"/>
                    <a:pt x="591859" y="993705"/>
                    <a:pt x="593155" y="993943"/>
                  </a:cubicBezTo>
                  <a:cubicBezTo>
                    <a:pt x="594450" y="994181"/>
                    <a:pt x="595774" y="994286"/>
                    <a:pt x="596955" y="994286"/>
                  </a:cubicBezTo>
                  <a:cubicBezTo>
                    <a:pt x="598136" y="994286"/>
                    <a:pt x="599146" y="994181"/>
                    <a:pt x="600089" y="994505"/>
                  </a:cubicBezTo>
                  <a:cubicBezTo>
                    <a:pt x="601022" y="994829"/>
                    <a:pt x="601880" y="995572"/>
                    <a:pt x="603251" y="996144"/>
                  </a:cubicBezTo>
                  <a:cubicBezTo>
                    <a:pt x="604632" y="996706"/>
                    <a:pt x="606537" y="997077"/>
                    <a:pt x="608338" y="997134"/>
                  </a:cubicBezTo>
                  <a:cubicBezTo>
                    <a:pt x="610138" y="997182"/>
                    <a:pt x="611843" y="996915"/>
                    <a:pt x="612852" y="996915"/>
                  </a:cubicBezTo>
                  <a:cubicBezTo>
                    <a:pt x="613852" y="996915"/>
                    <a:pt x="614157" y="997191"/>
                    <a:pt x="614671" y="997544"/>
                  </a:cubicBezTo>
                  <a:cubicBezTo>
                    <a:pt x="615186" y="997896"/>
                    <a:pt x="615900" y="998344"/>
                    <a:pt x="616681" y="998258"/>
                  </a:cubicBezTo>
                  <a:cubicBezTo>
                    <a:pt x="617462" y="998173"/>
                    <a:pt x="618320" y="997563"/>
                    <a:pt x="619510" y="997220"/>
                  </a:cubicBezTo>
                  <a:cubicBezTo>
                    <a:pt x="620701" y="996877"/>
                    <a:pt x="622234" y="996810"/>
                    <a:pt x="623406" y="996382"/>
                  </a:cubicBezTo>
                  <a:cubicBezTo>
                    <a:pt x="624578" y="995963"/>
                    <a:pt x="625397" y="995172"/>
                    <a:pt x="626025" y="994915"/>
                  </a:cubicBezTo>
                  <a:cubicBezTo>
                    <a:pt x="626654" y="994658"/>
                    <a:pt x="627102" y="994934"/>
                    <a:pt x="627492" y="995563"/>
                  </a:cubicBezTo>
                  <a:cubicBezTo>
                    <a:pt x="627883" y="996191"/>
                    <a:pt x="628226" y="997182"/>
                    <a:pt x="629159" y="997744"/>
                  </a:cubicBezTo>
                  <a:cubicBezTo>
                    <a:pt x="630093" y="998306"/>
                    <a:pt x="631626" y="998439"/>
                    <a:pt x="632969" y="998115"/>
                  </a:cubicBezTo>
                  <a:cubicBezTo>
                    <a:pt x="634312" y="997791"/>
                    <a:pt x="635474" y="997010"/>
                    <a:pt x="636170" y="996477"/>
                  </a:cubicBezTo>
                  <a:cubicBezTo>
                    <a:pt x="636865" y="995953"/>
                    <a:pt x="637103" y="995677"/>
                    <a:pt x="637408" y="996020"/>
                  </a:cubicBezTo>
                  <a:cubicBezTo>
                    <a:pt x="637713" y="996363"/>
                    <a:pt x="638094" y="997315"/>
                    <a:pt x="638894" y="998011"/>
                  </a:cubicBezTo>
                  <a:cubicBezTo>
                    <a:pt x="639694" y="998706"/>
                    <a:pt x="640922" y="999154"/>
                    <a:pt x="641704" y="999287"/>
                  </a:cubicBezTo>
                  <a:cubicBezTo>
                    <a:pt x="642485" y="999420"/>
                    <a:pt x="642828" y="999259"/>
                    <a:pt x="643523" y="999820"/>
                  </a:cubicBezTo>
                  <a:cubicBezTo>
                    <a:pt x="644218" y="1000382"/>
                    <a:pt x="645275" y="1001678"/>
                    <a:pt x="646266" y="1003125"/>
                  </a:cubicBezTo>
                  <a:cubicBezTo>
                    <a:pt x="647257" y="1004573"/>
                    <a:pt x="648171" y="1006173"/>
                    <a:pt x="648552" y="1007631"/>
                  </a:cubicBezTo>
                  <a:cubicBezTo>
                    <a:pt x="648933" y="1009088"/>
                    <a:pt x="648752" y="1010422"/>
                    <a:pt x="648857" y="1011527"/>
                  </a:cubicBezTo>
                  <a:cubicBezTo>
                    <a:pt x="648962" y="1012632"/>
                    <a:pt x="649333" y="1013517"/>
                    <a:pt x="650305" y="1013994"/>
                  </a:cubicBezTo>
                  <a:cubicBezTo>
                    <a:pt x="651276" y="1014470"/>
                    <a:pt x="652838" y="1014536"/>
                    <a:pt x="654010" y="1014575"/>
                  </a:cubicBezTo>
                  <a:cubicBezTo>
                    <a:pt x="655181" y="1014613"/>
                    <a:pt x="655972" y="1014613"/>
                    <a:pt x="656391" y="1015184"/>
                  </a:cubicBezTo>
                  <a:cubicBezTo>
                    <a:pt x="656810" y="1015765"/>
                    <a:pt x="656886" y="1016918"/>
                    <a:pt x="656744" y="1017794"/>
                  </a:cubicBezTo>
                  <a:cubicBezTo>
                    <a:pt x="656610" y="1018661"/>
                    <a:pt x="656267" y="1019242"/>
                    <a:pt x="656096" y="1020004"/>
                  </a:cubicBezTo>
                  <a:cubicBezTo>
                    <a:pt x="655924" y="1020775"/>
                    <a:pt x="655924" y="1021728"/>
                    <a:pt x="656982" y="1022271"/>
                  </a:cubicBezTo>
                  <a:cubicBezTo>
                    <a:pt x="658039" y="1022814"/>
                    <a:pt x="660144" y="1022956"/>
                    <a:pt x="661525" y="1022833"/>
                  </a:cubicBezTo>
                  <a:cubicBezTo>
                    <a:pt x="662906" y="1022709"/>
                    <a:pt x="663554" y="1022337"/>
                    <a:pt x="664059" y="1022157"/>
                  </a:cubicBezTo>
                  <a:cubicBezTo>
                    <a:pt x="664573" y="1021966"/>
                    <a:pt x="664945" y="1021966"/>
                    <a:pt x="665230" y="1022452"/>
                  </a:cubicBezTo>
                  <a:cubicBezTo>
                    <a:pt x="665516" y="1022928"/>
                    <a:pt x="665726" y="1023881"/>
                    <a:pt x="665535" y="1024557"/>
                  </a:cubicBezTo>
                  <a:cubicBezTo>
                    <a:pt x="665345" y="1025233"/>
                    <a:pt x="664773" y="1025652"/>
                    <a:pt x="664240" y="1026395"/>
                  </a:cubicBezTo>
                  <a:cubicBezTo>
                    <a:pt x="663716" y="1027138"/>
                    <a:pt x="663239" y="1028233"/>
                    <a:pt x="663001" y="1029396"/>
                  </a:cubicBezTo>
                  <a:cubicBezTo>
                    <a:pt x="662763" y="1030548"/>
                    <a:pt x="662763" y="1031777"/>
                    <a:pt x="663516" y="1032558"/>
                  </a:cubicBezTo>
                  <a:cubicBezTo>
                    <a:pt x="664268" y="1033339"/>
                    <a:pt x="665764" y="1033682"/>
                    <a:pt x="667450" y="1033872"/>
                  </a:cubicBezTo>
                  <a:cubicBezTo>
                    <a:pt x="669136" y="1034063"/>
                    <a:pt x="671002" y="1034091"/>
                    <a:pt x="672346" y="1034129"/>
                  </a:cubicBezTo>
                  <a:cubicBezTo>
                    <a:pt x="673689" y="1034167"/>
                    <a:pt x="674508" y="1034196"/>
                    <a:pt x="674984" y="1034844"/>
                  </a:cubicBezTo>
                  <a:cubicBezTo>
                    <a:pt x="675460" y="1035491"/>
                    <a:pt x="675594" y="1036749"/>
                    <a:pt x="675974" y="1037701"/>
                  </a:cubicBezTo>
                  <a:cubicBezTo>
                    <a:pt x="676346" y="1038654"/>
                    <a:pt x="676965" y="1039301"/>
                    <a:pt x="678051" y="1039806"/>
                  </a:cubicBezTo>
                  <a:cubicBezTo>
                    <a:pt x="679137" y="1040321"/>
                    <a:pt x="680708" y="1040692"/>
                    <a:pt x="682223" y="1041130"/>
                  </a:cubicBezTo>
                  <a:cubicBezTo>
                    <a:pt x="683737" y="1041568"/>
                    <a:pt x="685204" y="1042083"/>
                    <a:pt x="686395" y="1042454"/>
                  </a:cubicBezTo>
                  <a:cubicBezTo>
                    <a:pt x="687585" y="1042826"/>
                    <a:pt x="688500" y="1043064"/>
                    <a:pt x="689271" y="1043835"/>
                  </a:cubicBezTo>
                  <a:cubicBezTo>
                    <a:pt x="690043" y="1044607"/>
                    <a:pt x="690653" y="1045893"/>
                    <a:pt x="691396" y="1047617"/>
                  </a:cubicBezTo>
                  <a:cubicBezTo>
                    <a:pt x="692148" y="1049341"/>
                    <a:pt x="693034" y="1051484"/>
                    <a:pt x="693643" y="1053151"/>
                  </a:cubicBezTo>
                  <a:cubicBezTo>
                    <a:pt x="694253" y="1054818"/>
                    <a:pt x="694596" y="1056008"/>
                    <a:pt x="695529" y="1056942"/>
                  </a:cubicBezTo>
                  <a:cubicBezTo>
                    <a:pt x="696463" y="1057875"/>
                    <a:pt x="697996" y="1058561"/>
                    <a:pt x="699530" y="1059323"/>
                  </a:cubicBezTo>
                  <a:cubicBezTo>
                    <a:pt x="701063" y="1060095"/>
                    <a:pt x="702597" y="1060942"/>
                    <a:pt x="703749" y="1061895"/>
                  </a:cubicBezTo>
                  <a:cubicBezTo>
                    <a:pt x="704902" y="1062847"/>
                    <a:pt x="705692" y="1063905"/>
                    <a:pt x="706626" y="1064466"/>
                  </a:cubicBezTo>
                  <a:cubicBezTo>
                    <a:pt x="707559" y="1065029"/>
                    <a:pt x="708655" y="1065095"/>
                    <a:pt x="709779" y="1065914"/>
                  </a:cubicBezTo>
                  <a:cubicBezTo>
                    <a:pt x="710903" y="1066733"/>
                    <a:pt x="712065" y="1068296"/>
                    <a:pt x="713217" y="1069486"/>
                  </a:cubicBezTo>
                  <a:cubicBezTo>
                    <a:pt x="714370" y="1070677"/>
                    <a:pt x="715532" y="1071496"/>
                    <a:pt x="716675" y="1072058"/>
                  </a:cubicBezTo>
                  <a:cubicBezTo>
                    <a:pt x="717818" y="1072620"/>
                    <a:pt x="718942" y="1072925"/>
                    <a:pt x="719809" y="1073163"/>
                  </a:cubicBezTo>
                  <a:cubicBezTo>
                    <a:pt x="720675" y="1073401"/>
                    <a:pt x="721294" y="1073572"/>
                    <a:pt x="721733" y="1074201"/>
                  </a:cubicBezTo>
                  <a:cubicBezTo>
                    <a:pt x="722180" y="1074830"/>
                    <a:pt x="722447" y="1075915"/>
                    <a:pt x="722961" y="1076801"/>
                  </a:cubicBezTo>
                  <a:cubicBezTo>
                    <a:pt x="723476" y="1077687"/>
                    <a:pt x="724219" y="1078364"/>
                    <a:pt x="724762" y="1079154"/>
                  </a:cubicBezTo>
                  <a:cubicBezTo>
                    <a:pt x="725305" y="1079935"/>
                    <a:pt x="725647" y="1080821"/>
                    <a:pt x="725628" y="1081602"/>
                  </a:cubicBezTo>
                  <a:cubicBezTo>
                    <a:pt x="725609" y="1082383"/>
                    <a:pt x="725238" y="1083069"/>
                    <a:pt x="725114" y="1083964"/>
                  </a:cubicBezTo>
                  <a:cubicBezTo>
                    <a:pt x="724990" y="1084869"/>
                    <a:pt x="725133" y="1085993"/>
                    <a:pt x="725638" y="1086565"/>
                  </a:cubicBezTo>
                  <a:cubicBezTo>
                    <a:pt x="726143" y="1087146"/>
                    <a:pt x="727029" y="1087174"/>
                    <a:pt x="727800" y="1087489"/>
                  </a:cubicBezTo>
                  <a:cubicBezTo>
                    <a:pt x="728571" y="1087793"/>
                    <a:pt x="729210" y="1088374"/>
                    <a:pt x="729686" y="1089136"/>
                  </a:cubicBezTo>
                  <a:cubicBezTo>
                    <a:pt x="730162" y="1089908"/>
                    <a:pt x="730467" y="1090860"/>
                    <a:pt x="730877" y="1091689"/>
                  </a:cubicBezTo>
                  <a:cubicBezTo>
                    <a:pt x="731286" y="1092527"/>
                    <a:pt x="731791" y="1093241"/>
                    <a:pt x="732591" y="1093613"/>
                  </a:cubicBezTo>
                  <a:cubicBezTo>
                    <a:pt x="733391" y="1093984"/>
                    <a:pt x="734487" y="1094023"/>
                    <a:pt x="735296" y="1094108"/>
                  </a:cubicBezTo>
                  <a:cubicBezTo>
                    <a:pt x="736115" y="1094194"/>
                    <a:pt x="736658" y="1094327"/>
                    <a:pt x="737135" y="1094413"/>
                  </a:cubicBezTo>
                  <a:cubicBezTo>
                    <a:pt x="737611" y="1094499"/>
                    <a:pt x="738020" y="1094537"/>
                    <a:pt x="738287" y="1095737"/>
                  </a:cubicBezTo>
                  <a:cubicBezTo>
                    <a:pt x="738563" y="1096947"/>
                    <a:pt x="738697" y="1099328"/>
                    <a:pt x="738897" y="1101376"/>
                  </a:cubicBezTo>
                  <a:cubicBezTo>
                    <a:pt x="739097" y="1103414"/>
                    <a:pt x="739373" y="1105119"/>
                    <a:pt x="739630" y="1106415"/>
                  </a:cubicBezTo>
                  <a:cubicBezTo>
                    <a:pt x="739887" y="1107710"/>
                    <a:pt x="740125" y="1108596"/>
                    <a:pt x="740478" y="1109463"/>
                  </a:cubicBezTo>
                  <a:cubicBezTo>
                    <a:pt x="740840" y="1110329"/>
                    <a:pt x="741316" y="1111187"/>
                    <a:pt x="741449" y="1112139"/>
                  </a:cubicBezTo>
                  <a:cubicBezTo>
                    <a:pt x="741583" y="1113092"/>
                    <a:pt x="741383" y="1114149"/>
                    <a:pt x="740992" y="1115292"/>
                  </a:cubicBezTo>
                  <a:cubicBezTo>
                    <a:pt x="740602" y="1116435"/>
                    <a:pt x="740021" y="1117654"/>
                    <a:pt x="739973" y="1118626"/>
                  </a:cubicBezTo>
                  <a:cubicBezTo>
                    <a:pt x="739925" y="1119597"/>
                    <a:pt x="740402" y="1120312"/>
                    <a:pt x="740745" y="1120883"/>
                  </a:cubicBezTo>
                  <a:cubicBezTo>
                    <a:pt x="741087" y="1121455"/>
                    <a:pt x="741287" y="1121902"/>
                    <a:pt x="741421" y="1122502"/>
                  </a:cubicBezTo>
                  <a:cubicBezTo>
                    <a:pt x="741554" y="1123093"/>
                    <a:pt x="741630" y="1123845"/>
                    <a:pt x="742106" y="1124293"/>
                  </a:cubicBezTo>
                  <a:cubicBezTo>
                    <a:pt x="742583" y="1124731"/>
                    <a:pt x="743469" y="1124874"/>
                    <a:pt x="744202" y="1124941"/>
                  </a:cubicBezTo>
                  <a:cubicBezTo>
                    <a:pt x="744936" y="1125008"/>
                    <a:pt x="745516" y="1125008"/>
                    <a:pt x="745993" y="1124979"/>
                  </a:cubicBezTo>
                  <a:cubicBezTo>
                    <a:pt x="746469" y="1124941"/>
                    <a:pt x="746840" y="1124874"/>
                    <a:pt x="747098" y="1125408"/>
                  </a:cubicBezTo>
                  <a:cubicBezTo>
                    <a:pt x="747355" y="1125931"/>
                    <a:pt x="747488" y="1127055"/>
                    <a:pt x="747745" y="1127789"/>
                  </a:cubicBezTo>
                  <a:cubicBezTo>
                    <a:pt x="748003" y="1128522"/>
                    <a:pt x="748374" y="1128865"/>
                    <a:pt x="748593" y="1129627"/>
                  </a:cubicBezTo>
                  <a:cubicBezTo>
                    <a:pt x="748812" y="1130389"/>
                    <a:pt x="748879" y="1131580"/>
                    <a:pt x="749041" y="1132637"/>
                  </a:cubicBezTo>
                  <a:cubicBezTo>
                    <a:pt x="749193" y="1133694"/>
                    <a:pt x="749431" y="1134609"/>
                    <a:pt x="749812" y="1135256"/>
                  </a:cubicBezTo>
                  <a:cubicBezTo>
                    <a:pt x="750184" y="1135904"/>
                    <a:pt x="750698" y="1136285"/>
                    <a:pt x="751413" y="1136447"/>
                  </a:cubicBezTo>
                  <a:cubicBezTo>
                    <a:pt x="752127" y="1136618"/>
                    <a:pt x="753051" y="1136580"/>
                    <a:pt x="753641" y="1136895"/>
                  </a:cubicBezTo>
                  <a:cubicBezTo>
                    <a:pt x="754241" y="1137200"/>
                    <a:pt x="754508" y="1137847"/>
                    <a:pt x="754851" y="1138562"/>
                  </a:cubicBezTo>
                  <a:cubicBezTo>
                    <a:pt x="755194" y="1139276"/>
                    <a:pt x="755594" y="1140057"/>
                    <a:pt x="755413" y="1140590"/>
                  </a:cubicBezTo>
                  <a:cubicBezTo>
                    <a:pt x="755222" y="1141114"/>
                    <a:pt x="754441" y="1141391"/>
                    <a:pt x="754003" y="1141914"/>
                  </a:cubicBezTo>
                  <a:cubicBezTo>
                    <a:pt x="753565" y="1142438"/>
                    <a:pt x="753460" y="1143229"/>
                    <a:pt x="753441" y="1144162"/>
                  </a:cubicBezTo>
                  <a:cubicBezTo>
                    <a:pt x="753422" y="1145096"/>
                    <a:pt x="753489" y="1146191"/>
                    <a:pt x="753898" y="1146734"/>
                  </a:cubicBezTo>
                  <a:cubicBezTo>
                    <a:pt x="754308" y="1147277"/>
                    <a:pt x="755051" y="1147277"/>
                    <a:pt x="755737" y="1147363"/>
                  </a:cubicBezTo>
                  <a:cubicBezTo>
                    <a:pt x="756413" y="1147448"/>
                    <a:pt x="757032" y="1147620"/>
                    <a:pt x="757451" y="1148048"/>
                  </a:cubicBezTo>
                  <a:cubicBezTo>
                    <a:pt x="757880" y="1148477"/>
                    <a:pt x="758118" y="1149153"/>
                    <a:pt x="758166" y="1150191"/>
                  </a:cubicBezTo>
                  <a:cubicBezTo>
                    <a:pt x="758213" y="1151230"/>
                    <a:pt x="758080" y="1152620"/>
                    <a:pt x="757909" y="1153868"/>
                  </a:cubicBezTo>
                  <a:cubicBezTo>
                    <a:pt x="757737" y="1155107"/>
                    <a:pt x="757537" y="1156202"/>
                    <a:pt x="757651" y="1157411"/>
                  </a:cubicBezTo>
                  <a:cubicBezTo>
                    <a:pt x="757766" y="1158621"/>
                    <a:pt x="758213" y="1159945"/>
                    <a:pt x="758775" y="1160679"/>
                  </a:cubicBezTo>
                  <a:cubicBezTo>
                    <a:pt x="759337" y="1161412"/>
                    <a:pt x="760013" y="1161545"/>
                    <a:pt x="760747" y="1161717"/>
                  </a:cubicBezTo>
                  <a:cubicBezTo>
                    <a:pt x="761481" y="1161888"/>
                    <a:pt x="762262" y="1162088"/>
                    <a:pt x="763014" y="1162403"/>
                  </a:cubicBezTo>
                  <a:cubicBezTo>
                    <a:pt x="763766" y="1162707"/>
                    <a:pt x="764481" y="1163117"/>
                    <a:pt x="764986" y="1163660"/>
                  </a:cubicBezTo>
                  <a:cubicBezTo>
                    <a:pt x="765490" y="1164203"/>
                    <a:pt x="765805" y="1164889"/>
                    <a:pt x="766024" y="1165651"/>
                  </a:cubicBezTo>
                  <a:cubicBezTo>
                    <a:pt x="766243" y="1166413"/>
                    <a:pt x="766386" y="1167270"/>
                    <a:pt x="766871" y="1167908"/>
                  </a:cubicBezTo>
                  <a:cubicBezTo>
                    <a:pt x="767367" y="1168556"/>
                    <a:pt x="768215" y="1169003"/>
                    <a:pt x="769015" y="1169394"/>
                  </a:cubicBezTo>
                  <a:cubicBezTo>
                    <a:pt x="769815" y="1169784"/>
                    <a:pt x="770567" y="1170127"/>
                    <a:pt x="771072" y="1170547"/>
                  </a:cubicBezTo>
                  <a:cubicBezTo>
                    <a:pt x="771586" y="1170975"/>
                    <a:pt x="771853" y="1171480"/>
                    <a:pt x="771872" y="1172013"/>
                  </a:cubicBezTo>
                  <a:cubicBezTo>
                    <a:pt x="771891" y="1172547"/>
                    <a:pt x="771653" y="1173090"/>
                    <a:pt x="771367" y="1174109"/>
                  </a:cubicBezTo>
                  <a:cubicBezTo>
                    <a:pt x="771082" y="1175128"/>
                    <a:pt x="770739" y="1176623"/>
                    <a:pt x="771262" y="1178090"/>
                  </a:cubicBezTo>
                  <a:cubicBezTo>
                    <a:pt x="771787" y="1179557"/>
                    <a:pt x="773187" y="1180986"/>
                    <a:pt x="774482" y="1182024"/>
                  </a:cubicBezTo>
                  <a:cubicBezTo>
                    <a:pt x="775777" y="1183062"/>
                    <a:pt x="776968" y="1183710"/>
                    <a:pt x="777816" y="1184015"/>
                  </a:cubicBezTo>
                  <a:cubicBezTo>
                    <a:pt x="778663" y="1184320"/>
                    <a:pt x="779178" y="1184291"/>
                    <a:pt x="779311" y="1184491"/>
                  </a:cubicBezTo>
                  <a:cubicBezTo>
                    <a:pt x="779445" y="1184701"/>
                    <a:pt x="779206" y="1185139"/>
                    <a:pt x="778902" y="1185872"/>
                  </a:cubicBezTo>
                  <a:cubicBezTo>
                    <a:pt x="778597" y="1186606"/>
                    <a:pt x="778225" y="1187625"/>
                    <a:pt x="778425" y="1188377"/>
                  </a:cubicBezTo>
                  <a:cubicBezTo>
                    <a:pt x="778635" y="1189130"/>
                    <a:pt x="779416" y="1189597"/>
                    <a:pt x="779940" y="1190082"/>
                  </a:cubicBezTo>
                  <a:cubicBezTo>
                    <a:pt x="780464" y="1190558"/>
                    <a:pt x="780740" y="1191035"/>
                    <a:pt x="780711" y="1191425"/>
                  </a:cubicBezTo>
                  <a:cubicBezTo>
                    <a:pt x="780673" y="1191816"/>
                    <a:pt x="780340" y="1192121"/>
                    <a:pt x="780102" y="1193045"/>
                  </a:cubicBezTo>
                  <a:cubicBezTo>
                    <a:pt x="779864" y="1193959"/>
                    <a:pt x="779730" y="1195492"/>
                    <a:pt x="779759" y="1196788"/>
                  </a:cubicBezTo>
                  <a:cubicBezTo>
                    <a:pt x="779788" y="1198083"/>
                    <a:pt x="779997" y="1199141"/>
                    <a:pt x="780502" y="1199988"/>
                  </a:cubicBezTo>
                  <a:cubicBezTo>
                    <a:pt x="781016" y="1200836"/>
                    <a:pt x="781835" y="1201484"/>
                    <a:pt x="782464" y="1202369"/>
                  </a:cubicBezTo>
                  <a:cubicBezTo>
                    <a:pt x="783093" y="1203255"/>
                    <a:pt x="783540" y="1204379"/>
                    <a:pt x="783778" y="1205351"/>
                  </a:cubicBezTo>
                  <a:cubicBezTo>
                    <a:pt x="784017" y="1206322"/>
                    <a:pt x="784055" y="1207141"/>
                    <a:pt x="784388" y="1207684"/>
                  </a:cubicBezTo>
                  <a:cubicBezTo>
                    <a:pt x="784731" y="1208227"/>
                    <a:pt x="785379" y="1208504"/>
                    <a:pt x="785941" y="1208742"/>
                  </a:cubicBezTo>
                  <a:cubicBezTo>
                    <a:pt x="786503" y="1208980"/>
                    <a:pt x="786979" y="1209189"/>
                    <a:pt x="787369" y="1209475"/>
                  </a:cubicBezTo>
                  <a:cubicBezTo>
                    <a:pt x="787760" y="1209761"/>
                    <a:pt x="788065" y="1210142"/>
                    <a:pt x="788084" y="1210856"/>
                  </a:cubicBezTo>
                  <a:cubicBezTo>
                    <a:pt x="788103" y="1211571"/>
                    <a:pt x="787827" y="1212628"/>
                    <a:pt x="787522" y="1213476"/>
                  </a:cubicBezTo>
                  <a:cubicBezTo>
                    <a:pt x="787217" y="1214333"/>
                    <a:pt x="786874" y="1214971"/>
                    <a:pt x="786750" y="1215685"/>
                  </a:cubicBezTo>
                  <a:cubicBezTo>
                    <a:pt x="786636" y="1216400"/>
                    <a:pt x="786731" y="1217181"/>
                    <a:pt x="787179" y="1217781"/>
                  </a:cubicBezTo>
                  <a:cubicBezTo>
                    <a:pt x="787627" y="1218381"/>
                    <a:pt x="788408" y="1218781"/>
                    <a:pt x="789122" y="1219467"/>
                  </a:cubicBezTo>
                  <a:cubicBezTo>
                    <a:pt x="789836" y="1220143"/>
                    <a:pt x="790484" y="1221105"/>
                    <a:pt x="791160" y="1221648"/>
                  </a:cubicBezTo>
                  <a:cubicBezTo>
                    <a:pt x="791837" y="1222191"/>
                    <a:pt x="792561" y="1222334"/>
                    <a:pt x="793284" y="1222277"/>
                  </a:cubicBezTo>
                  <a:cubicBezTo>
                    <a:pt x="794018" y="1222229"/>
                    <a:pt x="794770" y="1221991"/>
                    <a:pt x="795380" y="1222296"/>
                  </a:cubicBezTo>
                  <a:cubicBezTo>
                    <a:pt x="795989" y="1222601"/>
                    <a:pt x="796475" y="1223448"/>
                    <a:pt x="796656" y="1224353"/>
                  </a:cubicBezTo>
                  <a:cubicBezTo>
                    <a:pt x="796847" y="1225258"/>
                    <a:pt x="796742" y="1226211"/>
                    <a:pt x="796914" y="1227011"/>
                  </a:cubicBezTo>
                  <a:cubicBezTo>
                    <a:pt x="797085" y="1227811"/>
                    <a:pt x="797523" y="1228459"/>
                    <a:pt x="798142" y="1228744"/>
                  </a:cubicBezTo>
                  <a:cubicBezTo>
                    <a:pt x="798752" y="1229030"/>
                    <a:pt x="799533" y="1228963"/>
                    <a:pt x="800171" y="1229258"/>
                  </a:cubicBezTo>
                  <a:cubicBezTo>
                    <a:pt x="800800" y="1229544"/>
                    <a:pt x="801276" y="1230192"/>
                    <a:pt x="802162" y="1230792"/>
                  </a:cubicBezTo>
                  <a:cubicBezTo>
                    <a:pt x="803047" y="1231392"/>
                    <a:pt x="804343" y="1231935"/>
                    <a:pt x="805362" y="1232354"/>
                  </a:cubicBezTo>
                  <a:cubicBezTo>
                    <a:pt x="806381" y="1232783"/>
                    <a:pt x="807134" y="1233088"/>
                    <a:pt x="807877" y="1233478"/>
                  </a:cubicBezTo>
                  <a:cubicBezTo>
                    <a:pt x="808629" y="1233869"/>
                    <a:pt x="809372" y="1234345"/>
                    <a:pt x="810344" y="1234755"/>
                  </a:cubicBezTo>
                  <a:cubicBezTo>
                    <a:pt x="811315" y="1235164"/>
                    <a:pt x="812506" y="1235507"/>
                    <a:pt x="813458" y="1236393"/>
                  </a:cubicBezTo>
                  <a:cubicBezTo>
                    <a:pt x="814411" y="1237279"/>
                    <a:pt x="815125" y="1238707"/>
                    <a:pt x="815821" y="1240069"/>
                  </a:cubicBezTo>
                  <a:cubicBezTo>
                    <a:pt x="816516" y="1241432"/>
                    <a:pt x="817202" y="1242727"/>
                    <a:pt x="817935" y="1243965"/>
                  </a:cubicBezTo>
                  <a:cubicBezTo>
                    <a:pt x="818669" y="1245203"/>
                    <a:pt x="819450" y="1246394"/>
                    <a:pt x="820145" y="1246909"/>
                  </a:cubicBezTo>
                  <a:cubicBezTo>
                    <a:pt x="820840" y="1247423"/>
                    <a:pt x="821459" y="1247251"/>
                    <a:pt x="821945" y="1247470"/>
                  </a:cubicBezTo>
                  <a:cubicBezTo>
                    <a:pt x="822440" y="1247690"/>
                    <a:pt x="822812" y="1248308"/>
                    <a:pt x="823136" y="1249261"/>
                  </a:cubicBezTo>
                  <a:cubicBezTo>
                    <a:pt x="823460" y="1250214"/>
                    <a:pt x="823736" y="1251509"/>
                    <a:pt x="824298" y="1253109"/>
                  </a:cubicBezTo>
                  <a:cubicBezTo>
                    <a:pt x="824860" y="1254710"/>
                    <a:pt x="825707" y="1256614"/>
                    <a:pt x="826441" y="1257710"/>
                  </a:cubicBezTo>
                  <a:cubicBezTo>
                    <a:pt x="827174" y="1258796"/>
                    <a:pt x="827784" y="1259072"/>
                    <a:pt x="828622" y="1259205"/>
                  </a:cubicBezTo>
                  <a:cubicBezTo>
                    <a:pt x="829460" y="1259339"/>
                    <a:pt x="830508" y="1259339"/>
                    <a:pt x="831261" y="1259339"/>
                  </a:cubicBezTo>
                  <a:cubicBezTo>
                    <a:pt x="832004" y="1259339"/>
                    <a:pt x="832451" y="1259339"/>
                    <a:pt x="832708" y="1259882"/>
                  </a:cubicBezTo>
                  <a:cubicBezTo>
                    <a:pt x="832965" y="1260424"/>
                    <a:pt x="833032" y="1261520"/>
                    <a:pt x="833032" y="1262396"/>
                  </a:cubicBezTo>
                  <a:cubicBezTo>
                    <a:pt x="833032" y="1263282"/>
                    <a:pt x="832965" y="1263958"/>
                    <a:pt x="833080" y="1264577"/>
                  </a:cubicBezTo>
                  <a:cubicBezTo>
                    <a:pt x="833204" y="1265187"/>
                    <a:pt x="833508" y="1265739"/>
                    <a:pt x="834328" y="1266415"/>
                  </a:cubicBezTo>
                  <a:cubicBezTo>
                    <a:pt x="835147" y="1267092"/>
                    <a:pt x="836471" y="1267911"/>
                    <a:pt x="837138" y="1268644"/>
                  </a:cubicBezTo>
                  <a:cubicBezTo>
                    <a:pt x="837804" y="1269378"/>
                    <a:pt x="837804" y="1270025"/>
                    <a:pt x="837633" y="1270768"/>
                  </a:cubicBezTo>
                  <a:cubicBezTo>
                    <a:pt x="837461" y="1271521"/>
                    <a:pt x="837118" y="1272369"/>
                    <a:pt x="836861" y="1273255"/>
                  </a:cubicBezTo>
                  <a:cubicBezTo>
                    <a:pt x="836604" y="1274140"/>
                    <a:pt x="836433" y="1275064"/>
                    <a:pt x="836795" y="1275760"/>
                  </a:cubicBezTo>
                  <a:cubicBezTo>
                    <a:pt x="837147" y="1276455"/>
                    <a:pt x="838033" y="1276931"/>
                    <a:pt x="838700" y="1277408"/>
                  </a:cubicBezTo>
                  <a:cubicBezTo>
                    <a:pt x="839366" y="1277884"/>
                    <a:pt x="839805" y="1278360"/>
                    <a:pt x="839938" y="1279379"/>
                  </a:cubicBezTo>
                  <a:cubicBezTo>
                    <a:pt x="840071" y="1280398"/>
                    <a:pt x="839900" y="1281970"/>
                    <a:pt x="840005" y="1283075"/>
                  </a:cubicBezTo>
                  <a:cubicBezTo>
                    <a:pt x="840109" y="1284180"/>
                    <a:pt x="840481" y="1284827"/>
                    <a:pt x="840995" y="1285523"/>
                  </a:cubicBezTo>
                  <a:cubicBezTo>
                    <a:pt x="841509" y="1286218"/>
                    <a:pt x="842148" y="1286971"/>
                    <a:pt x="842700" y="1287361"/>
                  </a:cubicBezTo>
                  <a:cubicBezTo>
                    <a:pt x="843243" y="1287752"/>
                    <a:pt x="843691" y="1287790"/>
                    <a:pt x="844167" y="1288218"/>
                  </a:cubicBezTo>
                  <a:cubicBezTo>
                    <a:pt x="844643" y="1288637"/>
                    <a:pt x="845157" y="1289457"/>
                    <a:pt x="845653" y="1290104"/>
                  </a:cubicBezTo>
                  <a:cubicBezTo>
                    <a:pt x="846148" y="1290752"/>
                    <a:pt x="846624" y="1291228"/>
                    <a:pt x="847082" y="1291447"/>
                  </a:cubicBezTo>
                  <a:cubicBezTo>
                    <a:pt x="847539" y="1291666"/>
                    <a:pt x="847987" y="1291638"/>
                    <a:pt x="848320" y="1291666"/>
                  </a:cubicBezTo>
                  <a:cubicBezTo>
                    <a:pt x="848663" y="1291704"/>
                    <a:pt x="848901" y="1291800"/>
                    <a:pt x="849177" y="1292381"/>
                  </a:cubicBezTo>
                  <a:cubicBezTo>
                    <a:pt x="849453" y="1292962"/>
                    <a:pt x="849758" y="1294019"/>
                    <a:pt x="850149" y="1294762"/>
                  </a:cubicBezTo>
                  <a:cubicBezTo>
                    <a:pt x="850539" y="1295515"/>
                    <a:pt x="851015" y="1295953"/>
                    <a:pt x="851644" y="1296181"/>
                  </a:cubicBezTo>
                  <a:cubicBezTo>
                    <a:pt x="852273" y="1296400"/>
                    <a:pt x="853054" y="1296400"/>
                    <a:pt x="853940" y="1297000"/>
                  </a:cubicBezTo>
                  <a:cubicBezTo>
                    <a:pt x="854825" y="1297601"/>
                    <a:pt x="855816" y="1298791"/>
                    <a:pt x="857140" y="1300572"/>
                  </a:cubicBezTo>
                  <a:cubicBezTo>
                    <a:pt x="858464" y="1302363"/>
                    <a:pt x="860131" y="1304744"/>
                    <a:pt x="861512" y="1306087"/>
                  </a:cubicBezTo>
                  <a:cubicBezTo>
                    <a:pt x="862893" y="1307430"/>
                    <a:pt x="863979" y="1307735"/>
                    <a:pt x="864950" y="1307792"/>
                  </a:cubicBezTo>
                  <a:cubicBezTo>
                    <a:pt x="865922" y="1307840"/>
                    <a:pt x="866770" y="1307640"/>
                    <a:pt x="867484" y="1307640"/>
                  </a:cubicBezTo>
                  <a:cubicBezTo>
                    <a:pt x="868198" y="1307640"/>
                    <a:pt x="868780" y="1307849"/>
                    <a:pt x="869151" y="1308440"/>
                  </a:cubicBezTo>
                  <a:cubicBezTo>
                    <a:pt x="869522" y="1309030"/>
                    <a:pt x="869694" y="1310021"/>
                    <a:pt x="870122" y="1310650"/>
                  </a:cubicBezTo>
                  <a:cubicBezTo>
                    <a:pt x="870551" y="1311278"/>
                    <a:pt x="871228" y="1311555"/>
                    <a:pt x="871942" y="1311621"/>
                  </a:cubicBezTo>
                  <a:cubicBezTo>
                    <a:pt x="872656" y="1311688"/>
                    <a:pt x="873409" y="1311555"/>
                    <a:pt x="874133" y="1311250"/>
                  </a:cubicBezTo>
                  <a:cubicBezTo>
                    <a:pt x="874866" y="1310945"/>
                    <a:pt x="875580" y="1310469"/>
                    <a:pt x="876181" y="1310259"/>
                  </a:cubicBezTo>
                  <a:cubicBezTo>
                    <a:pt x="876780" y="1310050"/>
                    <a:pt x="877257" y="1310126"/>
                    <a:pt x="877543" y="1310583"/>
                  </a:cubicBezTo>
                  <a:cubicBezTo>
                    <a:pt x="877828" y="1311040"/>
                    <a:pt x="877933" y="1311888"/>
                    <a:pt x="878152" y="1312612"/>
                  </a:cubicBezTo>
                  <a:cubicBezTo>
                    <a:pt x="878371" y="1313326"/>
                    <a:pt x="878714" y="1313907"/>
                    <a:pt x="879390" y="1314250"/>
                  </a:cubicBezTo>
                  <a:cubicBezTo>
                    <a:pt x="880067" y="1314593"/>
                    <a:pt x="881095" y="1314698"/>
                    <a:pt x="882314" y="1315441"/>
                  </a:cubicBezTo>
                  <a:cubicBezTo>
                    <a:pt x="883534" y="1316193"/>
                    <a:pt x="884972" y="1317584"/>
                    <a:pt x="885925" y="1318451"/>
                  </a:cubicBezTo>
                  <a:cubicBezTo>
                    <a:pt x="886877" y="1319317"/>
                    <a:pt x="887353" y="1319661"/>
                    <a:pt x="887391" y="1320175"/>
                  </a:cubicBezTo>
                  <a:cubicBezTo>
                    <a:pt x="887430" y="1320689"/>
                    <a:pt x="887020" y="1321365"/>
                    <a:pt x="886544" y="1322404"/>
                  </a:cubicBezTo>
                  <a:cubicBezTo>
                    <a:pt x="886067" y="1323442"/>
                    <a:pt x="885524" y="1324833"/>
                    <a:pt x="885248" y="1326232"/>
                  </a:cubicBezTo>
                  <a:cubicBezTo>
                    <a:pt x="884972" y="1327633"/>
                    <a:pt x="884972" y="1329023"/>
                    <a:pt x="885744" y="1329843"/>
                  </a:cubicBezTo>
                  <a:cubicBezTo>
                    <a:pt x="886505" y="1330662"/>
                    <a:pt x="888039" y="1330900"/>
                    <a:pt x="889249" y="1331005"/>
                  </a:cubicBezTo>
                  <a:cubicBezTo>
                    <a:pt x="890458" y="1331110"/>
                    <a:pt x="891344" y="1331071"/>
                    <a:pt x="892144" y="1331452"/>
                  </a:cubicBezTo>
                  <a:cubicBezTo>
                    <a:pt x="892945" y="1331824"/>
                    <a:pt x="893659" y="1332614"/>
                    <a:pt x="893659" y="1333376"/>
                  </a:cubicBezTo>
                  <a:cubicBezTo>
                    <a:pt x="893659" y="1334148"/>
                    <a:pt x="892945" y="1334891"/>
                    <a:pt x="892344" y="1336034"/>
                  </a:cubicBezTo>
                  <a:cubicBezTo>
                    <a:pt x="891754" y="1337177"/>
                    <a:pt x="891268" y="1338701"/>
                    <a:pt x="891173" y="1340082"/>
                  </a:cubicBezTo>
                  <a:cubicBezTo>
                    <a:pt x="891078" y="1341463"/>
                    <a:pt x="891344" y="1342682"/>
                    <a:pt x="891192" y="1343844"/>
                  </a:cubicBezTo>
                  <a:cubicBezTo>
                    <a:pt x="891039" y="1345006"/>
                    <a:pt x="890458" y="1346092"/>
                    <a:pt x="890068" y="1347178"/>
                  </a:cubicBezTo>
                  <a:cubicBezTo>
                    <a:pt x="889677" y="1348264"/>
                    <a:pt x="889468" y="1349359"/>
                    <a:pt x="889182" y="1350531"/>
                  </a:cubicBezTo>
                  <a:cubicBezTo>
                    <a:pt x="888896" y="1351702"/>
                    <a:pt x="888515" y="1352960"/>
                    <a:pt x="887887" y="1353988"/>
                  </a:cubicBezTo>
                  <a:cubicBezTo>
                    <a:pt x="887258" y="1355008"/>
                    <a:pt x="886372" y="1355798"/>
                    <a:pt x="886658" y="1356646"/>
                  </a:cubicBezTo>
                  <a:cubicBezTo>
                    <a:pt x="886944" y="1357494"/>
                    <a:pt x="888411" y="1358418"/>
                    <a:pt x="889411" y="1358789"/>
                  </a:cubicBezTo>
                  <a:cubicBezTo>
                    <a:pt x="890411" y="1359160"/>
                    <a:pt x="890963" y="1358999"/>
                    <a:pt x="891287" y="1359142"/>
                  </a:cubicBezTo>
                  <a:cubicBezTo>
                    <a:pt x="891611" y="1359294"/>
                    <a:pt x="891716" y="1359770"/>
                    <a:pt x="891878" y="1360570"/>
                  </a:cubicBezTo>
                  <a:cubicBezTo>
                    <a:pt x="892049" y="1361370"/>
                    <a:pt x="892287" y="1362494"/>
                    <a:pt x="893135" y="1363190"/>
                  </a:cubicBezTo>
                  <a:cubicBezTo>
                    <a:pt x="893983" y="1363885"/>
                    <a:pt x="895450" y="1364161"/>
                    <a:pt x="896288" y="1364399"/>
                  </a:cubicBezTo>
                  <a:cubicBezTo>
                    <a:pt x="897126" y="1364637"/>
                    <a:pt x="897326" y="1364847"/>
                    <a:pt x="897412" y="1365438"/>
                  </a:cubicBezTo>
                  <a:cubicBezTo>
                    <a:pt x="897498" y="1366028"/>
                    <a:pt x="897459" y="1367019"/>
                    <a:pt x="897431" y="1368105"/>
                  </a:cubicBezTo>
                  <a:cubicBezTo>
                    <a:pt x="897402" y="1369200"/>
                    <a:pt x="897364" y="1370391"/>
                    <a:pt x="897793" y="1371152"/>
                  </a:cubicBezTo>
                  <a:cubicBezTo>
                    <a:pt x="898212" y="1371924"/>
                    <a:pt x="899098" y="1372257"/>
                    <a:pt x="899498" y="1373038"/>
                  </a:cubicBezTo>
                  <a:cubicBezTo>
                    <a:pt x="899888" y="1373819"/>
                    <a:pt x="899783" y="1375048"/>
                    <a:pt x="899450" y="1376106"/>
                  </a:cubicBezTo>
                  <a:cubicBezTo>
                    <a:pt x="899117" y="1377163"/>
                    <a:pt x="898536" y="1378049"/>
                    <a:pt x="898145" y="1379258"/>
                  </a:cubicBezTo>
                  <a:cubicBezTo>
                    <a:pt x="897754" y="1380468"/>
                    <a:pt x="897545" y="1381992"/>
                    <a:pt x="897545" y="1383106"/>
                  </a:cubicBezTo>
                  <a:cubicBezTo>
                    <a:pt x="897545" y="1384211"/>
                    <a:pt x="897754" y="1384897"/>
                    <a:pt x="897716" y="1385488"/>
                  </a:cubicBezTo>
                  <a:cubicBezTo>
                    <a:pt x="897688" y="1386078"/>
                    <a:pt x="897412" y="1386592"/>
                    <a:pt x="897440" y="1387307"/>
                  </a:cubicBezTo>
                  <a:cubicBezTo>
                    <a:pt x="897478" y="1388021"/>
                    <a:pt x="897812" y="1388945"/>
                    <a:pt x="897850" y="1389774"/>
                  </a:cubicBezTo>
                  <a:cubicBezTo>
                    <a:pt x="897878" y="1390612"/>
                    <a:pt x="897612" y="1391355"/>
                    <a:pt x="897478" y="1392327"/>
                  </a:cubicBezTo>
                  <a:cubicBezTo>
                    <a:pt x="897345" y="1393298"/>
                    <a:pt x="897345" y="1394489"/>
                    <a:pt x="897431" y="1395765"/>
                  </a:cubicBezTo>
                  <a:cubicBezTo>
                    <a:pt x="897516" y="1397042"/>
                    <a:pt x="897688" y="1398404"/>
                    <a:pt x="898031" y="1399337"/>
                  </a:cubicBezTo>
                  <a:cubicBezTo>
                    <a:pt x="898374" y="1400270"/>
                    <a:pt x="898879" y="1400785"/>
                    <a:pt x="899526" y="1401023"/>
                  </a:cubicBezTo>
                  <a:cubicBezTo>
                    <a:pt x="900174" y="1401261"/>
                    <a:pt x="900955" y="1401223"/>
                    <a:pt x="901555" y="1401366"/>
                  </a:cubicBezTo>
                  <a:cubicBezTo>
                    <a:pt x="902145" y="1401509"/>
                    <a:pt x="902555" y="1401814"/>
                    <a:pt x="903098" y="1402528"/>
                  </a:cubicBezTo>
                  <a:cubicBezTo>
                    <a:pt x="903641" y="1403242"/>
                    <a:pt x="904327" y="1404366"/>
                    <a:pt x="904832" y="1404947"/>
                  </a:cubicBezTo>
                  <a:cubicBezTo>
                    <a:pt x="905346" y="1405528"/>
                    <a:pt x="905679" y="1405557"/>
                    <a:pt x="905698" y="1405919"/>
                  </a:cubicBezTo>
                  <a:cubicBezTo>
                    <a:pt x="905717" y="1406281"/>
                    <a:pt x="905413" y="1406957"/>
                    <a:pt x="905327" y="1407728"/>
                  </a:cubicBezTo>
                  <a:cubicBezTo>
                    <a:pt x="905241" y="1408491"/>
                    <a:pt x="905375" y="1409338"/>
                    <a:pt x="905565" y="1410072"/>
                  </a:cubicBezTo>
                  <a:cubicBezTo>
                    <a:pt x="905756" y="1410805"/>
                    <a:pt x="905994" y="1411415"/>
                    <a:pt x="906556" y="1411977"/>
                  </a:cubicBezTo>
                  <a:cubicBezTo>
                    <a:pt x="907118" y="1412539"/>
                    <a:pt x="908004" y="1413053"/>
                    <a:pt x="909089" y="1413443"/>
                  </a:cubicBezTo>
                  <a:cubicBezTo>
                    <a:pt x="910185" y="1413834"/>
                    <a:pt x="911471" y="1414101"/>
                    <a:pt x="912242" y="1414263"/>
                  </a:cubicBezTo>
                  <a:cubicBezTo>
                    <a:pt x="913004" y="1414415"/>
                    <a:pt x="913242" y="1414453"/>
                    <a:pt x="913385" y="1415015"/>
                  </a:cubicBezTo>
                  <a:cubicBezTo>
                    <a:pt x="913518" y="1415577"/>
                    <a:pt x="913556" y="1416663"/>
                    <a:pt x="913452" y="1417701"/>
                  </a:cubicBezTo>
                  <a:cubicBezTo>
                    <a:pt x="913347" y="1418739"/>
                    <a:pt x="913109" y="1419730"/>
                    <a:pt x="913404" y="1420663"/>
                  </a:cubicBezTo>
                  <a:cubicBezTo>
                    <a:pt x="913690" y="1421597"/>
                    <a:pt x="914509" y="1422483"/>
                    <a:pt x="915433" y="1422968"/>
                  </a:cubicBezTo>
                  <a:cubicBezTo>
                    <a:pt x="916357" y="1423445"/>
                    <a:pt x="917376" y="1423511"/>
                    <a:pt x="918272" y="1423835"/>
                  </a:cubicBezTo>
                  <a:cubicBezTo>
                    <a:pt x="919176" y="1424159"/>
                    <a:pt x="919957" y="1424740"/>
                    <a:pt x="920700" y="1425540"/>
                  </a:cubicBezTo>
                  <a:cubicBezTo>
                    <a:pt x="921453" y="1426340"/>
                    <a:pt x="922167" y="1427359"/>
                    <a:pt x="922558" y="1428436"/>
                  </a:cubicBezTo>
                  <a:cubicBezTo>
                    <a:pt x="922948" y="1429512"/>
                    <a:pt x="923015" y="1430627"/>
                    <a:pt x="923310" y="1431265"/>
                  </a:cubicBezTo>
                  <a:cubicBezTo>
                    <a:pt x="923596" y="1431893"/>
                    <a:pt x="924110" y="1432027"/>
                    <a:pt x="924329" y="1432779"/>
                  </a:cubicBezTo>
                  <a:cubicBezTo>
                    <a:pt x="924548" y="1433522"/>
                    <a:pt x="924482" y="1434884"/>
                    <a:pt x="924463" y="1436199"/>
                  </a:cubicBezTo>
                  <a:cubicBezTo>
                    <a:pt x="924444" y="1437504"/>
                    <a:pt x="924482" y="1438770"/>
                    <a:pt x="924682" y="1439647"/>
                  </a:cubicBezTo>
                  <a:cubicBezTo>
                    <a:pt x="924891" y="1440523"/>
                    <a:pt x="925263" y="1441009"/>
                    <a:pt x="925968" y="1441257"/>
                  </a:cubicBezTo>
                  <a:cubicBezTo>
                    <a:pt x="926672" y="1441504"/>
                    <a:pt x="927711" y="1441504"/>
                    <a:pt x="928301" y="1441666"/>
                  </a:cubicBezTo>
                  <a:cubicBezTo>
                    <a:pt x="928892" y="1441828"/>
                    <a:pt x="929044" y="1442152"/>
                    <a:pt x="929120" y="1443571"/>
                  </a:cubicBezTo>
                  <a:cubicBezTo>
                    <a:pt x="929197" y="1444990"/>
                    <a:pt x="929197" y="1447505"/>
                    <a:pt x="929387" y="1449429"/>
                  </a:cubicBezTo>
                  <a:cubicBezTo>
                    <a:pt x="929578" y="1451353"/>
                    <a:pt x="929968" y="1452686"/>
                    <a:pt x="930511" y="1453734"/>
                  </a:cubicBezTo>
                  <a:cubicBezTo>
                    <a:pt x="931063" y="1454782"/>
                    <a:pt x="931768" y="1455554"/>
                    <a:pt x="932302" y="1456668"/>
                  </a:cubicBezTo>
                  <a:cubicBezTo>
                    <a:pt x="932835" y="1457782"/>
                    <a:pt x="933187" y="1459230"/>
                    <a:pt x="933311" y="1460735"/>
                  </a:cubicBezTo>
                  <a:cubicBezTo>
                    <a:pt x="933435" y="1462250"/>
                    <a:pt x="933311" y="1463812"/>
                    <a:pt x="933492" y="1465364"/>
                  </a:cubicBezTo>
                  <a:cubicBezTo>
                    <a:pt x="933674" y="1466917"/>
                    <a:pt x="934140" y="1468460"/>
                    <a:pt x="935093" y="1469603"/>
                  </a:cubicBezTo>
                  <a:cubicBezTo>
                    <a:pt x="936045" y="1470746"/>
                    <a:pt x="937464" y="1471479"/>
                    <a:pt x="938836" y="1472279"/>
                  </a:cubicBezTo>
                  <a:cubicBezTo>
                    <a:pt x="940217" y="1473080"/>
                    <a:pt x="941541" y="1473937"/>
                    <a:pt x="942551" y="1474794"/>
                  </a:cubicBezTo>
                  <a:cubicBezTo>
                    <a:pt x="943560" y="1475651"/>
                    <a:pt x="944237" y="1476508"/>
                    <a:pt x="944560" y="1477309"/>
                  </a:cubicBezTo>
                  <a:cubicBezTo>
                    <a:pt x="944884" y="1478109"/>
                    <a:pt x="944856" y="1478852"/>
                    <a:pt x="944484" y="1479604"/>
                  </a:cubicBezTo>
                  <a:cubicBezTo>
                    <a:pt x="944113" y="1480357"/>
                    <a:pt x="943408" y="1481128"/>
                    <a:pt x="943008" y="1482147"/>
                  </a:cubicBezTo>
                  <a:cubicBezTo>
                    <a:pt x="942608" y="1483167"/>
                    <a:pt x="942522" y="1484443"/>
                    <a:pt x="942932" y="1485386"/>
                  </a:cubicBezTo>
                  <a:cubicBezTo>
                    <a:pt x="943351" y="1486338"/>
                    <a:pt x="944265" y="1486958"/>
                    <a:pt x="944932" y="1487567"/>
                  </a:cubicBezTo>
                  <a:cubicBezTo>
                    <a:pt x="945599" y="1488167"/>
                    <a:pt x="946018" y="1488767"/>
                    <a:pt x="946723" y="1489329"/>
                  </a:cubicBezTo>
                  <a:cubicBezTo>
                    <a:pt x="947428" y="1489891"/>
                    <a:pt x="948437" y="1490424"/>
                    <a:pt x="949190" y="1490310"/>
                  </a:cubicBezTo>
                  <a:cubicBezTo>
                    <a:pt x="949942" y="1490196"/>
                    <a:pt x="950447" y="1489425"/>
                    <a:pt x="951066" y="1488862"/>
                  </a:cubicBezTo>
                  <a:cubicBezTo>
                    <a:pt x="951695" y="1488300"/>
                    <a:pt x="952428" y="1487948"/>
                    <a:pt x="953209" y="1487891"/>
                  </a:cubicBezTo>
                  <a:cubicBezTo>
                    <a:pt x="954000" y="1487834"/>
                    <a:pt x="954819" y="1488072"/>
                    <a:pt x="955514" y="1488510"/>
                  </a:cubicBezTo>
                  <a:cubicBezTo>
                    <a:pt x="956210" y="1488958"/>
                    <a:pt x="956772" y="1489605"/>
                    <a:pt x="957600" y="1489872"/>
                  </a:cubicBezTo>
                  <a:cubicBezTo>
                    <a:pt x="958429" y="1490139"/>
                    <a:pt x="959524" y="1490025"/>
                    <a:pt x="960696" y="1490005"/>
                  </a:cubicBezTo>
                  <a:cubicBezTo>
                    <a:pt x="961867" y="1489986"/>
                    <a:pt x="963106" y="1490082"/>
                    <a:pt x="964039" y="1490491"/>
                  </a:cubicBezTo>
                  <a:cubicBezTo>
                    <a:pt x="964972" y="1490901"/>
                    <a:pt x="965592" y="1491644"/>
                    <a:pt x="966287" y="1492168"/>
                  </a:cubicBezTo>
                  <a:cubicBezTo>
                    <a:pt x="966982" y="1492682"/>
                    <a:pt x="967754" y="1492987"/>
                    <a:pt x="968582" y="1493339"/>
                  </a:cubicBezTo>
                  <a:cubicBezTo>
                    <a:pt x="969411" y="1493692"/>
                    <a:pt x="970297" y="1494111"/>
                    <a:pt x="971421" y="1494292"/>
                  </a:cubicBezTo>
                  <a:cubicBezTo>
                    <a:pt x="972545" y="1494473"/>
                    <a:pt x="973907" y="1494406"/>
                    <a:pt x="975422" y="1494320"/>
                  </a:cubicBezTo>
                  <a:cubicBezTo>
                    <a:pt x="976936" y="1494234"/>
                    <a:pt x="978584" y="1494111"/>
                    <a:pt x="979774" y="1493892"/>
                  </a:cubicBezTo>
                  <a:cubicBezTo>
                    <a:pt x="980956" y="1493673"/>
                    <a:pt x="981670" y="1493339"/>
                    <a:pt x="982375" y="1493501"/>
                  </a:cubicBezTo>
                  <a:cubicBezTo>
                    <a:pt x="983089" y="1493663"/>
                    <a:pt x="983794" y="1494320"/>
                    <a:pt x="984375" y="1495263"/>
                  </a:cubicBezTo>
                  <a:cubicBezTo>
                    <a:pt x="984956" y="1496206"/>
                    <a:pt x="985394" y="1497454"/>
                    <a:pt x="986061" y="1498330"/>
                  </a:cubicBezTo>
                  <a:cubicBezTo>
                    <a:pt x="986728" y="1499207"/>
                    <a:pt x="987614" y="1499711"/>
                    <a:pt x="988575" y="1499978"/>
                  </a:cubicBezTo>
                  <a:cubicBezTo>
                    <a:pt x="989538" y="1500245"/>
                    <a:pt x="990576" y="1500273"/>
                    <a:pt x="991090" y="1500997"/>
                  </a:cubicBezTo>
                  <a:cubicBezTo>
                    <a:pt x="991604" y="1501721"/>
                    <a:pt x="991604" y="1503141"/>
                    <a:pt x="992290" y="1503960"/>
                  </a:cubicBezTo>
                  <a:cubicBezTo>
                    <a:pt x="992966" y="1504769"/>
                    <a:pt x="994329" y="1504979"/>
                    <a:pt x="995262" y="1505617"/>
                  </a:cubicBezTo>
                  <a:cubicBezTo>
                    <a:pt x="996196" y="1506255"/>
                    <a:pt x="996700" y="1507312"/>
                    <a:pt x="997348" y="1507922"/>
                  </a:cubicBezTo>
                  <a:cubicBezTo>
                    <a:pt x="997996" y="1508532"/>
                    <a:pt x="998796" y="1508675"/>
                    <a:pt x="999453" y="1509122"/>
                  </a:cubicBezTo>
                  <a:cubicBezTo>
                    <a:pt x="1000101" y="1509570"/>
                    <a:pt x="1000605" y="1510303"/>
                    <a:pt x="1001320" y="1511046"/>
                  </a:cubicBezTo>
                  <a:cubicBezTo>
                    <a:pt x="1002025" y="1511789"/>
                    <a:pt x="1002949" y="1512532"/>
                    <a:pt x="1004015" y="1512618"/>
                  </a:cubicBezTo>
                  <a:cubicBezTo>
                    <a:pt x="1005082" y="1512704"/>
                    <a:pt x="1006292" y="1512141"/>
                    <a:pt x="1007340" y="1511713"/>
                  </a:cubicBezTo>
                  <a:cubicBezTo>
                    <a:pt x="1008388" y="1511284"/>
                    <a:pt x="1009283" y="1510989"/>
                    <a:pt x="1010359" y="1510884"/>
                  </a:cubicBezTo>
                  <a:cubicBezTo>
                    <a:pt x="1011445" y="1510779"/>
                    <a:pt x="1012712" y="1510875"/>
                    <a:pt x="1013988" y="1511503"/>
                  </a:cubicBezTo>
                  <a:cubicBezTo>
                    <a:pt x="1015264" y="1512141"/>
                    <a:pt x="1016531" y="1513323"/>
                    <a:pt x="1018636" y="1514180"/>
                  </a:cubicBezTo>
                  <a:cubicBezTo>
                    <a:pt x="1020741" y="1515037"/>
                    <a:pt x="1023666" y="1515571"/>
                    <a:pt x="1025666" y="1515571"/>
                  </a:cubicBezTo>
                  <a:cubicBezTo>
                    <a:pt x="1027666" y="1515571"/>
                    <a:pt x="1028723" y="1515037"/>
                    <a:pt x="1029523" y="1514885"/>
                  </a:cubicBezTo>
                  <a:cubicBezTo>
                    <a:pt x="1030323" y="1514732"/>
                    <a:pt x="1030857" y="1514970"/>
                    <a:pt x="1031238" y="1515609"/>
                  </a:cubicBezTo>
                  <a:cubicBezTo>
                    <a:pt x="1031619" y="1516247"/>
                    <a:pt x="1031857" y="1517285"/>
                    <a:pt x="1033571" y="1518609"/>
                  </a:cubicBezTo>
                  <a:cubicBezTo>
                    <a:pt x="1035286" y="1519942"/>
                    <a:pt x="1038487" y="1521571"/>
                    <a:pt x="1040573" y="1522209"/>
                  </a:cubicBezTo>
                  <a:cubicBezTo>
                    <a:pt x="1042658" y="1522848"/>
                    <a:pt x="1043639" y="1522495"/>
                    <a:pt x="1044506" y="1522181"/>
                  </a:cubicBezTo>
                  <a:cubicBezTo>
                    <a:pt x="1045383" y="1521866"/>
                    <a:pt x="1046154" y="1521610"/>
                    <a:pt x="1046535" y="1522257"/>
                  </a:cubicBezTo>
                  <a:cubicBezTo>
                    <a:pt x="1046916" y="1522905"/>
                    <a:pt x="1046916" y="1524476"/>
                    <a:pt x="1047011" y="1525677"/>
                  </a:cubicBezTo>
                  <a:cubicBezTo>
                    <a:pt x="1047097" y="1526877"/>
                    <a:pt x="1047278" y="1527705"/>
                    <a:pt x="1048221" y="1528239"/>
                  </a:cubicBezTo>
                  <a:cubicBezTo>
                    <a:pt x="1049173" y="1528772"/>
                    <a:pt x="1050888" y="1529010"/>
                    <a:pt x="1052203" y="1529058"/>
                  </a:cubicBezTo>
                  <a:cubicBezTo>
                    <a:pt x="1053517" y="1529106"/>
                    <a:pt x="1054441" y="1528953"/>
                    <a:pt x="1054936" y="1529211"/>
                  </a:cubicBezTo>
                  <a:cubicBezTo>
                    <a:pt x="1055441" y="1529458"/>
                    <a:pt x="1055527" y="1530115"/>
                    <a:pt x="1055784" y="1530782"/>
                  </a:cubicBezTo>
                  <a:cubicBezTo>
                    <a:pt x="1056031" y="1531449"/>
                    <a:pt x="1056451" y="1532125"/>
                    <a:pt x="1057422" y="1532630"/>
                  </a:cubicBezTo>
                  <a:cubicBezTo>
                    <a:pt x="1058403" y="1533135"/>
                    <a:pt x="1059937" y="1533458"/>
                    <a:pt x="1061080" y="1533916"/>
                  </a:cubicBezTo>
                  <a:cubicBezTo>
                    <a:pt x="1062223" y="1534373"/>
                    <a:pt x="1062966" y="1534963"/>
                    <a:pt x="1064318" y="1535421"/>
                  </a:cubicBezTo>
                  <a:cubicBezTo>
                    <a:pt x="1065680" y="1535878"/>
                    <a:pt x="1067662" y="1536202"/>
                    <a:pt x="1069528" y="1536249"/>
                  </a:cubicBezTo>
                  <a:cubicBezTo>
                    <a:pt x="1071395" y="1536297"/>
                    <a:pt x="1073139" y="1536059"/>
                    <a:pt x="1074786" y="1535802"/>
                  </a:cubicBezTo>
                  <a:cubicBezTo>
                    <a:pt x="1076434" y="1535554"/>
                    <a:pt x="1077968" y="1535287"/>
                    <a:pt x="1079015" y="1535259"/>
                  </a:cubicBezTo>
                  <a:cubicBezTo>
                    <a:pt x="1080073" y="1535230"/>
                    <a:pt x="1080635" y="1535440"/>
                    <a:pt x="1081282" y="1536097"/>
                  </a:cubicBezTo>
                  <a:cubicBezTo>
                    <a:pt x="1081930" y="1536764"/>
                    <a:pt x="1082673" y="1537888"/>
                    <a:pt x="1083549" y="1538240"/>
                  </a:cubicBezTo>
                  <a:cubicBezTo>
                    <a:pt x="1084416" y="1538592"/>
                    <a:pt x="1085426" y="1538183"/>
                    <a:pt x="1086169" y="1537535"/>
                  </a:cubicBezTo>
                  <a:cubicBezTo>
                    <a:pt x="1086912" y="1536888"/>
                    <a:pt x="1087388" y="1535992"/>
                    <a:pt x="1088512" y="1535497"/>
                  </a:cubicBezTo>
                  <a:cubicBezTo>
                    <a:pt x="1089636" y="1534992"/>
                    <a:pt x="1091417" y="1534878"/>
                    <a:pt x="1092912" y="1535135"/>
                  </a:cubicBezTo>
                  <a:cubicBezTo>
                    <a:pt x="1094408" y="1535402"/>
                    <a:pt x="1095617" y="1536049"/>
                    <a:pt x="1096732" y="1536335"/>
                  </a:cubicBezTo>
                  <a:cubicBezTo>
                    <a:pt x="1097846" y="1536611"/>
                    <a:pt x="1098846" y="1536525"/>
                    <a:pt x="1099856" y="1536630"/>
                  </a:cubicBezTo>
                  <a:cubicBezTo>
                    <a:pt x="1100856" y="1536735"/>
                    <a:pt x="1101866" y="1537030"/>
                    <a:pt x="1102771" y="1536868"/>
                  </a:cubicBezTo>
                  <a:cubicBezTo>
                    <a:pt x="1103676" y="1536707"/>
                    <a:pt x="1104476" y="1536087"/>
                    <a:pt x="1105285" y="1535535"/>
                  </a:cubicBezTo>
                  <a:cubicBezTo>
                    <a:pt x="1106105" y="1534983"/>
                    <a:pt x="1106933" y="1534516"/>
                    <a:pt x="1107905" y="1534811"/>
                  </a:cubicBezTo>
                  <a:cubicBezTo>
                    <a:pt x="1108876" y="1535106"/>
                    <a:pt x="1110010" y="1536173"/>
                    <a:pt x="1111334" y="1536668"/>
                  </a:cubicBezTo>
                  <a:cubicBezTo>
                    <a:pt x="1112667" y="1537154"/>
                    <a:pt x="1114210" y="1537068"/>
                    <a:pt x="1115315" y="1536802"/>
                  </a:cubicBezTo>
                  <a:cubicBezTo>
                    <a:pt x="1116430" y="1536535"/>
                    <a:pt x="1117106" y="1536087"/>
                    <a:pt x="1117849" y="1536030"/>
                  </a:cubicBezTo>
                  <a:cubicBezTo>
                    <a:pt x="1118592" y="1535973"/>
                    <a:pt x="1119392" y="1536297"/>
                    <a:pt x="1120059" y="1536935"/>
                  </a:cubicBezTo>
                  <a:cubicBezTo>
                    <a:pt x="1120725" y="1537573"/>
                    <a:pt x="1121259" y="1538516"/>
                    <a:pt x="1122678" y="1539240"/>
                  </a:cubicBezTo>
                  <a:cubicBezTo>
                    <a:pt x="1124097" y="1539964"/>
                    <a:pt x="1126402" y="1540469"/>
                    <a:pt x="1128345" y="1540593"/>
                  </a:cubicBezTo>
                  <a:cubicBezTo>
                    <a:pt x="1130279" y="1540707"/>
                    <a:pt x="1131851" y="1540450"/>
                    <a:pt x="1133279" y="1540383"/>
                  </a:cubicBezTo>
                  <a:cubicBezTo>
                    <a:pt x="1134698" y="1540326"/>
                    <a:pt x="1135975" y="1540469"/>
                    <a:pt x="1137308" y="1541107"/>
                  </a:cubicBezTo>
                  <a:cubicBezTo>
                    <a:pt x="1138642" y="1541745"/>
                    <a:pt x="1140032" y="1542869"/>
                    <a:pt x="1141433" y="1544279"/>
                  </a:cubicBezTo>
                  <a:cubicBezTo>
                    <a:pt x="1142842" y="1545689"/>
                    <a:pt x="1144262" y="1547375"/>
                    <a:pt x="1145700" y="1548956"/>
                  </a:cubicBezTo>
                  <a:cubicBezTo>
                    <a:pt x="1147138" y="1550537"/>
                    <a:pt x="1148586" y="1552013"/>
                    <a:pt x="1149900" y="1552947"/>
                  </a:cubicBezTo>
                  <a:cubicBezTo>
                    <a:pt x="1151215" y="1553880"/>
                    <a:pt x="1152406" y="1554261"/>
                    <a:pt x="1153349" y="1554528"/>
                  </a:cubicBezTo>
                  <a:cubicBezTo>
                    <a:pt x="1154301" y="1554794"/>
                    <a:pt x="1155006" y="1554947"/>
                    <a:pt x="1155568" y="1555566"/>
                  </a:cubicBezTo>
                  <a:cubicBezTo>
                    <a:pt x="1156130" y="1556185"/>
                    <a:pt x="1156549" y="1557281"/>
                    <a:pt x="1157244" y="1558100"/>
                  </a:cubicBezTo>
                  <a:cubicBezTo>
                    <a:pt x="1157940" y="1558919"/>
                    <a:pt x="1158921" y="1559452"/>
                    <a:pt x="1160159" y="1559719"/>
                  </a:cubicBezTo>
                  <a:cubicBezTo>
                    <a:pt x="1161397" y="1559986"/>
                    <a:pt x="1162912" y="1559986"/>
                    <a:pt x="1164150" y="1560548"/>
                  </a:cubicBezTo>
                  <a:cubicBezTo>
                    <a:pt x="1165388" y="1561110"/>
                    <a:pt x="1166369" y="1562233"/>
                    <a:pt x="1167283" y="1563348"/>
                  </a:cubicBezTo>
                  <a:cubicBezTo>
                    <a:pt x="1168198" y="1564462"/>
                    <a:pt x="1169065" y="1565558"/>
                    <a:pt x="1171113" y="1565996"/>
                  </a:cubicBezTo>
                  <a:cubicBezTo>
                    <a:pt x="1173170" y="1566444"/>
                    <a:pt x="1176428" y="1566234"/>
                    <a:pt x="1177904" y="1565491"/>
                  </a:cubicBezTo>
                  <a:cubicBezTo>
                    <a:pt x="1179380" y="1564748"/>
                    <a:pt x="1179085" y="1563472"/>
                    <a:pt x="1178771" y="1561805"/>
                  </a:cubicBezTo>
                  <a:cubicBezTo>
                    <a:pt x="1178456" y="1560128"/>
                    <a:pt x="1178132" y="1558062"/>
                    <a:pt x="1178123" y="1556757"/>
                  </a:cubicBezTo>
                  <a:cubicBezTo>
                    <a:pt x="1178114" y="1555452"/>
                    <a:pt x="1178399" y="1554918"/>
                    <a:pt x="1178818" y="1554356"/>
                  </a:cubicBezTo>
                  <a:cubicBezTo>
                    <a:pt x="1179228" y="1553794"/>
                    <a:pt x="1179771" y="1553204"/>
                    <a:pt x="1180876" y="1552804"/>
                  </a:cubicBezTo>
                  <a:cubicBezTo>
                    <a:pt x="1181990" y="1552404"/>
                    <a:pt x="1183676" y="1552194"/>
                    <a:pt x="1185372" y="1551918"/>
                  </a:cubicBezTo>
                  <a:cubicBezTo>
                    <a:pt x="1187076" y="1551642"/>
                    <a:pt x="1188791" y="1551280"/>
                    <a:pt x="1190515" y="1550708"/>
                  </a:cubicBezTo>
                  <a:cubicBezTo>
                    <a:pt x="1192230" y="1550127"/>
                    <a:pt x="1193944" y="1549327"/>
                    <a:pt x="1195297" y="1548822"/>
                  </a:cubicBezTo>
                  <a:cubicBezTo>
                    <a:pt x="1196639" y="1548317"/>
                    <a:pt x="1197621" y="1548108"/>
                    <a:pt x="1199202" y="1548127"/>
                  </a:cubicBezTo>
                  <a:cubicBezTo>
                    <a:pt x="1200783" y="1548137"/>
                    <a:pt x="1202974" y="1548375"/>
                    <a:pt x="1204364" y="1548365"/>
                  </a:cubicBezTo>
                  <a:cubicBezTo>
                    <a:pt x="1205755" y="1548356"/>
                    <a:pt x="1206346" y="1548079"/>
                    <a:pt x="1206593" y="1546822"/>
                  </a:cubicBezTo>
                  <a:cubicBezTo>
                    <a:pt x="1206850" y="1545565"/>
                    <a:pt x="1206755" y="1543317"/>
                    <a:pt x="1206431" y="1538754"/>
                  </a:cubicBezTo>
                  <a:cubicBezTo>
                    <a:pt x="1206107" y="1534192"/>
                    <a:pt x="1205546" y="1527324"/>
                    <a:pt x="1204622" y="1520047"/>
                  </a:cubicBezTo>
                  <a:cubicBezTo>
                    <a:pt x="1203707" y="1512761"/>
                    <a:pt x="1202431" y="1505065"/>
                    <a:pt x="1201383" y="1499816"/>
                  </a:cubicBezTo>
                  <a:cubicBezTo>
                    <a:pt x="1200335" y="1494559"/>
                    <a:pt x="1199507" y="1491749"/>
                    <a:pt x="1198335" y="1487710"/>
                  </a:cubicBezTo>
                  <a:cubicBezTo>
                    <a:pt x="1197164" y="1483671"/>
                    <a:pt x="1195658" y="1478404"/>
                    <a:pt x="1193630" y="1472794"/>
                  </a:cubicBezTo>
                  <a:cubicBezTo>
                    <a:pt x="1191601" y="1467183"/>
                    <a:pt x="1189058" y="1461230"/>
                    <a:pt x="1187019" y="1456335"/>
                  </a:cubicBezTo>
                  <a:cubicBezTo>
                    <a:pt x="1184972" y="1451439"/>
                    <a:pt x="1183438" y="1447591"/>
                    <a:pt x="1181885" y="1443190"/>
                  </a:cubicBezTo>
                  <a:cubicBezTo>
                    <a:pt x="1180333" y="1438799"/>
                    <a:pt x="1178761" y="1433856"/>
                    <a:pt x="1177323" y="1428417"/>
                  </a:cubicBezTo>
                  <a:cubicBezTo>
                    <a:pt x="1175885" y="1422988"/>
                    <a:pt x="1174589" y="1417063"/>
                    <a:pt x="1174037" y="1410729"/>
                  </a:cubicBezTo>
                  <a:cubicBezTo>
                    <a:pt x="1173484" y="1404395"/>
                    <a:pt x="1173694" y="1397641"/>
                    <a:pt x="1173903" y="1389707"/>
                  </a:cubicBezTo>
                  <a:cubicBezTo>
                    <a:pt x="1174113" y="1381773"/>
                    <a:pt x="1174313" y="1372658"/>
                    <a:pt x="1174951" y="1365371"/>
                  </a:cubicBezTo>
                  <a:cubicBezTo>
                    <a:pt x="1175589" y="1358094"/>
                    <a:pt x="1176656" y="1352645"/>
                    <a:pt x="1178028" y="1347388"/>
                  </a:cubicBezTo>
                  <a:cubicBezTo>
                    <a:pt x="1179409" y="1342130"/>
                    <a:pt x="1181095" y="1337072"/>
                    <a:pt x="1182705" y="1332672"/>
                  </a:cubicBezTo>
                  <a:cubicBezTo>
                    <a:pt x="1184314" y="1328281"/>
                    <a:pt x="1185857" y="1324547"/>
                    <a:pt x="1187610" y="1320241"/>
                  </a:cubicBezTo>
                  <a:cubicBezTo>
                    <a:pt x="1189363" y="1315936"/>
                    <a:pt x="1191334" y="1311069"/>
                    <a:pt x="1194497" y="1304563"/>
                  </a:cubicBezTo>
                  <a:cubicBezTo>
                    <a:pt x="1197659" y="1298048"/>
                    <a:pt x="1202002" y="1289904"/>
                    <a:pt x="1204898" y="1284742"/>
                  </a:cubicBezTo>
                  <a:cubicBezTo>
                    <a:pt x="1207793" y="1279579"/>
                    <a:pt x="1209241" y="1277408"/>
                    <a:pt x="1210651" y="1275188"/>
                  </a:cubicBezTo>
                  <a:cubicBezTo>
                    <a:pt x="1212051" y="1272969"/>
                    <a:pt x="1213413" y="1270702"/>
                    <a:pt x="1214680" y="1268349"/>
                  </a:cubicBezTo>
                  <a:cubicBezTo>
                    <a:pt x="1215947" y="1265997"/>
                    <a:pt x="1217128" y="1263549"/>
                    <a:pt x="1221024" y="1258481"/>
                  </a:cubicBezTo>
                  <a:cubicBezTo>
                    <a:pt x="1224919" y="1253414"/>
                    <a:pt x="1231530" y="1245708"/>
                    <a:pt x="1237597" y="1239603"/>
                  </a:cubicBezTo>
                  <a:cubicBezTo>
                    <a:pt x="1243665" y="1233488"/>
                    <a:pt x="1249189" y="1228963"/>
                    <a:pt x="1253856" y="1225115"/>
                  </a:cubicBezTo>
                  <a:cubicBezTo>
                    <a:pt x="1258523" y="1221267"/>
                    <a:pt x="1262324" y="1218095"/>
                    <a:pt x="1265038" y="1216333"/>
                  </a:cubicBezTo>
                  <a:cubicBezTo>
                    <a:pt x="1267753" y="1214571"/>
                    <a:pt x="1269382" y="1214209"/>
                    <a:pt x="1271058" y="1212980"/>
                  </a:cubicBezTo>
                  <a:cubicBezTo>
                    <a:pt x="1272735" y="1211761"/>
                    <a:pt x="1274459" y="1209675"/>
                    <a:pt x="1276088" y="1208361"/>
                  </a:cubicBezTo>
                  <a:cubicBezTo>
                    <a:pt x="1277716" y="1207046"/>
                    <a:pt x="1279259" y="1206503"/>
                    <a:pt x="1281431" y="1205827"/>
                  </a:cubicBezTo>
                  <a:cubicBezTo>
                    <a:pt x="1283603" y="1205151"/>
                    <a:pt x="1286413" y="1204332"/>
                    <a:pt x="1288403" y="1202884"/>
                  </a:cubicBezTo>
                  <a:cubicBezTo>
                    <a:pt x="1290394" y="1201436"/>
                    <a:pt x="1291575" y="1199350"/>
                    <a:pt x="1292166" y="1197721"/>
                  </a:cubicBezTo>
                  <a:cubicBezTo>
                    <a:pt x="1292756" y="1196092"/>
                    <a:pt x="1292756" y="1194911"/>
                    <a:pt x="1292756" y="1194321"/>
                  </a:cubicBezTo>
                  <a:cubicBezTo>
                    <a:pt x="1292756" y="1193730"/>
                    <a:pt x="1292756" y="1193730"/>
                    <a:pt x="1292509" y="1193730"/>
                  </a:cubicBezTo>
                  <a:cubicBezTo>
                    <a:pt x="1292261" y="1193730"/>
                    <a:pt x="1291775" y="1193730"/>
                    <a:pt x="1290975" y="1194426"/>
                  </a:cubicBezTo>
                  <a:cubicBezTo>
                    <a:pt x="1290175" y="1195121"/>
                    <a:pt x="1289080" y="1196502"/>
                    <a:pt x="1288099" y="1197607"/>
                  </a:cubicBezTo>
                  <a:cubicBezTo>
                    <a:pt x="1287118" y="1198712"/>
                    <a:pt x="1286251" y="1199541"/>
                    <a:pt x="1285070" y="1199969"/>
                  </a:cubicBezTo>
                  <a:cubicBezTo>
                    <a:pt x="1283888" y="1200388"/>
                    <a:pt x="1282374" y="1200407"/>
                    <a:pt x="1280564" y="1200703"/>
                  </a:cubicBezTo>
                  <a:cubicBezTo>
                    <a:pt x="1278755" y="1200998"/>
                    <a:pt x="1276640" y="1201579"/>
                    <a:pt x="1275488" y="1202103"/>
                  </a:cubicBezTo>
                  <a:cubicBezTo>
                    <a:pt x="1274335" y="1202636"/>
                    <a:pt x="1274154" y="1203122"/>
                    <a:pt x="1273440" y="1203436"/>
                  </a:cubicBezTo>
                  <a:cubicBezTo>
                    <a:pt x="1272725" y="1203751"/>
                    <a:pt x="1271497" y="1203884"/>
                    <a:pt x="1270354" y="1204113"/>
                  </a:cubicBezTo>
                  <a:cubicBezTo>
                    <a:pt x="1269220" y="1204341"/>
                    <a:pt x="1268182" y="1204665"/>
                    <a:pt x="1267277" y="1205437"/>
                  </a:cubicBezTo>
                  <a:cubicBezTo>
                    <a:pt x="1266363" y="1206218"/>
                    <a:pt x="1265563" y="1207456"/>
                    <a:pt x="1264372" y="1208751"/>
                  </a:cubicBezTo>
                  <a:cubicBezTo>
                    <a:pt x="1263181" y="1210047"/>
                    <a:pt x="1261590" y="1211428"/>
                    <a:pt x="1260676" y="1212580"/>
                  </a:cubicBezTo>
                  <a:cubicBezTo>
                    <a:pt x="1259762" y="1213733"/>
                    <a:pt x="1259524" y="1214657"/>
                    <a:pt x="1258895" y="1215285"/>
                  </a:cubicBezTo>
                  <a:cubicBezTo>
                    <a:pt x="1258257" y="1215914"/>
                    <a:pt x="1257228" y="1216228"/>
                    <a:pt x="1256504" y="1216743"/>
                  </a:cubicBezTo>
                  <a:cubicBezTo>
                    <a:pt x="1255771" y="1217248"/>
                    <a:pt x="1255352" y="1217943"/>
                    <a:pt x="1254847" y="1218705"/>
                  </a:cubicBezTo>
                  <a:cubicBezTo>
                    <a:pt x="1254342" y="1219467"/>
                    <a:pt x="1253751" y="1220296"/>
                    <a:pt x="1251932" y="1220934"/>
                  </a:cubicBezTo>
                  <a:cubicBezTo>
                    <a:pt x="1250123" y="1221572"/>
                    <a:pt x="1247094" y="1222039"/>
                    <a:pt x="1244922" y="1222486"/>
                  </a:cubicBezTo>
                  <a:cubicBezTo>
                    <a:pt x="1242750" y="1222934"/>
                    <a:pt x="1241445" y="1223372"/>
                    <a:pt x="1240836" y="1224296"/>
                  </a:cubicBezTo>
                  <a:cubicBezTo>
                    <a:pt x="1240216" y="1225220"/>
                    <a:pt x="1240283" y="1226620"/>
                    <a:pt x="1240426" y="1227782"/>
                  </a:cubicBezTo>
                  <a:cubicBezTo>
                    <a:pt x="1240559" y="1228944"/>
                    <a:pt x="1240759" y="1229859"/>
                    <a:pt x="1240550" y="1230535"/>
                  </a:cubicBezTo>
                  <a:cubicBezTo>
                    <a:pt x="1240340" y="1231211"/>
                    <a:pt x="1239712" y="1231649"/>
                    <a:pt x="1238854" y="1231868"/>
                  </a:cubicBezTo>
                  <a:cubicBezTo>
                    <a:pt x="1237997" y="1232088"/>
                    <a:pt x="1236921" y="1232088"/>
                    <a:pt x="1236016" y="1231887"/>
                  </a:cubicBezTo>
                  <a:cubicBezTo>
                    <a:pt x="1235111" y="1231678"/>
                    <a:pt x="1234378" y="1231278"/>
                    <a:pt x="1233663" y="1231278"/>
                  </a:cubicBezTo>
                  <a:cubicBezTo>
                    <a:pt x="1232949" y="1231278"/>
                    <a:pt x="1232234" y="1231687"/>
                    <a:pt x="1231749" y="1232535"/>
                  </a:cubicBezTo>
                  <a:cubicBezTo>
                    <a:pt x="1231253" y="1233393"/>
                    <a:pt x="1230987" y="1234697"/>
                    <a:pt x="1230730" y="1235850"/>
                  </a:cubicBezTo>
                  <a:cubicBezTo>
                    <a:pt x="1230472" y="1237012"/>
                    <a:pt x="1230244" y="1238022"/>
                    <a:pt x="1229748" y="1238755"/>
                  </a:cubicBezTo>
                  <a:cubicBezTo>
                    <a:pt x="1229253" y="1239479"/>
                    <a:pt x="1228510" y="1239927"/>
                    <a:pt x="1228024" y="1240136"/>
                  </a:cubicBezTo>
                  <a:cubicBezTo>
                    <a:pt x="1227539" y="1240346"/>
                    <a:pt x="1227301" y="1240327"/>
                    <a:pt x="1226996" y="1240698"/>
                  </a:cubicBezTo>
                  <a:cubicBezTo>
                    <a:pt x="1226691" y="1241060"/>
                    <a:pt x="1226320" y="1241803"/>
                    <a:pt x="1226167" y="1242546"/>
                  </a:cubicBezTo>
                  <a:cubicBezTo>
                    <a:pt x="1226015" y="1243279"/>
                    <a:pt x="1226081" y="1244013"/>
                    <a:pt x="1225929" y="1244737"/>
                  </a:cubicBezTo>
                  <a:cubicBezTo>
                    <a:pt x="1225777" y="1245470"/>
                    <a:pt x="1225415" y="1246204"/>
                    <a:pt x="1224748" y="1246813"/>
                  </a:cubicBezTo>
                  <a:cubicBezTo>
                    <a:pt x="1224091" y="1247423"/>
                    <a:pt x="1223129" y="1247908"/>
                    <a:pt x="1222300" y="1248166"/>
                  </a:cubicBezTo>
                  <a:cubicBezTo>
                    <a:pt x="1221462" y="1248423"/>
                    <a:pt x="1220738" y="1248442"/>
                    <a:pt x="1220223" y="1248775"/>
                  </a:cubicBezTo>
                  <a:cubicBezTo>
                    <a:pt x="1219709" y="1249109"/>
                    <a:pt x="1219395" y="1249747"/>
                    <a:pt x="1219338" y="1250890"/>
                  </a:cubicBezTo>
                  <a:cubicBezTo>
                    <a:pt x="1219281" y="1252033"/>
                    <a:pt x="1219471" y="1253662"/>
                    <a:pt x="1219519" y="1254833"/>
                  </a:cubicBezTo>
                  <a:cubicBezTo>
                    <a:pt x="1219566" y="1256005"/>
                    <a:pt x="1219471" y="1256710"/>
                    <a:pt x="1218823" y="1257357"/>
                  </a:cubicBezTo>
                  <a:cubicBezTo>
                    <a:pt x="1218176" y="1258015"/>
                    <a:pt x="1216995" y="1258615"/>
                    <a:pt x="1216071" y="1259567"/>
                  </a:cubicBezTo>
                  <a:cubicBezTo>
                    <a:pt x="1215147" y="1260520"/>
                    <a:pt x="1214480" y="1261824"/>
                    <a:pt x="1213965" y="1263330"/>
                  </a:cubicBezTo>
                  <a:cubicBezTo>
                    <a:pt x="1213451" y="1264834"/>
                    <a:pt x="1213080" y="1266549"/>
                    <a:pt x="1212594" y="1267997"/>
                  </a:cubicBezTo>
                  <a:cubicBezTo>
                    <a:pt x="1212108" y="1269435"/>
                    <a:pt x="1211499" y="1270607"/>
                    <a:pt x="1210203" y="1271645"/>
                  </a:cubicBezTo>
                  <a:cubicBezTo>
                    <a:pt x="1208898" y="1272683"/>
                    <a:pt x="1206889" y="1273607"/>
                    <a:pt x="1205079" y="1274121"/>
                  </a:cubicBezTo>
                  <a:cubicBezTo>
                    <a:pt x="1203269" y="1274645"/>
                    <a:pt x="1201650" y="1274788"/>
                    <a:pt x="1200745" y="1275198"/>
                  </a:cubicBezTo>
                  <a:cubicBezTo>
                    <a:pt x="1199840" y="1275607"/>
                    <a:pt x="1199649" y="1276293"/>
                    <a:pt x="1200107" y="1276722"/>
                  </a:cubicBezTo>
                  <a:cubicBezTo>
                    <a:pt x="1200574" y="1277160"/>
                    <a:pt x="1201707" y="1277350"/>
                    <a:pt x="1202850" y="1277503"/>
                  </a:cubicBezTo>
                  <a:cubicBezTo>
                    <a:pt x="1204002" y="1277646"/>
                    <a:pt x="1205165" y="1277750"/>
                    <a:pt x="1205488" y="1278027"/>
                  </a:cubicBezTo>
                  <a:cubicBezTo>
                    <a:pt x="1205812" y="1278312"/>
                    <a:pt x="1205288" y="1278779"/>
                    <a:pt x="1204669" y="1279465"/>
                  </a:cubicBezTo>
                  <a:cubicBezTo>
                    <a:pt x="1204060" y="1280160"/>
                    <a:pt x="1203355" y="1281074"/>
                    <a:pt x="1202507" y="1282522"/>
                  </a:cubicBezTo>
                  <a:cubicBezTo>
                    <a:pt x="1201659" y="1283970"/>
                    <a:pt x="1200669" y="1285961"/>
                    <a:pt x="1199935" y="1287190"/>
                  </a:cubicBezTo>
                  <a:cubicBezTo>
                    <a:pt x="1199202" y="1288419"/>
                    <a:pt x="1198735" y="1288885"/>
                    <a:pt x="1197973" y="1289152"/>
                  </a:cubicBezTo>
                  <a:cubicBezTo>
                    <a:pt x="1197202" y="1289409"/>
                    <a:pt x="1196135" y="1289476"/>
                    <a:pt x="1195325" y="1290000"/>
                  </a:cubicBezTo>
                  <a:cubicBezTo>
                    <a:pt x="1194515" y="1290523"/>
                    <a:pt x="1193972" y="1291524"/>
                    <a:pt x="1193677" y="1292447"/>
                  </a:cubicBezTo>
                  <a:cubicBezTo>
                    <a:pt x="1193382" y="1293371"/>
                    <a:pt x="1193344" y="1294229"/>
                    <a:pt x="1192925" y="1294743"/>
                  </a:cubicBezTo>
                  <a:cubicBezTo>
                    <a:pt x="1192506" y="1295257"/>
                    <a:pt x="1191706" y="1295438"/>
                    <a:pt x="1191287" y="1296124"/>
                  </a:cubicBezTo>
                  <a:cubicBezTo>
                    <a:pt x="1190867" y="1296819"/>
                    <a:pt x="1190829" y="1298020"/>
                    <a:pt x="1190934" y="1298905"/>
                  </a:cubicBezTo>
                  <a:cubicBezTo>
                    <a:pt x="1191039" y="1299791"/>
                    <a:pt x="1191296" y="1300353"/>
                    <a:pt x="1191191" y="1301239"/>
                  </a:cubicBezTo>
                  <a:cubicBezTo>
                    <a:pt x="1191096" y="1302125"/>
                    <a:pt x="1190648" y="1303334"/>
                    <a:pt x="1190077" y="1303982"/>
                  </a:cubicBezTo>
                  <a:cubicBezTo>
                    <a:pt x="1189505" y="1304639"/>
                    <a:pt x="1188800" y="1304735"/>
                    <a:pt x="1188239" y="1305020"/>
                  </a:cubicBezTo>
                  <a:cubicBezTo>
                    <a:pt x="1187677" y="1305316"/>
                    <a:pt x="1187248" y="1305801"/>
                    <a:pt x="1187096" y="1306544"/>
                  </a:cubicBezTo>
                  <a:cubicBezTo>
                    <a:pt x="1186943" y="1307287"/>
                    <a:pt x="1187057" y="1308278"/>
                    <a:pt x="1186800" y="1309250"/>
                  </a:cubicBezTo>
                  <a:cubicBezTo>
                    <a:pt x="1186543" y="1310221"/>
                    <a:pt x="1185924" y="1311174"/>
                    <a:pt x="1185381" y="1311850"/>
                  </a:cubicBezTo>
                  <a:cubicBezTo>
                    <a:pt x="1184838" y="1312517"/>
                    <a:pt x="1184371" y="1312907"/>
                    <a:pt x="1184238" y="1313755"/>
                  </a:cubicBezTo>
                  <a:cubicBezTo>
                    <a:pt x="1184105" y="1314603"/>
                    <a:pt x="1184295" y="1315908"/>
                    <a:pt x="1183962" y="1317012"/>
                  </a:cubicBezTo>
                  <a:cubicBezTo>
                    <a:pt x="1183628" y="1318108"/>
                    <a:pt x="1182771" y="1319013"/>
                    <a:pt x="1182133" y="1319661"/>
                  </a:cubicBezTo>
                  <a:cubicBezTo>
                    <a:pt x="1181495" y="1320318"/>
                    <a:pt x="1181057" y="1320718"/>
                    <a:pt x="1181009" y="1321337"/>
                  </a:cubicBezTo>
                  <a:cubicBezTo>
                    <a:pt x="1180952" y="1321956"/>
                    <a:pt x="1181257" y="1322766"/>
                    <a:pt x="1181304" y="1323404"/>
                  </a:cubicBezTo>
                  <a:cubicBezTo>
                    <a:pt x="1181352" y="1324032"/>
                    <a:pt x="1181142" y="1324480"/>
                    <a:pt x="1180609" y="1325033"/>
                  </a:cubicBezTo>
                  <a:cubicBezTo>
                    <a:pt x="1180076" y="1325575"/>
                    <a:pt x="1179218" y="1326223"/>
                    <a:pt x="1178371" y="1327223"/>
                  </a:cubicBezTo>
                  <a:cubicBezTo>
                    <a:pt x="1177523" y="1328223"/>
                    <a:pt x="1176685" y="1329585"/>
                    <a:pt x="1176151" y="1330986"/>
                  </a:cubicBezTo>
                  <a:cubicBezTo>
                    <a:pt x="1175618" y="1332386"/>
                    <a:pt x="1175380" y="1333833"/>
                    <a:pt x="1175294" y="1335053"/>
                  </a:cubicBezTo>
                  <a:cubicBezTo>
                    <a:pt x="1175208" y="1336282"/>
                    <a:pt x="1175265" y="1337291"/>
                    <a:pt x="1175037" y="1338386"/>
                  </a:cubicBezTo>
                  <a:cubicBezTo>
                    <a:pt x="1174799" y="1339492"/>
                    <a:pt x="1174275" y="1340673"/>
                    <a:pt x="1173665" y="1341768"/>
                  </a:cubicBezTo>
                  <a:cubicBezTo>
                    <a:pt x="1173056" y="1342863"/>
                    <a:pt x="1172351" y="1343854"/>
                    <a:pt x="1171960" y="1344721"/>
                  </a:cubicBezTo>
                  <a:cubicBezTo>
                    <a:pt x="1171570" y="1345587"/>
                    <a:pt x="1171494" y="1346330"/>
                    <a:pt x="1171503" y="1347454"/>
                  </a:cubicBezTo>
                  <a:cubicBezTo>
                    <a:pt x="1171513" y="1348578"/>
                    <a:pt x="1171608" y="1350102"/>
                    <a:pt x="1171494" y="1351217"/>
                  </a:cubicBezTo>
                  <a:cubicBezTo>
                    <a:pt x="1171379" y="1352341"/>
                    <a:pt x="1171046" y="1353055"/>
                    <a:pt x="1170751" y="1354236"/>
                  </a:cubicBezTo>
                  <a:cubicBezTo>
                    <a:pt x="1170455" y="1355417"/>
                    <a:pt x="1170208" y="1357046"/>
                    <a:pt x="1170103" y="1358513"/>
                  </a:cubicBezTo>
                  <a:cubicBezTo>
                    <a:pt x="1169998" y="1359970"/>
                    <a:pt x="1170036" y="1361256"/>
                    <a:pt x="1169932" y="1362466"/>
                  </a:cubicBezTo>
                  <a:cubicBezTo>
                    <a:pt x="1169827" y="1363675"/>
                    <a:pt x="1169570" y="1364809"/>
                    <a:pt x="1169312" y="1365885"/>
                  </a:cubicBezTo>
                  <a:cubicBezTo>
                    <a:pt x="1169055" y="1366961"/>
                    <a:pt x="1168779" y="1368000"/>
                    <a:pt x="1168665" y="1369733"/>
                  </a:cubicBezTo>
                  <a:cubicBezTo>
                    <a:pt x="1168560" y="1371467"/>
                    <a:pt x="1168617" y="1373896"/>
                    <a:pt x="1168569" y="1376420"/>
                  </a:cubicBezTo>
                  <a:cubicBezTo>
                    <a:pt x="1168531" y="1378934"/>
                    <a:pt x="1168379" y="1381535"/>
                    <a:pt x="1168331" y="1383449"/>
                  </a:cubicBezTo>
                  <a:cubicBezTo>
                    <a:pt x="1168284" y="1385373"/>
                    <a:pt x="1168322" y="1386631"/>
                    <a:pt x="1168379" y="1387955"/>
                  </a:cubicBezTo>
                  <a:cubicBezTo>
                    <a:pt x="1168436" y="1389288"/>
                    <a:pt x="1168512" y="1390698"/>
                    <a:pt x="1168807" y="1391812"/>
                  </a:cubicBezTo>
                  <a:cubicBezTo>
                    <a:pt x="1169103" y="1392927"/>
                    <a:pt x="1169608" y="1393755"/>
                    <a:pt x="1169865" y="1394632"/>
                  </a:cubicBezTo>
                  <a:cubicBezTo>
                    <a:pt x="1170122" y="1395508"/>
                    <a:pt x="1170122" y="1396451"/>
                    <a:pt x="1169922" y="1397137"/>
                  </a:cubicBezTo>
                  <a:cubicBezTo>
                    <a:pt x="1169722" y="1397823"/>
                    <a:pt x="1169332" y="1398251"/>
                    <a:pt x="1169046" y="1399775"/>
                  </a:cubicBezTo>
                  <a:cubicBezTo>
                    <a:pt x="1168750" y="1401309"/>
                    <a:pt x="1168550" y="1403928"/>
                    <a:pt x="1168512" y="1405709"/>
                  </a:cubicBezTo>
                  <a:cubicBezTo>
                    <a:pt x="1168474" y="1407490"/>
                    <a:pt x="1168589" y="1408433"/>
                    <a:pt x="1168789" y="1408995"/>
                  </a:cubicBezTo>
                  <a:cubicBezTo>
                    <a:pt x="1168989" y="1409567"/>
                    <a:pt x="1169255" y="1409757"/>
                    <a:pt x="1169598" y="1410796"/>
                  </a:cubicBezTo>
                  <a:cubicBezTo>
                    <a:pt x="1169932" y="1411834"/>
                    <a:pt x="1170322" y="1413710"/>
                    <a:pt x="1170398" y="1415396"/>
                  </a:cubicBezTo>
                  <a:cubicBezTo>
                    <a:pt x="1170474" y="1417082"/>
                    <a:pt x="1170246" y="1418568"/>
                    <a:pt x="1169884" y="1419797"/>
                  </a:cubicBezTo>
                  <a:cubicBezTo>
                    <a:pt x="1169532" y="1421026"/>
                    <a:pt x="1169065" y="1422007"/>
                    <a:pt x="1169007" y="1422950"/>
                  </a:cubicBezTo>
                  <a:cubicBezTo>
                    <a:pt x="1168950" y="1423893"/>
                    <a:pt x="1169303" y="1424788"/>
                    <a:pt x="1169865" y="1425378"/>
                  </a:cubicBezTo>
                  <a:cubicBezTo>
                    <a:pt x="1170436" y="1425969"/>
                    <a:pt x="1171217" y="1426236"/>
                    <a:pt x="1171884" y="1426750"/>
                  </a:cubicBezTo>
                  <a:cubicBezTo>
                    <a:pt x="1172551" y="1427255"/>
                    <a:pt x="1173103" y="1428007"/>
                    <a:pt x="1173513" y="1428865"/>
                  </a:cubicBezTo>
                  <a:cubicBezTo>
                    <a:pt x="1173923" y="1429731"/>
                    <a:pt x="1174199" y="1430703"/>
                    <a:pt x="1174361" y="1431627"/>
                  </a:cubicBezTo>
                  <a:cubicBezTo>
                    <a:pt x="1174513" y="1432551"/>
                    <a:pt x="1174561" y="1433408"/>
                    <a:pt x="1174323" y="1434541"/>
                  </a:cubicBezTo>
                  <a:cubicBezTo>
                    <a:pt x="1174084" y="1435675"/>
                    <a:pt x="1173580" y="1437084"/>
                    <a:pt x="1173561" y="1438475"/>
                  </a:cubicBezTo>
                  <a:cubicBezTo>
                    <a:pt x="1173541" y="1439866"/>
                    <a:pt x="1174008" y="1441237"/>
                    <a:pt x="1174522" y="1441818"/>
                  </a:cubicBezTo>
                  <a:cubicBezTo>
                    <a:pt x="1175037" y="1442409"/>
                    <a:pt x="1175580" y="1442209"/>
                    <a:pt x="1176008" y="1442781"/>
                  </a:cubicBezTo>
                  <a:cubicBezTo>
                    <a:pt x="1176437" y="1443352"/>
                    <a:pt x="1176751" y="1444676"/>
                    <a:pt x="1176932" y="1446086"/>
                  </a:cubicBezTo>
                  <a:cubicBezTo>
                    <a:pt x="1177104" y="1447495"/>
                    <a:pt x="1177151" y="1448981"/>
                    <a:pt x="1177637" y="1450181"/>
                  </a:cubicBezTo>
                  <a:cubicBezTo>
                    <a:pt x="1178132" y="1451382"/>
                    <a:pt x="1179066" y="1452277"/>
                    <a:pt x="1179695" y="1453001"/>
                  </a:cubicBezTo>
                  <a:cubicBezTo>
                    <a:pt x="1180323" y="1453725"/>
                    <a:pt x="1180638" y="1454268"/>
                    <a:pt x="1180866" y="1455249"/>
                  </a:cubicBezTo>
                  <a:cubicBezTo>
                    <a:pt x="1181104" y="1456230"/>
                    <a:pt x="1181257" y="1457640"/>
                    <a:pt x="1181371" y="1459144"/>
                  </a:cubicBezTo>
                  <a:cubicBezTo>
                    <a:pt x="1181495" y="1460649"/>
                    <a:pt x="1181571" y="1462259"/>
                    <a:pt x="1181981" y="1463355"/>
                  </a:cubicBezTo>
                  <a:cubicBezTo>
                    <a:pt x="1182390" y="1464450"/>
                    <a:pt x="1183133" y="1465041"/>
                    <a:pt x="1183943" y="1465707"/>
                  </a:cubicBezTo>
                  <a:cubicBezTo>
                    <a:pt x="1184752" y="1466374"/>
                    <a:pt x="1185610" y="1467117"/>
                    <a:pt x="1186629" y="1468298"/>
                  </a:cubicBezTo>
                  <a:cubicBezTo>
                    <a:pt x="1187648" y="1469470"/>
                    <a:pt x="1188820" y="1471079"/>
                    <a:pt x="1189563" y="1472394"/>
                  </a:cubicBezTo>
                  <a:cubicBezTo>
                    <a:pt x="1190306" y="1473708"/>
                    <a:pt x="1190620" y="1474727"/>
                    <a:pt x="1190896" y="1475718"/>
                  </a:cubicBezTo>
                  <a:cubicBezTo>
                    <a:pt x="1191172" y="1476718"/>
                    <a:pt x="1191401" y="1477699"/>
                    <a:pt x="1191506" y="1478909"/>
                  </a:cubicBezTo>
                  <a:cubicBezTo>
                    <a:pt x="1191601" y="1480118"/>
                    <a:pt x="1191563" y="1481576"/>
                    <a:pt x="1191658" y="1483062"/>
                  </a:cubicBezTo>
                  <a:cubicBezTo>
                    <a:pt x="1191753" y="1484548"/>
                    <a:pt x="1191991" y="1486081"/>
                    <a:pt x="1192458" y="1487053"/>
                  </a:cubicBezTo>
                  <a:cubicBezTo>
                    <a:pt x="1192925" y="1488034"/>
                    <a:pt x="1193630" y="1488462"/>
                    <a:pt x="1194497" y="1489948"/>
                  </a:cubicBezTo>
                  <a:cubicBezTo>
                    <a:pt x="1195354" y="1491434"/>
                    <a:pt x="1196373" y="1493977"/>
                    <a:pt x="1197002" y="1496292"/>
                  </a:cubicBezTo>
                  <a:cubicBezTo>
                    <a:pt x="1197630" y="1498607"/>
                    <a:pt x="1197859" y="1500683"/>
                    <a:pt x="1198078" y="1503045"/>
                  </a:cubicBezTo>
                  <a:cubicBezTo>
                    <a:pt x="1198297" y="1505417"/>
                    <a:pt x="1198487" y="1508074"/>
                    <a:pt x="1198897" y="1510646"/>
                  </a:cubicBezTo>
                  <a:cubicBezTo>
                    <a:pt x="1199306" y="1513208"/>
                    <a:pt x="1199935" y="1515675"/>
                    <a:pt x="1200469" y="1517990"/>
                  </a:cubicBezTo>
                  <a:cubicBezTo>
                    <a:pt x="1200992" y="1520304"/>
                    <a:pt x="1201431" y="1522457"/>
                    <a:pt x="1201859" y="1524591"/>
                  </a:cubicBezTo>
                  <a:cubicBezTo>
                    <a:pt x="1202288" y="1526724"/>
                    <a:pt x="1202716" y="1528839"/>
                    <a:pt x="1203145" y="1530039"/>
                  </a:cubicBezTo>
                  <a:cubicBezTo>
                    <a:pt x="1203574" y="1531230"/>
                    <a:pt x="1204002" y="1531506"/>
                    <a:pt x="1204145" y="1531820"/>
                  </a:cubicBezTo>
                  <a:cubicBezTo>
                    <a:pt x="1204279" y="1532134"/>
                    <a:pt x="1204126" y="1532487"/>
                    <a:pt x="1203907" y="1532973"/>
                  </a:cubicBezTo>
                  <a:cubicBezTo>
                    <a:pt x="1203688" y="1533458"/>
                    <a:pt x="1203421" y="1534087"/>
                    <a:pt x="1203345" y="1535259"/>
                  </a:cubicBezTo>
                  <a:cubicBezTo>
                    <a:pt x="1203269" y="1536440"/>
                    <a:pt x="1203383" y="1538154"/>
                    <a:pt x="1203269" y="1539374"/>
                  </a:cubicBezTo>
                  <a:cubicBezTo>
                    <a:pt x="1203145" y="1540583"/>
                    <a:pt x="1202802" y="1541288"/>
                    <a:pt x="1202098" y="1541898"/>
                  </a:cubicBezTo>
                  <a:cubicBezTo>
                    <a:pt x="1201393" y="1542507"/>
                    <a:pt x="1200335" y="1543012"/>
                    <a:pt x="1199202" y="1543012"/>
                  </a:cubicBezTo>
                  <a:cubicBezTo>
                    <a:pt x="1198068" y="1543012"/>
                    <a:pt x="1196849" y="1542507"/>
                    <a:pt x="1196344" y="1541726"/>
                  </a:cubicBezTo>
                  <a:cubicBezTo>
                    <a:pt x="1195840" y="1540945"/>
                    <a:pt x="1196030" y="1539888"/>
                    <a:pt x="1196582" y="1539088"/>
                  </a:cubicBezTo>
                  <a:cubicBezTo>
                    <a:pt x="1197125" y="1538278"/>
                    <a:pt x="1198030" y="1537735"/>
                    <a:pt x="1198545" y="1536811"/>
                  </a:cubicBezTo>
                  <a:cubicBezTo>
                    <a:pt x="1199049" y="1535897"/>
                    <a:pt x="1199173" y="1534601"/>
                    <a:pt x="1198954" y="1533658"/>
                  </a:cubicBezTo>
                  <a:cubicBezTo>
                    <a:pt x="1198735" y="1532716"/>
                    <a:pt x="1198192" y="1532134"/>
                    <a:pt x="1197173" y="1531820"/>
                  </a:cubicBezTo>
                  <a:cubicBezTo>
                    <a:pt x="1196154" y="1531506"/>
                    <a:pt x="1194668" y="1531468"/>
                    <a:pt x="1193373" y="1531230"/>
                  </a:cubicBezTo>
                  <a:cubicBezTo>
                    <a:pt x="1192077" y="1530991"/>
                    <a:pt x="1190982" y="1530563"/>
                    <a:pt x="1190106" y="1530115"/>
                  </a:cubicBezTo>
                  <a:cubicBezTo>
                    <a:pt x="1189229" y="1529667"/>
                    <a:pt x="1188553" y="1529191"/>
                    <a:pt x="1188086" y="1528610"/>
                  </a:cubicBezTo>
                  <a:cubicBezTo>
                    <a:pt x="1187619" y="1528020"/>
                    <a:pt x="1187343" y="1527315"/>
                    <a:pt x="1187324" y="1526362"/>
                  </a:cubicBezTo>
                  <a:cubicBezTo>
                    <a:pt x="1187305" y="1525400"/>
                    <a:pt x="1187543" y="1524191"/>
                    <a:pt x="1187305" y="1523305"/>
                  </a:cubicBezTo>
                  <a:cubicBezTo>
                    <a:pt x="1187067" y="1522429"/>
                    <a:pt x="1186362" y="1521876"/>
                    <a:pt x="1185838" y="1521209"/>
                  </a:cubicBezTo>
                  <a:cubicBezTo>
                    <a:pt x="1185305" y="1520543"/>
                    <a:pt x="1184952" y="1519762"/>
                    <a:pt x="1185057" y="1519057"/>
                  </a:cubicBezTo>
                  <a:cubicBezTo>
                    <a:pt x="1185152" y="1518352"/>
                    <a:pt x="1185705" y="1517723"/>
                    <a:pt x="1185972" y="1517057"/>
                  </a:cubicBezTo>
                  <a:cubicBezTo>
                    <a:pt x="1186248" y="1516390"/>
                    <a:pt x="1186248" y="1515685"/>
                    <a:pt x="1185953" y="1514942"/>
                  </a:cubicBezTo>
                  <a:cubicBezTo>
                    <a:pt x="1185657" y="1514199"/>
                    <a:pt x="1185076" y="1513418"/>
                    <a:pt x="1184543" y="1512637"/>
                  </a:cubicBezTo>
                  <a:cubicBezTo>
                    <a:pt x="1184009" y="1511856"/>
                    <a:pt x="1183543" y="1511065"/>
                    <a:pt x="1183543" y="1510427"/>
                  </a:cubicBezTo>
                  <a:cubicBezTo>
                    <a:pt x="1183543" y="1509779"/>
                    <a:pt x="1184009" y="1509275"/>
                    <a:pt x="1184429" y="1508627"/>
                  </a:cubicBezTo>
                  <a:cubicBezTo>
                    <a:pt x="1184838" y="1507979"/>
                    <a:pt x="1185190" y="1507198"/>
                    <a:pt x="1185210" y="1506474"/>
                  </a:cubicBezTo>
                  <a:cubicBezTo>
                    <a:pt x="1185229" y="1505750"/>
                    <a:pt x="1184914" y="1505083"/>
                    <a:pt x="1184371" y="1504550"/>
                  </a:cubicBezTo>
                  <a:cubicBezTo>
                    <a:pt x="1183828" y="1504026"/>
                    <a:pt x="1183038" y="1503626"/>
                    <a:pt x="1182295" y="1503398"/>
                  </a:cubicBezTo>
                  <a:cubicBezTo>
                    <a:pt x="1181552" y="1503159"/>
                    <a:pt x="1180847" y="1503083"/>
                    <a:pt x="1180342" y="1502712"/>
                  </a:cubicBezTo>
                  <a:cubicBezTo>
                    <a:pt x="1179828" y="1502340"/>
                    <a:pt x="1179514" y="1501674"/>
                    <a:pt x="1179342" y="1500931"/>
                  </a:cubicBezTo>
                  <a:cubicBezTo>
                    <a:pt x="1179171" y="1500188"/>
                    <a:pt x="1179123" y="1499359"/>
                    <a:pt x="1179304" y="1498283"/>
                  </a:cubicBezTo>
                  <a:cubicBezTo>
                    <a:pt x="1179485" y="1497206"/>
                    <a:pt x="1179876" y="1495873"/>
                    <a:pt x="1179828" y="1494644"/>
                  </a:cubicBezTo>
                  <a:cubicBezTo>
                    <a:pt x="1179790" y="1493406"/>
                    <a:pt x="1179323" y="1492272"/>
                    <a:pt x="1178599" y="1491663"/>
                  </a:cubicBezTo>
                  <a:cubicBezTo>
                    <a:pt x="1177875" y="1491053"/>
                    <a:pt x="1176894" y="1490977"/>
                    <a:pt x="1176228" y="1491215"/>
                  </a:cubicBezTo>
                  <a:cubicBezTo>
                    <a:pt x="1175561" y="1491453"/>
                    <a:pt x="1175208" y="1491996"/>
                    <a:pt x="1174875" y="1492606"/>
                  </a:cubicBezTo>
                  <a:cubicBezTo>
                    <a:pt x="1174542" y="1493215"/>
                    <a:pt x="1174227" y="1493882"/>
                    <a:pt x="1173761" y="1494254"/>
                  </a:cubicBezTo>
                  <a:cubicBezTo>
                    <a:pt x="1173294" y="1494625"/>
                    <a:pt x="1172665" y="1494701"/>
                    <a:pt x="1172570" y="1494330"/>
                  </a:cubicBezTo>
                  <a:cubicBezTo>
                    <a:pt x="1172475" y="1493958"/>
                    <a:pt x="1172903" y="1493139"/>
                    <a:pt x="1173389" y="1492253"/>
                  </a:cubicBezTo>
                  <a:cubicBezTo>
                    <a:pt x="1173875" y="1491367"/>
                    <a:pt x="1174427" y="1490434"/>
                    <a:pt x="1174799" y="1489396"/>
                  </a:cubicBezTo>
                  <a:cubicBezTo>
                    <a:pt x="1175170" y="1488358"/>
                    <a:pt x="1175370" y="1487224"/>
                    <a:pt x="1175342" y="1486167"/>
                  </a:cubicBezTo>
                  <a:cubicBezTo>
                    <a:pt x="1175323" y="1485110"/>
                    <a:pt x="1175084" y="1484129"/>
                    <a:pt x="1174599" y="1483624"/>
                  </a:cubicBezTo>
                  <a:cubicBezTo>
                    <a:pt x="1174113" y="1483119"/>
                    <a:pt x="1173370" y="1483081"/>
                    <a:pt x="1172503" y="1482862"/>
                  </a:cubicBezTo>
                  <a:cubicBezTo>
                    <a:pt x="1171646" y="1482652"/>
                    <a:pt x="1170665" y="1482252"/>
                    <a:pt x="1170170" y="1481652"/>
                  </a:cubicBezTo>
                  <a:cubicBezTo>
                    <a:pt x="1169684" y="1481043"/>
                    <a:pt x="1169684" y="1480223"/>
                    <a:pt x="1168998" y="1479442"/>
                  </a:cubicBezTo>
                  <a:cubicBezTo>
                    <a:pt x="1168312" y="1478661"/>
                    <a:pt x="1166941" y="1477918"/>
                    <a:pt x="1166531" y="1477251"/>
                  </a:cubicBezTo>
                  <a:cubicBezTo>
                    <a:pt x="1166122" y="1476585"/>
                    <a:pt x="1166665" y="1475994"/>
                    <a:pt x="1167103" y="1475042"/>
                  </a:cubicBezTo>
                  <a:cubicBezTo>
                    <a:pt x="1167531" y="1474080"/>
                    <a:pt x="1167846" y="1472756"/>
                    <a:pt x="1167808" y="1471536"/>
                  </a:cubicBezTo>
                  <a:cubicBezTo>
                    <a:pt x="1167769" y="1470327"/>
                    <a:pt x="1167379" y="1469222"/>
                    <a:pt x="1167379" y="1468308"/>
                  </a:cubicBezTo>
                  <a:cubicBezTo>
                    <a:pt x="1167379" y="1467383"/>
                    <a:pt x="1167769" y="1466641"/>
                    <a:pt x="1168217" y="1466012"/>
                  </a:cubicBezTo>
                  <a:cubicBezTo>
                    <a:pt x="1168665" y="1465383"/>
                    <a:pt x="1169179" y="1464878"/>
                    <a:pt x="1169160" y="1464307"/>
                  </a:cubicBezTo>
                  <a:cubicBezTo>
                    <a:pt x="1169141" y="1463735"/>
                    <a:pt x="1168589" y="1463116"/>
                    <a:pt x="1167884" y="1462173"/>
                  </a:cubicBezTo>
                  <a:cubicBezTo>
                    <a:pt x="1167179" y="1461230"/>
                    <a:pt x="1166322" y="1459983"/>
                    <a:pt x="1165788" y="1458897"/>
                  </a:cubicBezTo>
                  <a:cubicBezTo>
                    <a:pt x="1165264" y="1457820"/>
                    <a:pt x="1165064" y="1456925"/>
                    <a:pt x="1165045" y="1455858"/>
                  </a:cubicBezTo>
                  <a:cubicBezTo>
                    <a:pt x="1165026" y="1454801"/>
                    <a:pt x="1165179" y="1453591"/>
                    <a:pt x="1165102" y="1452372"/>
                  </a:cubicBezTo>
                  <a:cubicBezTo>
                    <a:pt x="1165026" y="1451163"/>
                    <a:pt x="1164712" y="1449943"/>
                    <a:pt x="1164026" y="1448400"/>
                  </a:cubicBezTo>
                  <a:cubicBezTo>
                    <a:pt x="1163340" y="1446848"/>
                    <a:pt x="1162283" y="1444971"/>
                    <a:pt x="1161654" y="1443428"/>
                  </a:cubicBezTo>
                  <a:cubicBezTo>
                    <a:pt x="1161026" y="1441885"/>
                    <a:pt x="1160835" y="1440666"/>
                    <a:pt x="1160835" y="1439456"/>
                  </a:cubicBezTo>
                  <a:cubicBezTo>
                    <a:pt x="1160835" y="1438237"/>
                    <a:pt x="1161035" y="1437027"/>
                    <a:pt x="1161035" y="1436103"/>
                  </a:cubicBezTo>
                  <a:cubicBezTo>
                    <a:pt x="1161035" y="1435189"/>
                    <a:pt x="1160835" y="1434560"/>
                    <a:pt x="1160426" y="1434084"/>
                  </a:cubicBezTo>
                  <a:cubicBezTo>
                    <a:pt x="1160016" y="1433617"/>
                    <a:pt x="1159387" y="1433303"/>
                    <a:pt x="1158721" y="1432522"/>
                  </a:cubicBezTo>
                  <a:cubicBezTo>
                    <a:pt x="1158054" y="1431741"/>
                    <a:pt x="1157349" y="1430484"/>
                    <a:pt x="1156606" y="1429217"/>
                  </a:cubicBezTo>
                  <a:cubicBezTo>
                    <a:pt x="1155863" y="1427941"/>
                    <a:pt x="1155082" y="1426645"/>
                    <a:pt x="1154139" y="1425645"/>
                  </a:cubicBezTo>
                  <a:cubicBezTo>
                    <a:pt x="1153196" y="1424645"/>
                    <a:pt x="1152101" y="1423940"/>
                    <a:pt x="1151215" y="1423159"/>
                  </a:cubicBezTo>
                  <a:cubicBezTo>
                    <a:pt x="1150339" y="1422378"/>
                    <a:pt x="1149672" y="1421511"/>
                    <a:pt x="1149453" y="1420654"/>
                  </a:cubicBezTo>
                  <a:cubicBezTo>
                    <a:pt x="1149234" y="1419797"/>
                    <a:pt x="1149472" y="1418930"/>
                    <a:pt x="1149805" y="1417977"/>
                  </a:cubicBezTo>
                  <a:cubicBezTo>
                    <a:pt x="1150139" y="1417015"/>
                    <a:pt x="1150567" y="1415958"/>
                    <a:pt x="1150939" y="1415044"/>
                  </a:cubicBezTo>
                  <a:cubicBezTo>
                    <a:pt x="1151310" y="1414120"/>
                    <a:pt x="1151624" y="1413339"/>
                    <a:pt x="1151586" y="1412615"/>
                  </a:cubicBezTo>
                  <a:cubicBezTo>
                    <a:pt x="1151548" y="1411891"/>
                    <a:pt x="1151158" y="1411224"/>
                    <a:pt x="1150567" y="1410500"/>
                  </a:cubicBezTo>
                  <a:cubicBezTo>
                    <a:pt x="1149977" y="1409777"/>
                    <a:pt x="1149196" y="1408995"/>
                    <a:pt x="1148881" y="1408271"/>
                  </a:cubicBezTo>
                  <a:cubicBezTo>
                    <a:pt x="1148567" y="1407548"/>
                    <a:pt x="1148729" y="1406881"/>
                    <a:pt x="1148843" y="1406176"/>
                  </a:cubicBezTo>
                  <a:cubicBezTo>
                    <a:pt x="1148957" y="1405471"/>
                    <a:pt x="1149043" y="1404728"/>
                    <a:pt x="1149081" y="1403928"/>
                  </a:cubicBezTo>
                  <a:cubicBezTo>
                    <a:pt x="1149119" y="1403128"/>
                    <a:pt x="1149119" y="1402261"/>
                    <a:pt x="1149024" y="1401423"/>
                  </a:cubicBezTo>
                  <a:cubicBezTo>
                    <a:pt x="1148929" y="1400575"/>
                    <a:pt x="1148729" y="1399756"/>
                    <a:pt x="1149119" y="1399309"/>
                  </a:cubicBezTo>
                  <a:cubicBezTo>
                    <a:pt x="1149510" y="1398861"/>
                    <a:pt x="1150491" y="1398784"/>
                    <a:pt x="1151939" y="1398604"/>
                  </a:cubicBezTo>
                  <a:cubicBezTo>
                    <a:pt x="1153387" y="1398423"/>
                    <a:pt x="1155311" y="1398156"/>
                    <a:pt x="1156558" y="1397823"/>
                  </a:cubicBezTo>
                  <a:cubicBezTo>
                    <a:pt x="1157816" y="1397489"/>
                    <a:pt x="1158397" y="1397099"/>
                    <a:pt x="1158397" y="1396489"/>
                  </a:cubicBezTo>
                  <a:cubicBezTo>
                    <a:pt x="1158397" y="1395879"/>
                    <a:pt x="1157806" y="1395060"/>
                    <a:pt x="1157378" y="1394393"/>
                  </a:cubicBezTo>
                  <a:cubicBezTo>
                    <a:pt x="1156949" y="1393727"/>
                    <a:pt x="1156673" y="1393222"/>
                    <a:pt x="1156597" y="1392793"/>
                  </a:cubicBezTo>
                  <a:cubicBezTo>
                    <a:pt x="1156520" y="1392365"/>
                    <a:pt x="1156635" y="1392003"/>
                    <a:pt x="1156730" y="1391460"/>
                  </a:cubicBezTo>
                  <a:cubicBezTo>
                    <a:pt x="1156825" y="1390917"/>
                    <a:pt x="1156911" y="1390174"/>
                    <a:pt x="1157225" y="1389402"/>
                  </a:cubicBezTo>
                  <a:cubicBezTo>
                    <a:pt x="1157540" y="1388631"/>
                    <a:pt x="1158083" y="1387859"/>
                    <a:pt x="1157930" y="1387288"/>
                  </a:cubicBezTo>
                  <a:cubicBezTo>
                    <a:pt x="1157778" y="1386716"/>
                    <a:pt x="1156911" y="1386364"/>
                    <a:pt x="1156482" y="1385859"/>
                  </a:cubicBezTo>
                  <a:cubicBezTo>
                    <a:pt x="1156054" y="1385354"/>
                    <a:pt x="1156054" y="1384688"/>
                    <a:pt x="1156387" y="1384078"/>
                  </a:cubicBezTo>
                  <a:cubicBezTo>
                    <a:pt x="1156720" y="1383468"/>
                    <a:pt x="1157387" y="1382926"/>
                    <a:pt x="1158321" y="1382649"/>
                  </a:cubicBezTo>
                  <a:cubicBezTo>
                    <a:pt x="1159264" y="1382373"/>
                    <a:pt x="1160473" y="1382373"/>
                    <a:pt x="1161473" y="1381868"/>
                  </a:cubicBezTo>
                  <a:cubicBezTo>
                    <a:pt x="1162474" y="1381354"/>
                    <a:pt x="1163255" y="1380344"/>
                    <a:pt x="1163664" y="1379068"/>
                  </a:cubicBezTo>
                  <a:cubicBezTo>
                    <a:pt x="1164074" y="1377792"/>
                    <a:pt x="1164112" y="1376268"/>
                    <a:pt x="1164093" y="1374582"/>
                  </a:cubicBezTo>
                  <a:cubicBezTo>
                    <a:pt x="1164074" y="1372896"/>
                    <a:pt x="1163998" y="1371057"/>
                    <a:pt x="1164198" y="1369295"/>
                  </a:cubicBezTo>
                  <a:cubicBezTo>
                    <a:pt x="1164388" y="1367533"/>
                    <a:pt x="1164864" y="1365847"/>
                    <a:pt x="1165017" y="1364380"/>
                  </a:cubicBezTo>
                  <a:cubicBezTo>
                    <a:pt x="1165169" y="1362913"/>
                    <a:pt x="1165017" y="1361656"/>
                    <a:pt x="1164512" y="1360856"/>
                  </a:cubicBezTo>
                  <a:cubicBezTo>
                    <a:pt x="1163998" y="1360046"/>
                    <a:pt x="1163140" y="1359703"/>
                    <a:pt x="1161969" y="1359723"/>
                  </a:cubicBezTo>
                  <a:cubicBezTo>
                    <a:pt x="1160797" y="1359741"/>
                    <a:pt x="1159302" y="1360132"/>
                    <a:pt x="1158092" y="1360913"/>
                  </a:cubicBezTo>
                  <a:cubicBezTo>
                    <a:pt x="1156873" y="1361694"/>
                    <a:pt x="1155939" y="1362875"/>
                    <a:pt x="1154901" y="1363580"/>
                  </a:cubicBezTo>
                  <a:cubicBezTo>
                    <a:pt x="1153863" y="1364285"/>
                    <a:pt x="1152729" y="1364523"/>
                    <a:pt x="1151510" y="1364304"/>
                  </a:cubicBezTo>
                  <a:cubicBezTo>
                    <a:pt x="1150300" y="1364085"/>
                    <a:pt x="1149005" y="1363428"/>
                    <a:pt x="1147491" y="1363066"/>
                  </a:cubicBezTo>
                  <a:cubicBezTo>
                    <a:pt x="1145986" y="1362713"/>
                    <a:pt x="1144262" y="1362675"/>
                    <a:pt x="1142461" y="1362618"/>
                  </a:cubicBezTo>
                  <a:cubicBezTo>
                    <a:pt x="1140661" y="1362561"/>
                    <a:pt x="1138785" y="1362485"/>
                    <a:pt x="1137727" y="1362008"/>
                  </a:cubicBezTo>
                  <a:cubicBezTo>
                    <a:pt x="1136670" y="1361542"/>
                    <a:pt x="1136442" y="1360675"/>
                    <a:pt x="1136242" y="1359837"/>
                  </a:cubicBezTo>
                  <a:cubicBezTo>
                    <a:pt x="1136051" y="1358999"/>
                    <a:pt x="1135889" y="1358170"/>
                    <a:pt x="1136318" y="1357741"/>
                  </a:cubicBezTo>
                  <a:cubicBezTo>
                    <a:pt x="1136746" y="1357313"/>
                    <a:pt x="1137765" y="1357274"/>
                    <a:pt x="1138632" y="1357274"/>
                  </a:cubicBezTo>
                  <a:cubicBezTo>
                    <a:pt x="1139499" y="1357274"/>
                    <a:pt x="1140204" y="1357313"/>
                    <a:pt x="1140652" y="1357018"/>
                  </a:cubicBezTo>
                  <a:cubicBezTo>
                    <a:pt x="1141099" y="1356722"/>
                    <a:pt x="1141299" y="1356093"/>
                    <a:pt x="1141547" y="1355455"/>
                  </a:cubicBezTo>
                  <a:cubicBezTo>
                    <a:pt x="1141804" y="1354807"/>
                    <a:pt x="1142118" y="1354141"/>
                    <a:pt x="1142747" y="1353550"/>
                  </a:cubicBezTo>
                  <a:cubicBezTo>
                    <a:pt x="1143376" y="1352969"/>
                    <a:pt x="1144309" y="1352455"/>
                    <a:pt x="1145252" y="1351845"/>
                  </a:cubicBezTo>
                  <a:cubicBezTo>
                    <a:pt x="1146195" y="1351236"/>
                    <a:pt x="1147129" y="1350531"/>
                    <a:pt x="1148015" y="1349712"/>
                  </a:cubicBezTo>
                  <a:cubicBezTo>
                    <a:pt x="1148891" y="1348893"/>
                    <a:pt x="1149719" y="1347950"/>
                    <a:pt x="1150462" y="1347130"/>
                  </a:cubicBezTo>
                  <a:cubicBezTo>
                    <a:pt x="1151205" y="1346311"/>
                    <a:pt x="1151872" y="1345607"/>
                    <a:pt x="1152558" y="1345149"/>
                  </a:cubicBezTo>
                  <a:cubicBezTo>
                    <a:pt x="1153244" y="1344702"/>
                    <a:pt x="1153948" y="1344501"/>
                    <a:pt x="1154596" y="1344483"/>
                  </a:cubicBezTo>
                  <a:cubicBezTo>
                    <a:pt x="1155244" y="1344463"/>
                    <a:pt x="1155825" y="1344616"/>
                    <a:pt x="1156263" y="1345054"/>
                  </a:cubicBezTo>
                  <a:cubicBezTo>
                    <a:pt x="1156692" y="1345483"/>
                    <a:pt x="1156968" y="1346187"/>
                    <a:pt x="1156911" y="1346950"/>
                  </a:cubicBezTo>
                  <a:cubicBezTo>
                    <a:pt x="1156854" y="1347711"/>
                    <a:pt x="1156463" y="1348540"/>
                    <a:pt x="1155872" y="1349102"/>
                  </a:cubicBezTo>
                  <a:cubicBezTo>
                    <a:pt x="1155292" y="1349674"/>
                    <a:pt x="1154501" y="1349988"/>
                    <a:pt x="1154110" y="1350455"/>
                  </a:cubicBezTo>
                  <a:cubicBezTo>
                    <a:pt x="1153720" y="1350921"/>
                    <a:pt x="1153720" y="1351550"/>
                    <a:pt x="1153444" y="1352036"/>
                  </a:cubicBezTo>
                  <a:cubicBezTo>
                    <a:pt x="1153167" y="1352522"/>
                    <a:pt x="1152615" y="1352883"/>
                    <a:pt x="1152053" y="1353293"/>
                  </a:cubicBezTo>
                  <a:cubicBezTo>
                    <a:pt x="1151481" y="1353703"/>
                    <a:pt x="1150901" y="1354179"/>
                    <a:pt x="1150443" y="1354998"/>
                  </a:cubicBezTo>
                  <a:cubicBezTo>
                    <a:pt x="1149996" y="1355827"/>
                    <a:pt x="1149681" y="1356998"/>
                    <a:pt x="1150129" y="1357703"/>
                  </a:cubicBezTo>
                  <a:cubicBezTo>
                    <a:pt x="1150577" y="1358408"/>
                    <a:pt x="1151796" y="1358646"/>
                    <a:pt x="1152910" y="1358217"/>
                  </a:cubicBezTo>
                  <a:cubicBezTo>
                    <a:pt x="1154025" y="1357789"/>
                    <a:pt x="1155044" y="1356694"/>
                    <a:pt x="1155987" y="1355808"/>
                  </a:cubicBezTo>
                  <a:cubicBezTo>
                    <a:pt x="1156930" y="1354922"/>
                    <a:pt x="1157787" y="1354265"/>
                    <a:pt x="1158663" y="1353884"/>
                  </a:cubicBezTo>
                  <a:cubicBezTo>
                    <a:pt x="1159549" y="1353512"/>
                    <a:pt x="1160445" y="1353436"/>
                    <a:pt x="1161483" y="1353217"/>
                  </a:cubicBezTo>
                  <a:cubicBezTo>
                    <a:pt x="1162521" y="1353007"/>
                    <a:pt x="1163693" y="1352655"/>
                    <a:pt x="1164750" y="1351902"/>
                  </a:cubicBezTo>
                  <a:cubicBezTo>
                    <a:pt x="1165807" y="1351159"/>
                    <a:pt x="1166750" y="1350026"/>
                    <a:pt x="1167388" y="1348550"/>
                  </a:cubicBezTo>
                  <a:cubicBezTo>
                    <a:pt x="1168036" y="1347083"/>
                    <a:pt x="1168389" y="1345282"/>
                    <a:pt x="1169017" y="1342301"/>
                  </a:cubicBezTo>
                  <a:cubicBezTo>
                    <a:pt x="1169646" y="1339320"/>
                    <a:pt x="1170551" y="1335158"/>
                    <a:pt x="1171265" y="1332262"/>
                  </a:cubicBezTo>
                  <a:cubicBezTo>
                    <a:pt x="1171989" y="1329366"/>
                    <a:pt x="1172532" y="1327728"/>
                    <a:pt x="1172989" y="1326147"/>
                  </a:cubicBezTo>
                  <a:cubicBezTo>
                    <a:pt x="1173437" y="1324566"/>
                    <a:pt x="1173799" y="1323032"/>
                    <a:pt x="1174380" y="1321451"/>
                  </a:cubicBezTo>
                  <a:cubicBezTo>
                    <a:pt x="1174970" y="1319860"/>
                    <a:pt x="1175789" y="1318222"/>
                    <a:pt x="1176590" y="1316927"/>
                  </a:cubicBezTo>
                  <a:cubicBezTo>
                    <a:pt x="1177399" y="1315641"/>
                    <a:pt x="1178180" y="1314698"/>
                    <a:pt x="1178942" y="1313888"/>
                  </a:cubicBezTo>
                  <a:cubicBezTo>
                    <a:pt x="1179704" y="1313088"/>
                    <a:pt x="1180447" y="1312421"/>
                    <a:pt x="1180628" y="1311621"/>
                  </a:cubicBezTo>
                  <a:cubicBezTo>
                    <a:pt x="1180799" y="1310821"/>
                    <a:pt x="1180409" y="1309878"/>
                    <a:pt x="1180371" y="1308897"/>
                  </a:cubicBezTo>
                  <a:cubicBezTo>
                    <a:pt x="1180333" y="1307916"/>
                    <a:pt x="1180647" y="1306897"/>
                    <a:pt x="1181390" y="1305763"/>
                  </a:cubicBezTo>
                  <a:cubicBezTo>
                    <a:pt x="1182133" y="1304630"/>
                    <a:pt x="1183314" y="1303373"/>
                    <a:pt x="1184076" y="1302106"/>
                  </a:cubicBezTo>
                  <a:cubicBezTo>
                    <a:pt x="1184838" y="1300839"/>
                    <a:pt x="1185190" y="1299544"/>
                    <a:pt x="1184876" y="1298429"/>
                  </a:cubicBezTo>
                  <a:cubicBezTo>
                    <a:pt x="1184562" y="1297315"/>
                    <a:pt x="1183590" y="1296372"/>
                    <a:pt x="1182000" y="1295524"/>
                  </a:cubicBezTo>
                  <a:cubicBezTo>
                    <a:pt x="1180419" y="1294686"/>
                    <a:pt x="1178218" y="1293943"/>
                    <a:pt x="1176085" y="1292962"/>
                  </a:cubicBezTo>
                  <a:cubicBezTo>
                    <a:pt x="1173951" y="1291981"/>
                    <a:pt x="1171875" y="1290771"/>
                    <a:pt x="1170331" y="1289438"/>
                  </a:cubicBezTo>
                  <a:cubicBezTo>
                    <a:pt x="1168789" y="1288104"/>
                    <a:pt x="1167769" y="1286656"/>
                    <a:pt x="1167198" y="1285047"/>
                  </a:cubicBezTo>
                  <a:cubicBezTo>
                    <a:pt x="1166626" y="1283437"/>
                    <a:pt x="1166512" y="1281675"/>
                    <a:pt x="1166883" y="1279951"/>
                  </a:cubicBezTo>
                  <a:cubicBezTo>
                    <a:pt x="1167255" y="1278227"/>
                    <a:pt x="1168112" y="1276541"/>
                    <a:pt x="1169446" y="1275036"/>
                  </a:cubicBezTo>
                  <a:cubicBezTo>
                    <a:pt x="1170779" y="1273531"/>
                    <a:pt x="1172579" y="1272197"/>
                    <a:pt x="1174380" y="1271293"/>
                  </a:cubicBezTo>
                  <a:cubicBezTo>
                    <a:pt x="1176180" y="1270388"/>
                    <a:pt x="1177980" y="1269921"/>
                    <a:pt x="1179371" y="1269549"/>
                  </a:cubicBezTo>
                  <a:cubicBezTo>
                    <a:pt x="1180761" y="1269178"/>
                    <a:pt x="1181742" y="1268902"/>
                    <a:pt x="1182466" y="1268921"/>
                  </a:cubicBezTo>
                  <a:cubicBezTo>
                    <a:pt x="1183190" y="1268940"/>
                    <a:pt x="1183666" y="1269254"/>
                    <a:pt x="1184038" y="1269787"/>
                  </a:cubicBezTo>
                  <a:cubicBezTo>
                    <a:pt x="1184409" y="1270311"/>
                    <a:pt x="1184686" y="1271064"/>
                    <a:pt x="1185190" y="1271664"/>
                  </a:cubicBezTo>
                  <a:cubicBezTo>
                    <a:pt x="1185705" y="1272274"/>
                    <a:pt x="1186448" y="1272740"/>
                    <a:pt x="1187048" y="1273074"/>
                  </a:cubicBezTo>
                  <a:cubicBezTo>
                    <a:pt x="1187657" y="1273407"/>
                    <a:pt x="1188124" y="1273607"/>
                    <a:pt x="1188362" y="1274188"/>
                  </a:cubicBezTo>
                  <a:cubicBezTo>
                    <a:pt x="1188600" y="1274779"/>
                    <a:pt x="1188600" y="1275750"/>
                    <a:pt x="1189029" y="1276503"/>
                  </a:cubicBezTo>
                  <a:cubicBezTo>
                    <a:pt x="1189458" y="1277246"/>
                    <a:pt x="1190324" y="1277760"/>
                    <a:pt x="1191105" y="1278027"/>
                  </a:cubicBezTo>
                  <a:cubicBezTo>
                    <a:pt x="1191887" y="1278303"/>
                    <a:pt x="1192591" y="1278341"/>
                    <a:pt x="1193373" y="1277579"/>
                  </a:cubicBezTo>
                  <a:cubicBezTo>
                    <a:pt x="1194154" y="1276817"/>
                    <a:pt x="1195020" y="1275245"/>
                    <a:pt x="1195935" y="1273055"/>
                  </a:cubicBezTo>
                  <a:cubicBezTo>
                    <a:pt x="1196859" y="1270864"/>
                    <a:pt x="1197840" y="1268044"/>
                    <a:pt x="1199888" y="1264396"/>
                  </a:cubicBezTo>
                  <a:cubicBezTo>
                    <a:pt x="1201945" y="1260758"/>
                    <a:pt x="1205079" y="1256291"/>
                    <a:pt x="1207212" y="1253490"/>
                  </a:cubicBezTo>
                  <a:cubicBezTo>
                    <a:pt x="1209346" y="1250690"/>
                    <a:pt x="1210489" y="1249556"/>
                    <a:pt x="1211422" y="1248499"/>
                  </a:cubicBezTo>
                  <a:cubicBezTo>
                    <a:pt x="1212365" y="1247442"/>
                    <a:pt x="1213108" y="1246461"/>
                    <a:pt x="1213442" y="1245499"/>
                  </a:cubicBezTo>
                  <a:cubicBezTo>
                    <a:pt x="1213775" y="1244537"/>
                    <a:pt x="1213699" y="1243603"/>
                    <a:pt x="1213308" y="1242898"/>
                  </a:cubicBezTo>
                  <a:cubicBezTo>
                    <a:pt x="1212918" y="1242193"/>
                    <a:pt x="1212213" y="1241727"/>
                    <a:pt x="1211899" y="1240879"/>
                  </a:cubicBezTo>
                  <a:cubicBezTo>
                    <a:pt x="1211584" y="1240041"/>
                    <a:pt x="1211661" y="1238822"/>
                    <a:pt x="1211994" y="1237879"/>
                  </a:cubicBezTo>
                  <a:cubicBezTo>
                    <a:pt x="1212327" y="1236936"/>
                    <a:pt x="1212918" y="1236269"/>
                    <a:pt x="1213194" y="1235431"/>
                  </a:cubicBezTo>
                  <a:cubicBezTo>
                    <a:pt x="1213470" y="1234593"/>
                    <a:pt x="1213432" y="1233573"/>
                    <a:pt x="1213604" y="1232650"/>
                  </a:cubicBezTo>
                  <a:cubicBezTo>
                    <a:pt x="1213775" y="1231725"/>
                    <a:pt x="1214175" y="1230906"/>
                    <a:pt x="1214832" y="1230649"/>
                  </a:cubicBezTo>
                  <a:cubicBezTo>
                    <a:pt x="1215499" y="1230392"/>
                    <a:pt x="1216432" y="1230706"/>
                    <a:pt x="1217375" y="1231097"/>
                  </a:cubicBezTo>
                  <a:cubicBezTo>
                    <a:pt x="1218318" y="1231487"/>
                    <a:pt x="1219252" y="1231954"/>
                    <a:pt x="1220233" y="1232211"/>
                  </a:cubicBezTo>
                  <a:cubicBezTo>
                    <a:pt x="1221214" y="1232468"/>
                    <a:pt x="1222233" y="1232507"/>
                    <a:pt x="1223195" y="1232230"/>
                  </a:cubicBezTo>
                  <a:cubicBezTo>
                    <a:pt x="1224157" y="1231954"/>
                    <a:pt x="1225053" y="1231373"/>
                    <a:pt x="1225977" y="1230782"/>
                  </a:cubicBezTo>
                  <a:cubicBezTo>
                    <a:pt x="1226900" y="1230192"/>
                    <a:pt x="1227834" y="1229611"/>
                    <a:pt x="1230406" y="1227468"/>
                  </a:cubicBezTo>
                  <a:cubicBezTo>
                    <a:pt x="1232968" y="1225334"/>
                    <a:pt x="1237159" y="1221648"/>
                    <a:pt x="1239235" y="1219438"/>
                  </a:cubicBezTo>
                  <a:cubicBezTo>
                    <a:pt x="1241312" y="1217228"/>
                    <a:pt x="1241274" y="1216476"/>
                    <a:pt x="1241664" y="1215733"/>
                  </a:cubicBezTo>
                  <a:cubicBezTo>
                    <a:pt x="1242055" y="1214990"/>
                    <a:pt x="1242874" y="1214247"/>
                    <a:pt x="1243350" y="1213438"/>
                  </a:cubicBezTo>
                  <a:cubicBezTo>
                    <a:pt x="1243826" y="1212637"/>
                    <a:pt x="1243941" y="1211771"/>
                    <a:pt x="1243503" y="1211104"/>
                  </a:cubicBezTo>
                  <a:cubicBezTo>
                    <a:pt x="1243074" y="1210437"/>
                    <a:pt x="1242093" y="1209970"/>
                    <a:pt x="1241721" y="1209265"/>
                  </a:cubicBezTo>
                  <a:cubicBezTo>
                    <a:pt x="1241350" y="1208561"/>
                    <a:pt x="1241588" y="1207618"/>
                    <a:pt x="1242274" y="1206780"/>
                  </a:cubicBezTo>
                  <a:cubicBezTo>
                    <a:pt x="1242960" y="1205941"/>
                    <a:pt x="1244093" y="1205198"/>
                    <a:pt x="1244560" y="1204236"/>
                  </a:cubicBezTo>
                  <a:cubicBezTo>
                    <a:pt x="1245027" y="1203274"/>
                    <a:pt x="1244836" y="1202103"/>
                    <a:pt x="1244779" y="1200341"/>
                  </a:cubicBezTo>
                  <a:cubicBezTo>
                    <a:pt x="1244722" y="1198579"/>
                    <a:pt x="1244798" y="1196226"/>
                    <a:pt x="1245131" y="1194550"/>
                  </a:cubicBezTo>
                  <a:cubicBezTo>
                    <a:pt x="1245465" y="1192864"/>
                    <a:pt x="1246055" y="1191844"/>
                    <a:pt x="1247170" y="1191235"/>
                  </a:cubicBezTo>
                  <a:cubicBezTo>
                    <a:pt x="1248284" y="1190625"/>
                    <a:pt x="1249932" y="1190425"/>
                    <a:pt x="1251208" y="1190416"/>
                  </a:cubicBezTo>
                  <a:cubicBezTo>
                    <a:pt x="1252475" y="1190397"/>
                    <a:pt x="1253380" y="1190549"/>
                    <a:pt x="1253990" y="1191216"/>
                  </a:cubicBezTo>
                  <a:cubicBezTo>
                    <a:pt x="1254599" y="1191883"/>
                    <a:pt x="1254904" y="1193054"/>
                    <a:pt x="1254752" y="1193835"/>
                  </a:cubicBezTo>
                  <a:cubicBezTo>
                    <a:pt x="1254599" y="1194626"/>
                    <a:pt x="1253971" y="1195016"/>
                    <a:pt x="1253637" y="1195540"/>
                  </a:cubicBezTo>
                  <a:cubicBezTo>
                    <a:pt x="1253304" y="1196074"/>
                    <a:pt x="1253266" y="1196740"/>
                    <a:pt x="1253561" y="1197464"/>
                  </a:cubicBezTo>
                  <a:cubicBezTo>
                    <a:pt x="1253856" y="1198188"/>
                    <a:pt x="1254485" y="1198969"/>
                    <a:pt x="1255104" y="1199522"/>
                  </a:cubicBezTo>
                  <a:cubicBezTo>
                    <a:pt x="1255733" y="1200065"/>
                    <a:pt x="1256361" y="1200379"/>
                    <a:pt x="1257104" y="1200227"/>
                  </a:cubicBezTo>
                  <a:cubicBezTo>
                    <a:pt x="1257847" y="1200065"/>
                    <a:pt x="1258705" y="1199445"/>
                    <a:pt x="1259533" y="1199055"/>
                  </a:cubicBezTo>
                  <a:cubicBezTo>
                    <a:pt x="1260352" y="1198664"/>
                    <a:pt x="1261143" y="1198502"/>
                    <a:pt x="1261905" y="1198521"/>
                  </a:cubicBezTo>
                  <a:cubicBezTo>
                    <a:pt x="1262667" y="1198541"/>
                    <a:pt x="1263410" y="1198741"/>
                    <a:pt x="1264467" y="1198321"/>
                  </a:cubicBezTo>
                  <a:cubicBezTo>
                    <a:pt x="1265525" y="1197912"/>
                    <a:pt x="1266896" y="1196893"/>
                    <a:pt x="1269239" y="1195483"/>
                  </a:cubicBezTo>
                  <a:cubicBezTo>
                    <a:pt x="1271592" y="1194073"/>
                    <a:pt x="1274916" y="1192273"/>
                    <a:pt x="1278526" y="1190311"/>
                  </a:cubicBezTo>
                  <a:cubicBezTo>
                    <a:pt x="1282126" y="1188349"/>
                    <a:pt x="1286003" y="1186244"/>
                    <a:pt x="1288356" y="1184853"/>
                  </a:cubicBezTo>
                  <a:cubicBezTo>
                    <a:pt x="1290708" y="1183462"/>
                    <a:pt x="1291528" y="1182796"/>
                    <a:pt x="1291709" y="1182072"/>
                  </a:cubicBezTo>
                  <a:cubicBezTo>
                    <a:pt x="1291880" y="1181348"/>
                    <a:pt x="1291413" y="1180567"/>
                    <a:pt x="1289689" y="1178976"/>
                  </a:cubicBezTo>
                  <a:cubicBezTo>
                    <a:pt x="1287965" y="1177385"/>
                    <a:pt x="1284984" y="1175004"/>
                    <a:pt x="1282812" y="1173614"/>
                  </a:cubicBezTo>
                  <a:cubicBezTo>
                    <a:pt x="1280640" y="1172223"/>
                    <a:pt x="1279269" y="1171832"/>
                    <a:pt x="1278450" y="1171109"/>
                  </a:cubicBezTo>
                  <a:cubicBezTo>
                    <a:pt x="1277631" y="1170384"/>
                    <a:pt x="1277354" y="1169327"/>
                    <a:pt x="1276802" y="1168480"/>
                  </a:cubicBezTo>
                  <a:cubicBezTo>
                    <a:pt x="1276249" y="1167641"/>
                    <a:pt x="1275430" y="1167013"/>
                    <a:pt x="1274649" y="1166584"/>
                  </a:cubicBezTo>
                  <a:cubicBezTo>
                    <a:pt x="1273868" y="1166155"/>
                    <a:pt x="1273125" y="1165917"/>
                    <a:pt x="1272421" y="1165365"/>
                  </a:cubicBezTo>
                  <a:cubicBezTo>
                    <a:pt x="1271716" y="1164822"/>
                    <a:pt x="1271049" y="1163955"/>
                    <a:pt x="1270192" y="1163546"/>
                  </a:cubicBezTo>
                  <a:cubicBezTo>
                    <a:pt x="1269334" y="1163136"/>
                    <a:pt x="1268277" y="1163174"/>
                    <a:pt x="1267334" y="1163012"/>
                  </a:cubicBezTo>
                  <a:cubicBezTo>
                    <a:pt x="1266391" y="1162860"/>
                    <a:pt x="1265572" y="1162498"/>
                    <a:pt x="1264867" y="1162031"/>
                  </a:cubicBezTo>
                  <a:cubicBezTo>
                    <a:pt x="1264162" y="1161564"/>
                    <a:pt x="1263572" y="1160974"/>
                    <a:pt x="1263162" y="1160402"/>
                  </a:cubicBezTo>
                  <a:cubicBezTo>
                    <a:pt x="1262753" y="1159831"/>
                    <a:pt x="1262515" y="1159288"/>
                    <a:pt x="1262734" y="1158697"/>
                  </a:cubicBezTo>
                  <a:cubicBezTo>
                    <a:pt x="1262953" y="1158107"/>
                    <a:pt x="1263619" y="1157488"/>
                    <a:pt x="1263810" y="1156735"/>
                  </a:cubicBezTo>
                  <a:cubicBezTo>
                    <a:pt x="1264010" y="1155992"/>
                    <a:pt x="1263734" y="1155125"/>
                    <a:pt x="1263143" y="1154326"/>
                  </a:cubicBezTo>
                  <a:cubicBezTo>
                    <a:pt x="1262553" y="1153525"/>
                    <a:pt x="1261657" y="1152782"/>
                    <a:pt x="1260914" y="1151877"/>
                  </a:cubicBezTo>
                  <a:cubicBezTo>
                    <a:pt x="1260171" y="1150982"/>
                    <a:pt x="1259581" y="1149915"/>
                    <a:pt x="1258857" y="1149020"/>
                  </a:cubicBezTo>
                  <a:cubicBezTo>
                    <a:pt x="1258133" y="1148115"/>
                    <a:pt x="1257276" y="1147372"/>
                    <a:pt x="1257171" y="1146886"/>
                  </a:cubicBezTo>
                  <a:cubicBezTo>
                    <a:pt x="1257076" y="1146401"/>
                    <a:pt x="1257742" y="1146162"/>
                    <a:pt x="1258781" y="1145848"/>
                  </a:cubicBezTo>
                  <a:cubicBezTo>
                    <a:pt x="1259819" y="1145534"/>
                    <a:pt x="1261229" y="1145143"/>
                    <a:pt x="1262362" y="1144791"/>
                  </a:cubicBezTo>
                  <a:cubicBezTo>
                    <a:pt x="1263496" y="1144438"/>
                    <a:pt x="1264362" y="1144124"/>
                    <a:pt x="1265029" y="1143886"/>
                  </a:cubicBezTo>
                  <a:cubicBezTo>
                    <a:pt x="1265696" y="1143648"/>
                    <a:pt x="1266163" y="1143495"/>
                    <a:pt x="1266753" y="1143791"/>
                  </a:cubicBezTo>
                  <a:cubicBezTo>
                    <a:pt x="1267344" y="1144086"/>
                    <a:pt x="1268048" y="1144829"/>
                    <a:pt x="1268753" y="1145257"/>
                  </a:cubicBezTo>
                  <a:cubicBezTo>
                    <a:pt x="1269458" y="1145686"/>
                    <a:pt x="1270163" y="1145800"/>
                    <a:pt x="1270144" y="1146429"/>
                  </a:cubicBezTo>
                  <a:cubicBezTo>
                    <a:pt x="1270125" y="1147058"/>
                    <a:pt x="1269382" y="1148191"/>
                    <a:pt x="1268991" y="1149134"/>
                  </a:cubicBezTo>
                  <a:cubicBezTo>
                    <a:pt x="1268601" y="1150077"/>
                    <a:pt x="1268563" y="1150820"/>
                    <a:pt x="1268953" y="1151677"/>
                  </a:cubicBezTo>
                  <a:cubicBezTo>
                    <a:pt x="1269344" y="1152535"/>
                    <a:pt x="1270172" y="1153516"/>
                    <a:pt x="1271325" y="1154011"/>
                  </a:cubicBezTo>
                  <a:cubicBezTo>
                    <a:pt x="1272478" y="1154497"/>
                    <a:pt x="1273964" y="1154497"/>
                    <a:pt x="1275202" y="1154440"/>
                  </a:cubicBezTo>
                  <a:cubicBezTo>
                    <a:pt x="1276440" y="1154383"/>
                    <a:pt x="1277412" y="1154259"/>
                    <a:pt x="1278059" y="1154611"/>
                  </a:cubicBezTo>
                  <a:cubicBezTo>
                    <a:pt x="1278707" y="1154964"/>
                    <a:pt x="1279021" y="1155783"/>
                    <a:pt x="1279021" y="1156554"/>
                  </a:cubicBezTo>
                  <a:cubicBezTo>
                    <a:pt x="1279021" y="1157316"/>
                    <a:pt x="1278707" y="1158021"/>
                    <a:pt x="1278983" y="1158488"/>
                  </a:cubicBezTo>
                  <a:cubicBezTo>
                    <a:pt x="1279259" y="1158955"/>
                    <a:pt x="1280117" y="1159193"/>
                    <a:pt x="1280412" y="1159840"/>
                  </a:cubicBezTo>
                  <a:cubicBezTo>
                    <a:pt x="1280707" y="1160488"/>
                    <a:pt x="1280431" y="1161545"/>
                    <a:pt x="1280136" y="1162479"/>
                  </a:cubicBezTo>
                  <a:cubicBezTo>
                    <a:pt x="1279840" y="1163422"/>
                    <a:pt x="1279536" y="1164241"/>
                    <a:pt x="1279783" y="1164698"/>
                  </a:cubicBezTo>
                  <a:cubicBezTo>
                    <a:pt x="1280040" y="1165146"/>
                    <a:pt x="1280860" y="1165232"/>
                    <a:pt x="1281679" y="1165032"/>
                  </a:cubicBezTo>
                  <a:cubicBezTo>
                    <a:pt x="1282498" y="1164841"/>
                    <a:pt x="1283327" y="1164365"/>
                    <a:pt x="1284108" y="1163746"/>
                  </a:cubicBezTo>
                  <a:cubicBezTo>
                    <a:pt x="1284889" y="1163117"/>
                    <a:pt x="1285632" y="1162336"/>
                    <a:pt x="1286499" y="1161612"/>
                  </a:cubicBezTo>
                  <a:cubicBezTo>
                    <a:pt x="1287365" y="1160888"/>
                    <a:pt x="1288337" y="1160221"/>
                    <a:pt x="1289318" y="1159812"/>
                  </a:cubicBezTo>
                  <a:cubicBezTo>
                    <a:pt x="1290299" y="1159402"/>
                    <a:pt x="1291280" y="1159240"/>
                    <a:pt x="1292042" y="1158812"/>
                  </a:cubicBezTo>
                  <a:cubicBezTo>
                    <a:pt x="1292804" y="1158383"/>
                    <a:pt x="1293357" y="1157678"/>
                    <a:pt x="1293918" y="1156993"/>
                  </a:cubicBezTo>
                  <a:cubicBezTo>
                    <a:pt x="1294490" y="1156307"/>
                    <a:pt x="1295071" y="1155640"/>
                    <a:pt x="1296423" y="1155211"/>
                  </a:cubicBezTo>
                  <a:cubicBezTo>
                    <a:pt x="1297776" y="1154782"/>
                    <a:pt x="1299891" y="1154582"/>
                    <a:pt x="1301453" y="1154230"/>
                  </a:cubicBezTo>
                  <a:cubicBezTo>
                    <a:pt x="1303024" y="1153878"/>
                    <a:pt x="1304043" y="1153373"/>
                    <a:pt x="1304510" y="1152506"/>
                  </a:cubicBezTo>
                  <a:cubicBezTo>
                    <a:pt x="1304977" y="1151649"/>
                    <a:pt x="1304901" y="1150430"/>
                    <a:pt x="1304920" y="1149430"/>
                  </a:cubicBezTo>
                  <a:cubicBezTo>
                    <a:pt x="1304939" y="1148429"/>
                    <a:pt x="1305053" y="1147648"/>
                    <a:pt x="1305682" y="1147315"/>
                  </a:cubicBezTo>
                  <a:cubicBezTo>
                    <a:pt x="1306310" y="1146982"/>
                    <a:pt x="1307444" y="1147096"/>
                    <a:pt x="1308368" y="1147153"/>
                  </a:cubicBezTo>
                  <a:cubicBezTo>
                    <a:pt x="1309282" y="1147210"/>
                    <a:pt x="1309987" y="1147210"/>
                    <a:pt x="1310701" y="1146972"/>
                  </a:cubicBezTo>
                  <a:cubicBezTo>
                    <a:pt x="1311406" y="1146734"/>
                    <a:pt x="1312111" y="1146267"/>
                    <a:pt x="1312911" y="1145877"/>
                  </a:cubicBezTo>
                  <a:cubicBezTo>
                    <a:pt x="1313721" y="1145486"/>
                    <a:pt x="1314616" y="1145172"/>
                    <a:pt x="1315493" y="1144819"/>
                  </a:cubicBezTo>
                  <a:cubicBezTo>
                    <a:pt x="1316378" y="1144467"/>
                    <a:pt x="1317236" y="1144076"/>
                    <a:pt x="1317683" y="1144296"/>
                  </a:cubicBezTo>
                  <a:cubicBezTo>
                    <a:pt x="1318131" y="1144515"/>
                    <a:pt x="1318169" y="1145334"/>
                    <a:pt x="1318131" y="1146220"/>
                  </a:cubicBezTo>
                  <a:cubicBezTo>
                    <a:pt x="1318093" y="1147096"/>
                    <a:pt x="1317979" y="1148039"/>
                    <a:pt x="1317407" y="1148963"/>
                  </a:cubicBezTo>
                  <a:cubicBezTo>
                    <a:pt x="1316836" y="1149887"/>
                    <a:pt x="1315826" y="1150782"/>
                    <a:pt x="1315292" y="1151582"/>
                  </a:cubicBezTo>
                  <a:cubicBezTo>
                    <a:pt x="1314759" y="1152382"/>
                    <a:pt x="1314721" y="1153087"/>
                    <a:pt x="1314997" y="1153811"/>
                  </a:cubicBezTo>
                  <a:cubicBezTo>
                    <a:pt x="1315274" y="1154535"/>
                    <a:pt x="1315855" y="1155278"/>
                    <a:pt x="1315902" y="1155849"/>
                  </a:cubicBezTo>
                  <a:cubicBezTo>
                    <a:pt x="1315940" y="1156421"/>
                    <a:pt x="1315435" y="1156811"/>
                    <a:pt x="1314997" y="1157297"/>
                  </a:cubicBezTo>
                  <a:cubicBezTo>
                    <a:pt x="1314569" y="1157792"/>
                    <a:pt x="1314216" y="1158374"/>
                    <a:pt x="1314035" y="1159155"/>
                  </a:cubicBezTo>
                  <a:cubicBezTo>
                    <a:pt x="1313854" y="1159936"/>
                    <a:pt x="1313854" y="1160917"/>
                    <a:pt x="1314254" y="1161384"/>
                  </a:cubicBezTo>
                  <a:cubicBezTo>
                    <a:pt x="1314645" y="1161850"/>
                    <a:pt x="1315426" y="1161812"/>
                    <a:pt x="1316226" y="1161774"/>
                  </a:cubicBezTo>
                  <a:cubicBezTo>
                    <a:pt x="1317026" y="1161736"/>
                    <a:pt x="1317855" y="1161698"/>
                    <a:pt x="1318826" y="1161202"/>
                  </a:cubicBezTo>
                  <a:cubicBezTo>
                    <a:pt x="1319807" y="1160717"/>
                    <a:pt x="1320941" y="1159774"/>
                    <a:pt x="1321903" y="1158993"/>
                  </a:cubicBezTo>
                  <a:cubicBezTo>
                    <a:pt x="1322865" y="1158212"/>
                    <a:pt x="1323646" y="1157583"/>
                    <a:pt x="1324351" y="1157211"/>
                  </a:cubicBezTo>
                  <a:cubicBezTo>
                    <a:pt x="1325056" y="1156840"/>
                    <a:pt x="1325684" y="1156726"/>
                    <a:pt x="1326465" y="1156745"/>
                  </a:cubicBezTo>
                  <a:cubicBezTo>
                    <a:pt x="1327246" y="1156764"/>
                    <a:pt x="1328189" y="1156926"/>
                    <a:pt x="1329656" y="1156316"/>
                  </a:cubicBezTo>
                  <a:cubicBezTo>
                    <a:pt x="1331123" y="1155707"/>
                    <a:pt x="1333123" y="1154335"/>
                    <a:pt x="1334457" y="1153497"/>
                  </a:cubicBezTo>
                  <a:cubicBezTo>
                    <a:pt x="1335790" y="1152658"/>
                    <a:pt x="1336457" y="1152344"/>
                    <a:pt x="1337533" y="1152030"/>
                  </a:cubicBezTo>
                  <a:cubicBezTo>
                    <a:pt x="1338610" y="1151716"/>
                    <a:pt x="1340096" y="1151401"/>
                    <a:pt x="1341467" y="1151287"/>
                  </a:cubicBezTo>
                  <a:cubicBezTo>
                    <a:pt x="1342839" y="1151173"/>
                    <a:pt x="1344087" y="1151249"/>
                    <a:pt x="1344849" y="1151363"/>
                  </a:cubicBezTo>
                  <a:cubicBezTo>
                    <a:pt x="1345611" y="1151477"/>
                    <a:pt x="1345887" y="1151639"/>
                    <a:pt x="1345591" y="1152516"/>
                  </a:cubicBezTo>
                  <a:cubicBezTo>
                    <a:pt x="1345296" y="1153392"/>
                    <a:pt x="1344439" y="1155002"/>
                    <a:pt x="1342772" y="1156430"/>
                  </a:cubicBezTo>
                  <a:cubicBezTo>
                    <a:pt x="1341105" y="1157859"/>
                    <a:pt x="1338638" y="1159117"/>
                    <a:pt x="1336543" y="1160231"/>
                  </a:cubicBezTo>
                  <a:cubicBezTo>
                    <a:pt x="1334447" y="1161345"/>
                    <a:pt x="1332723" y="1162326"/>
                    <a:pt x="1331180" y="1163403"/>
                  </a:cubicBezTo>
                  <a:cubicBezTo>
                    <a:pt x="1329637" y="1164479"/>
                    <a:pt x="1328265" y="1165651"/>
                    <a:pt x="1326713" y="1166670"/>
                  </a:cubicBezTo>
                  <a:cubicBezTo>
                    <a:pt x="1325170" y="1167689"/>
                    <a:pt x="1323446" y="1168556"/>
                    <a:pt x="1321598" y="1169489"/>
                  </a:cubicBezTo>
                  <a:cubicBezTo>
                    <a:pt x="1319760" y="1170432"/>
                    <a:pt x="1317797" y="1171451"/>
                    <a:pt x="1315864" y="1172737"/>
                  </a:cubicBezTo>
                  <a:cubicBezTo>
                    <a:pt x="1313931" y="1174023"/>
                    <a:pt x="1312006" y="1175595"/>
                    <a:pt x="1309701" y="1177262"/>
                  </a:cubicBezTo>
                  <a:cubicBezTo>
                    <a:pt x="1307387" y="1178928"/>
                    <a:pt x="1304691" y="1180690"/>
                    <a:pt x="1302853" y="1181900"/>
                  </a:cubicBezTo>
                  <a:cubicBezTo>
                    <a:pt x="1301014" y="1183119"/>
                    <a:pt x="1300033" y="1183777"/>
                    <a:pt x="1299129" y="1184443"/>
                  </a:cubicBezTo>
                  <a:cubicBezTo>
                    <a:pt x="1298233" y="1185110"/>
                    <a:pt x="1297405" y="1185777"/>
                    <a:pt x="1296757" y="1186672"/>
                  </a:cubicBezTo>
                  <a:cubicBezTo>
                    <a:pt x="1296109" y="1187568"/>
                    <a:pt x="1295642" y="1188711"/>
                    <a:pt x="1295500" y="1189625"/>
                  </a:cubicBezTo>
                  <a:cubicBezTo>
                    <a:pt x="1295366" y="1190549"/>
                    <a:pt x="1295557" y="1191254"/>
                    <a:pt x="1296147" y="1191206"/>
                  </a:cubicBezTo>
                  <a:cubicBezTo>
                    <a:pt x="1296738" y="1191168"/>
                    <a:pt x="1297709" y="1190377"/>
                    <a:pt x="1298738" y="1189282"/>
                  </a:cubicBezTo>
                  <a:cubicBezTo>
                    <a:pt x="1299757" y="1188187"/>
                    <a:pt x="1300815" y="1186777"/>
                    <a:pt x="1301748" y="1185701"/>
                  </a:cubicBezTo>
                  <a:cubicBezTo>
                    <a:pt x="1302691" y="1184625"/>
                    <a:pt x="1303510" y="1183882"/>
                    <a:pt x="1304548" y="1183291"/>
                  </a:cubicBezTo>
                  <a:cubicBezTo>
                    <a:pt x="1305587" y="1182710"/>
                    <a:pt x="1306834" y="1182272"/>
                    <a:pt x="1308463" y="1181291"/>
                  </a:cubicBezTo>
                  <a:cubicBezTo>
                    <a:pt x="1310092" y="1180310"/>
                    <a:pt x="1312083" y="1178786"/>
                    <a:pt x="1313673" y="1177595"/>
                  </a:cubicBezTo>
                  <a:cubicBezTo>
                    <a:pt x="1315264" y="1176395"/>
                    <a:pt x="1316436" y="1175538"/>
                    <a:pt x="1317769" y="1174633"/>
                  </a:cubicBezTo>
                  <a:cubicBezTo>
                    <a:pt x="1319103" y="1173737"/>
                    <a:pt x="1320588" y="1172794"/>
                    <a:pt x="1322074" y="1171937"/>
                  </a:cubicBezTo>
                  <a:cubicBezTo>
                    <a:pt x="1323560" y="1171080"/>
                    <a:pt x="1325046" y="1170289"/>
                    <a:pt x="1326751" y="1169365"/>
                  </a:cubicBezTo>
                  <a:cubicBezTo>
                    <a:pt x="1328456" y="1168451"/>
                    <a:pt x="1330371" y="1167394"/>
                    <a:pt x="1332504" y="1166356"/>
                  </a:cubicBezTo>
                  <a:cubicBezTo>
                    <a:pt x="1334638" y="1165317"/>
                    <a:pt x="1336990" y="1164298"/>
                    <a:pt x="1338886" y="1163298"/>
                  </a:cubicBezTo>
                  <a:cubicBezTo>
                    <a:pt x="1340782" y="1162298"/>
                    <a:pt x="1342239" y="1161326"/>
                    <a:pt x="1343677" y="1160402"/>
                  </a:cubicBezTo>
                  <a:cubicBezTo>
                    <a:pt x="1345125" y="1159478"/>
                    <a:pt x="1346573" y="1158621"/>
                    <a:pt x="1348144" y="1157878"/>
                  </a:cubicBezTo>
                  <a:cubicBezTo>
                    <a:pt x="1349706" y="1157135"/>
                    <a:pt x="1351392" y="1156507"/>
                    <a:pt x="1353059" y="1155821"/>
                  </a:cubicBezTo>
                  <a:cubicBezTo>
                    <a:pt x="1354726" y="1155135"/>
                    <a:pt x="1356364" y="1154392"/>
                    <a:pt x="1357879" y="1153601"/>
                  </a:cubicBezTo>
                  <a:cubicBezTo>
                    <a:pt x="1359384" y="1152820"/>
                    <a:pt x="1360755" y="1152001"/>
                    <a:pt x="1362203" y="1151249"/>
                  </a:cubicBezTo>
                  <a:cubicBezTo>
                    <a:pt x="1363651" y="1150506"/>
                    <a:pt x="1365184" y="1149839"/>
                    <a:pt x="1366575" y="1149153"/>
                  </a:cubicBezTo>
                  <a:cubicBezTo>
                    <a:pt x="1367966" y="1148467"/>
                    <a:pt x="1369214" y="1147763"/>
                    <a:pt x="1374833" y="1144238"/>
                  </a:cubicBezTo>
                  <a:cubicBezTo>
                    <a:pt x="1380453" y="1140714"/>
                    <a:pt x="1390435" y="1134371"/>
                    <a:pt x="1396626" y="1130199"/>
                  </a:cubicBezTo>
                  <a:cubicBezTo>
                    <a:pt x="1402818" y="1126027"/>
                    <a:pt x="1405208" y="1124036"/>
                    <a:pt x="1407085" y="1122283"/>
                  </a:cubicBezTo>
                  <a:cubicBezTo>
                    <a:pt x="1408961" y="1120540"/>
                    <a:pt x="1410333" y="1119054"/>
                    <a:pt x="1411848" y="1118168"/>
                  </a:cubicBezTo>
                  <a:cubicBezTo>
                    <a:pt x="1413352" y="1117292"/>
                    <a:pt x="1415000" y="1117016"/>
                    <a:pt x="1416610" y="1116740"/>
                  </a:cubicBezTo>
                  <a:cubicBezTo>
                    <a:pt x="1418220" y="1116464"/>
                    <a:pt x="1419782" y="1116197"/>
                    <a:pt x="1421077" y="1115406"/>
                  </a:cubicBezTo>
                  <a:cubicBezTo>
                    <a:pt x="1422372" y="1114625"/>
                    <a:pt x="1423392" y="1113330"/>
                    <a:pt x="1424678" y="1112035"/>
                  </a:cubicBezTo>
                  <a:cubicBezTo>
                    <a:pt x="1425973" y="1110749"/>
                    <a:pt x="1427535" y="1109453"/>
                    <a:pt x="1428945" y="1108510"/>
                  </a:cubicBezTo>
                  <a:cubicBezTo>
                    <a:pt x="1430355" y="1107567"/>
                    <a:pt x="1431602" y="1106986"/>
                    <a:pt x="1432602" y="1105948"/>
                  </a:cubicBezTo>
                  <a:cubicBezTo>
                    <a:pt x="1433603" y="1104910"/>
                    <a:pt x="1434346" y="1103424"/>
                    <a:pt x="1435555" y="1101976"/>
                  </a:cubicBezTo>
                  <a:cubicBezTo>
                    <a:pt x="1436775" y="1100528"/>
                    <a:pt x="1438460" y="1099118"/>
                    <a:pt x="1440565" y="1097471"/>
                  </a:cubicBezTo>
                  <a:cubicBezTo>
                    <a:pt x="1442680" y="1095823"/>
                    <a:pt x="1445223" y="1093946"/>
                    <a:pt x="1447442" y="1091832"/>
                  </a:cubicBezTo>
                  <a:cubicBezTo>
                    <a:pt x="1449652" y="1089717"/>
                    <a:pt x="1451538" y="1087365"/>
                    <a:pt x="1453453" y="1084822"/>
                  </a:cubicBezTo>
                  <a:cubicBezTo>
                    <a:pt x="1455377" y="1082278"/>
                    <a:pt x="1457329" y="1079535"/>
                    <a:pt x="1461854" y="1075773"/>
                  </a:cubicBezTo>
                  <a:cubicBezTo>
                    <a:pt x="1466378" y="1072011"/>
                    <a:pt x="1473465" y="1067238"/>
                    <a:pt x="1478246" y="1063981"/>
                  </a:cubicBezTo>
                  <a:cubicBezTo>
                    <a:pt x="1483018" y="1060733"/>
                    <a:pt x="1485485" y="1059009"/>
                    <a:pt x="1487800" y="1057085"/>
                  </a:cubicBezTo>
                  <a:cubicBezTo>
                    <a:pt x="1490105" y="1055161"/>
                    <a:pt x="1492248" y="1053027"/>
                    <a:pt x="1494334" y="1051322"/>
                  </a:cubicBezTo>
                  <a:cubicBezTo>
                    <a:pt x="1496420" y="1049608"/>
                    <a:pt x="1498458" y="1048322"/>
                    <a:pt x="1499735" y="1047283"/>
                  </a:cubicBezTo>
                  <a:cubicBezTo>
                    <a:pt x="1501001" y="1046245"/>
                    <a:pt x="1501516" y="1045464"/>
                    <a:pt x="1501421" y="1044835"/>
                  </a:cubicBezTo>
                  <a:cubicBezTo>
                    <a:pt x="1501325" y="1044207"/>
                    <a:pt x="1500611" y="1043740"/>
                    <a:pt x="1499849" y="1043388"/>
                  </a:cubicBezTo>
                  <a:cubicBezTo>
                    <a:pt x="1499087" y="1043035"/>
                    <a:pt x="1498268" y="1042797"/>
                    <a:pt x="1497563" y="1042607"/>
                  </a:cubicBezTo>
                  <a:cubicBezTo>
                    <a:pt x="1496858" y="1042407"/>
                    <a:pt x="1496267" y="1042254"/>
                    <a:pt x="1496153" y="1041959"/>
                  </a:cubicBezTo>
                  <a:cubicBezTo>
                    <a:pt x="1496039" y="1041664"/>
                    <a:pt x="1496391" y="1041235"/>
                    <a:pt x="1497048" y="1040807"/>
                  </a:cubicBezTo>
                  <a:cubicBezTo>
                    <a:pt x="1497715" y="1040378"/>
                    <a:pt x="1498696" y="1039949"/>
                    <a:pt x="1499658" y="1039435"/>
                  </a:cubicBezTo>
                  <a:cubicBezTo>
                    <a:pt x="1500620" y="1038921"/>
                    <a:pt x="1501554" y="1038340"/>
                    <a:pt x="1502335" y="1037635"/>
                  </a:cubicBezTo>
                  <a:cubicBezTo>
                    <a:pt x="1503116" y="1036930"/>
                    <a:pt x="1503745" y="1036111"/>
                    <a:pt x="1504230" y="1035225"/>
                  </a:cubicBezTo>
                  <a:cubicBezTo>
                    <a:pt x="1504716" y="1034349"/>
                    <a:pt x="1505078" y="1033406"/>
                    <a:pt x="1505659" y="1032386"/>
                  </a:cubicBezTo>
                  <a:cubicBezTo>
                    <a:pt x="1506250" y="1031367"/>
                    <a:pt x="1507069" y="1030272"/>
                    <a:pt x="1509945" y="1028452"/>
                  </a:cubicBezTo>
                  <a:cubicBezTo>
                    <a:pt x="1512822" y="1026633"/>
                    <a:pt x="1517756" y="1024081"/>
                    <a:pt x="1525452" y="1020033"/>
                  </a:cubicBezTo>
                  <a:cubicBezTo>
                    <a:pt x="1533148" y="1015975"/>
                    <a:pt x="1543607" y="1010422"/>
                    <a:pt x="1552579" y="1005792"/>
                  </a:cubicBezTo>
                  <a:cubicBezTo>
                    <a:pt x="1561552" y="1001173"/>
                    <a:pt x="1569029" y="997487"/>
                    <a:pt x="1573315" y="995372"/>
                  </a:cubicBezTo>
                  <a:cubicBezTo>
                    <a:pt x="1577601" y="993258"/>
                    <a:pt x="1578697" y="992705"/>
                    <a:pt x="1579640" y="991962"/>
                  </a:cubicBezTo>
                  <a:cubicBezTo>
                    <a:pt x="1580583" y="991219"/>
                    <a:pt x="1581364" y="990276"/>
                    <a:pt x="1582421" y="989714"/>
                  </a:cubicBezTo>
                  <a:cubicBezTo>
                    <a:pt x="1583478" y="989143"/>
                    <a:pt x="1584812" y="988952"/>
                    <a:pt x="1586241" y="988581"/>
                  </a:cubicBezTo>
                  <a:cubicBezTo>
                    <a:pt x="1587669" y="988209"/>
                    <a:pt x="1589193" y="987657"/>
                    <a:pt x="1590937" y="987305"/>
                  </a:cubicBezTo>
                  <a:cubicBezTo>
                    <a:pt x="1592680" y="986952"/>
                    <a:pt x="1594642" y="986800"/>
                    <a:pt x="1595851" y="986457"/>
                  </a:cubicBezTo>
                  <a:cubicBezTo>
                    <a:pt x="1597061" y="986123"/>
                    <a:pt x="1597537" y="985619"/>
                    <a:pt x="1598375" y="985361"/>
                  </a:cubicBezTo>
                  <a:cubicBezTo>
                    <a:pt x="1599214" y="985104"/>
                    <a:pt x="1600433" y="985104"/>
                    <a:pt x="1601785" y="985599"/>
                  </a:cubicBezTo>
                  <a:cubicBezTo>
                    <a:pt x="1603138" y="986085"/>
                    <a:pt x="1604624" y="987067"/>
                    <a:pt x="1605843" y="987162"/>
                  </a:cubicBezTo>
                  <a:cubicBezTo>
                    <a:pt x="1607062" y="987257"/>
                    <a:pt x="1607996" y="986476"/>
                    <a:pt x="1609167" y="985952"/>
                  </a:cubicBezTo>
                  <a:cubicBezTo>
                    <a:pt x="1610339" y="985419"/>
                    <a:pt x="1611749" y="985152"/>
                    <a:pt x="1612768" y="984618"/>
                  </a:cubicBezTo>
                  <a:cubicBezTo>
                    <a:pt x="1613263" y="984361"/>
                    <a:pt x="1613663" y="984047"/>
                    <a:pt x="1614044" y="983704"/>
                  </a:cubicBezTo>
                  <a:cubicBezTo>
                    <a:pt x="1613168" y="982351"/>
                    <a:pt x="1612225" y="980923"/>
                    <a:pt x="1611634" y="980027"/>
                  </a:cubicBezTo>
                  <a:cubicBezTo>
                    <a:pt x="1610691" y="978618"/>
                    <a:pt x="1610615" y="978541"/>
                    <a:pt x="1610520" y="978437"/>
                  </a:cubicBezTo>
                  <a:cubicBezTo>
                    <a:pt x="1610425" y="978341"/>
                    <a:pt x="1610301" y="978218"/>
                    <a:pt x="1610187" y="978103"/>
                  </a:cubicBezTo>
                  <a:cubicBezTo>
                    <a:pt x="1610072" y="977980"/>
                    <a:pt x="1609949" y="977865"/>
                    <a:pt x="1609634" y="977608"/>
                  </a:cubicBezTo>
                  <a:cubicBezTo>
                    <a:pt x="1609320" y="977351"/>
                    <a:pt x="1608805" y="976960"/>
                    <a:pt x="1608225" y="976294"/>
                  </a:cubicBezTo>
                  <a:cubicBezTo>
                    <a:pt x="1607634" y="975627"/>
                    <a:pt x="1606967" y="974684"/>
                    <a:pt x="1606434" y="973798"/>
                  </a:cubicBezTo>
                  <a:cubicBezTo>
                    <a:pt x="1605900" y="972912"/>
                    <a:pt x="1605510" y="972093"/>
                    <a:pt x="1604919" y="971322"/>
                  </a:cubicBezTo>
                  <a:cubicBezTo>
                    <a:pt x="1604329" y="970560"/>
                    <a:pt x="1603547" y="969855"/>
                    <a:pt x="1603147" y="968893"/>
                  </a:cubicBezTo>
                  <a:cubicBezTo>
                    <a:pt x="1602757" y="967931"/>
                    <a:pt x="1602757" y="966711"/>
                    <a:pt x="1603462" y="965616"/>
                  </a:cubicBezTo>
                  <a:cubicBezTo>
                    <a:pt x="1604167" y="964521"/>
                    <a:pt x="1605586" y="963540"/>
                    <a:pt x="1607443" y="961768"/>
                  </a:cubicBezTo>
                  <a:cubicBezTo>
                    <a:pt x="1609310" y="960006"/>
                    <a:pt x="1611625" y="957453"/>
                    <a:pt x="1613016" y="955367"/>
                  </a:cubicBezTo>
                  <a:cubicBezTo>
                    <a:pt x="1614416" y="953281"/>
                    <a:pt x="1614882" y="951681"/>
                    <a:pt x="1615178" y="949595"/>
                  </a:cubicBezTo>
                  <a:cubicBezTo>
                    <a:pt x="1615473" y="947519"/>
                    <a:pt x="1615587" y="944966"/>
                    <a:pt x="1616025" y="943042"/>
                  </a:cubicBezTo>
                  <a:cubicBezTo>
                    <a:pt x="1616454" y="941118"/>
                    <a:pt x="1617207" y="939822"/>
                    <a:pt x="1618102" y="938841"/>
                  </a:cubicBezTo>
                  <a:cubicBezTo>
                    <a:pt x="1619007" y="937860"/>
                    <a:pt x="1620064" y="937193"/>
                    <a:pt x="1620969" y="936546"/>
                  </a:cubicBezTo>
                  <a:cubicBezTo>
                    <a:pt x="1621874" y="935898"/>
                    <a:pt x="1622617" y="935269"/>
                    <a:pt x="1623026" y="934412"/>
                  </a:cubicBezTo>
                  <a:cubicBezTo>
                    <a:pt x="1623436" y="933545"/>
                    <a:pt x="1623512" y="932450"/>
                    <a:pt x="1624065" y="931659"/>
                  </a:cubicBezTo>
                  <a:cubicBezTo>
                    <a:pt x="1624617" y="930878"/>
                    <a:pt x="1625636" y="930402"/>
                    <a:pt x="1626046" y="929440"/>
                  </a:cubicBezTo>
                  <a:cubicBezTo>
                    <a:pt x="1626455" y="928478"/>
                    <a:pt x="1626265" y="927030"/>
                    <a:pt x="1625827" y="926106"/>
                  </a:cubicBezTo>
                  <a:cubicBezTo>
                    <a:pt x="1625398" y="925183"/>
                    <a:pt x="1624731" y="924792"/>
                    <a:pt x="1625293" y="923630"/>
                  </a:cubicBezTo>
                  <a:cubicBezTo>
                    <a:pt x="1625865" y="922468"/>
                    <a:pt x="1627665" y="920544"/>
                    <a:pt x="1628608" y="918896"/>
                  </a:cubicBezTo>
                  <a:cubicBezTo>
                    <a:pt x="1629551" y="917248"/>
                    <a:pt x="1629627" y="915876"/>
                    <a:pt x="1629237" y="914733"/>
                  </a:cubicBezTo>
                  <a:cubicBezTo>
                    <a:pt x="1628846" y="913590"/>
                    <a:pt x="1627979" y="912695"/>
                    <a:pt x="1627198" y="911571"/>
                  </a:cubicBezTo>
                  <a:cubicBezTo>
                    <a:pt x="1626417" y="910457"/>
                    <a:pt x="1625712" y="909123"/>
                    <a:pt x="1625436" y="907904"/>
                  </a:cubicBezTo>
                  <a:cubicBezTo>
                    <a:pt x="1625160" y="906685"/>
                    <a:pt x="1625322" y="905590"/>
                    <a:pt x="1625531" y="904199"/>
                  </a:cubicBezTo>
                  <a:cubicBezTo>
                    <a:pt x="1625750" y="902799"/>
                    <a:pt x="1626027" y="901113"/>
                    <a:pt x="1625922" y="899370"/>
                  </a:cubicBezTo>
                  <a:cubicBezTo>
                    <a:pt x="1625827" y="897627"/>
                    <a:pt x="1625350" y="895817"/>
                    <a:pt x="1624588" y="894302"/>
                  </a:cubicBezTo>
                  <a:cubicBezTo>
                    <a:pt x="1623826" y="892788"/>
                    <a:pt x="1622759" y="891569"/>
                    <a:pt x="1621664" y="890216"/>
                  </a:cubicBezTo>
                  <a:cubicBezTo>
                    <a:pt x="1620569" y="888864"/>
                    <a:pt x="1619426" y="887368"/>
                    <a:pt x="1618759" y="885740"/>
                  </a:cubicBezTo>
                  <a:cubicBezTo>
                    <a:pt x="1618092" y="884111"/>
                    <a:pt x="1617892" y="882339"/>
                    <a:pt x="1618168" y="880948"/>
                  </a:cubicBezTo>
                  <a:cubicBezTo>
                    <a:pt x="1618445" y="879558"/>
                    <a:pt x="1619188" y="878539"/>
                    <a:pt x="1620150" y="877710"/>
                  </a:cubicBezTo>
                  <a:cubicBezTo>
                    <a:pt x="1621112" y="876891"/>
                    <a:pt x="1622293" y="876253"/>
                    <a:pt x="1623207" y="875529"/>
                  </a:cubicBezTo>
                  <a:cubicBezTo>
                    <a:pt x="1624131" y="874805"/>
                    <a:pt x="1624798" y="873976"/>
                    <a:pt x="1625017" y="873138"/>
                  </a:cubicBezTo>
                  <a:cubicBezTo>
                    <a:pt x="1625236" y="872290"/>
                    <a:pt x="1624998" y="871423"/>
                    <a:pt x="1624607" y="870642"/>
                  </a:cubicBezTo>
                  <a:cubicBezTo>
                    <a:pt x="1624217" y="869852"/>
                    <a:pt x="1623664" y="869147"/>
                    <a:pt x="1623293" y="867813"/>
                  </a:cubicBezTo>
                  <a:cubicBezTo>
                    <a:pt x="1622922" y="866480"/>
                    <a:pt x="1622721" y="864518"/>
                    <a:pt x="1622464" y="863060"/>
                  </a:cubicBezTo>
                  <a:cubicBezTo>
                    <a:pt x="1622207" y="861613"/>
                    <a:pt x="1621893" y="860670"/>
                    <a:pt x="1621445" y="859784"/>
                  </a:cubicBezTo>
                  <a:cubicBezTo>
                    <a:pt x="1620997" y="858898"/>
                    <a:pt x="1620407" y="858079"/>
                    <a:pt x="1620112" y="856955"/>
                  </a:cubicBezTo>
                  <a:cubicBezTo>
                    <a:pt x="1619816" y="855831"/>
                    <a:pt x="1619816" y="854421"/>
                    <a:pt x="1620464" y="853459"/>
                  </a:cubicBezTo>
                  <a:cubicBezTo>
                    <a:pt x="1621112" y="852497"/>
                    <a:pt x="1622407" y="851983"/>
                    <a:pt x="1623274" y="851088"/>
                  </a:cubicBezTo>
                  <a:cubicBezTo>
                    <a:pt x="1624141" y="850183"/>
                    <a:pt x="1624569" y="848887"/>
                    <a:pt x="1624788" y="847335"/>
                  </a:cubicBezTo>
                  <a:cubicBezTo>
                    <a:pt x="1625008" y="845782"/>
                    <a:pt x="1625008" y="843982"/>
                    <a:pt x="1625493" y="842620"/>
                  </a:cubicBezTo>
                  <a:cubicBezTo>
                    <a:pt x="1625989" y="841267"/>
                    <a:pt x="1626970" y="840362"/>
                    <a:pt x="1628027" y="839696"/>
                  </a:cubicBezTo>
                  <a:cubicBezTo>
                    <a:pt x="1629084" y="839029"/>
                    <a:pt x="1630227" y="838600"/>
                    <a:pt x="1630951" y="837610"/>
                  </a:cubicBezTo>
                  <a:cubicBezTo>
                    <a:pt x="1631675" y="836629"/>
                    <a:pt x="1631989" y="835095"/>
                    <a:pt x="1632132" y="833628"/>
                  </a:cubicBezTo>
                  <a:cubicBezTo>
                    <a:pt x="1632265" y="832152"/>
                    <a:pt x="1632227" y="830742"/>
                    <a:pt x="1632189" y="829523"/>
                  </a:cubicBezTo>
                  <a:cubicBezTo>
                    <a:pt x="1632151" y="828304"/>
                    <a:pt x="1632113" y="827284"/>
                    <a:pt x="1632389" y="826503"/>
                  </a:cubicBezTo>
                  <a:cubicBezTo>
                    <a:pt x="1632665" y="825722"/>
                    <a:pt x="1633256" y="825170"/>
                    <a:pt x="1633608" y="824303"/>
                  </a:cubicBezTo>
                  <a:cubicBezTo>
                    <a:pt x="1633961" y="823436"/>
                    <a:pt x="1634075" y="822265"/>
                    <a:pt x="1634647" y="821255"/>
                  </a:cubicBezTo>
                  <a:cubicBezTo>
                    <a:pt x="1635218" y="820255"/>
                    <a:pt x="1636237" y="819426"/>
                    <a:pt x="1637142" y="818217"/>
                  </a:cubicBezTo>
                  <a:cubicBezTo>
                    <a:pt x="1638047" y="816998"/>
                    <a:pt x="1638828" y="815388"/>
                    <a:pt x="1638866" y="813702"/>
                  </a:cubicBezTo>
                  <a:cubicBezTo>
                    <a:pt x="1638904" y="812016"/>
                    <a:pt x="1638199" y="810244"/>
                    <a:pt x="1637828" y="808730"/>
                  </a:cubicBezTo>
                  <a:cubicBezTo>
                    <a:pt x="1637456" y="807225"/>
                    <a:pt x="1637418" y="805968"/>
                    <a:pt x="1637885" y="804786"/>
                  </a:cubicBezTo>
                  <a:cubicBezTo>
                    <a:pt x="1638352" y="803605"/>
                    <a:pt x="1639333" y="802510"/>
                    <a:pt x="1640257" y="801586"/>
                  </a:cubicBezTo>
                  <a:cubicBezTo>
                    <a:pt x="1641181" y="800662"/>
                    <a:pt x="1642048" y="799919"/>
                    <a:pt x="1641943" y="798919"/>
                  </a:cubicBezTo>
                  <a:cubicBezTo>
                    <a:pt x="1641848" y="797919"/>
                    <a:pt x="1640781" y="796662"/>
                    <a:pt x="1639705" y="795423"/>
                  </a:cubicBezTo>
                  <a:cubicBezTo>
                    <a:pt x="1638628" y="794185"/>
                    <a:pt x="1637523" y="792966"/>
                    <a:pt x="1637171" y="791766"/>
                  </a:cubicBezTo>
                  <a:cubicBezTo>
                    <a:pt x="1636818" y="790566"/>
                    <a:pt x="1637209" y="789394"/>
                    <a:pt x="1638076" y="788194"/>
                  </a:cubicBezTo>
                  <a:cubicBezTo>
                    <a:pt x="1638942" y="786994"/>
                    <a:pt x="1640276" y="785784"/>
                    <a:pt x="1640905" y="784536"/>
                  </a:cubicBezTo>
                  <a:cubicBezTo>
                    <a:pt x="1641533" y="783298"/>
                    <a:pt x="1641447" y="782041"/>
                    <a:pt x="1640943" y="780793"/>
                  </a:cubicBezTo>
                  <a:cubicBezTo>
                    <a:pt x="1640428" y="779536"/>
                    <a:pt x="1639495" y="778278"/>
                    <a:pt x="1638857" y="776926"/>
                  </a:cubicBezTo>
                  <a:cubicBezTo>
                    <a:pt x="1638228" y="775573"/>
                    <a:pt x="1637914" y="774125"/>
                    <a:pt x="1637761" y="772859"/>
                  </a:cubicBezTo>
                  <a:cubicBezTo>
                    <a:pt x="1637609" y="771601"/>
                    <a:pt x="1637609" y="770544"/>
                    <a:pt x="1637704" y="769487"/>
                  </a:cubicBezTo>
                  <a:cubicBezTo>
                    <a:pt x="1637799" y="768430"/>
                    <a:pt x="1637999" y="767363"/>
                    <a:pt x="1638199" y="766210"/>
                  </a:cubicBezTo>
                  <a:cubicBezTo>
                    <a:pt x="1638400" y="765058"/>
                    <a:pt x="1638590" y="763791"/>
                    <a:pt x="1638457" y="762829"/>
                  </a:cubicBezTo>
                  <a:cubicBezTo>
                    <a:pt x="1638323" y="761867"/>
                    <a:pt x="1637847" y="761200"/>
                    <a:pt x="1636847" y="760981"/>
                  </a:cubicBezTo>
                  <a:cubicBezTo>
                    <a:pt x="1635847" y="760762"/>
                    <a:pt x="1634313" y="761000"/>
                    <a:pt x="1632999" y="761648"/>
                  </a:cubicBezTo>
                  <a:cubicBezTo>
                    <a:pt x="1631684" y="762295"/>
                    <a:pt x="1630589" y="763353"/>
                    <a:pt x="1629932" y="762962"/>
                  </a:cubicBezTo>
                  <a:cubicBezTo>
                    <a:pt x="1629284" y="762572"/>
                    <a:pt x="1629084" y="760724"/>
                    <a:pt x="1628732" y="759524"/>
                  </a:cubicBezTo>
                  <a:cubicBezTo>
                    <a:pt x="1628379" y="758324"/>
                    <a:pt x="1627874" y="757781"/>
                    <a:pt x="1627655" y="756714"/>
                  </a:cubicBezTo>
                  <a:cubicBezTo>
                    <a:pt x="1627436" y="755657"/>
                    <a:pt x="1627522" y="754085"/>
                    <a:pt x="1627455" y="752790"/>
                  </a:cubicBezTo>
                  <a:cubicBezTo>
                    <a:pt x="1627398" y="751494"/>
                    <a:pt x="1627198" y="750475"/>
                    <a:pt x="1626436" y="749884"/>
                  </a:cubicBezTo>
                  <a:cubicBezTo>
                    <a:pt x="1625665" y="749294"/>
                    <a:pt x="1624341" y="749142"/>
                    <a:pt x="1623255" y="748494"/>
                  </a:cubicBezTo>
                  <a:cubicBezTo>
                    <a:pt x="1622179" y="747846"/>
                    <a:pt x="1621350" y="746713"/>
                    <a:pt x="1620426" y="745770"/>
                  </a:cubicBezTo>
                  <a:cubicBezTo>
                    <a:pt x="1619502" y="744827"/>
                    <a:pt x="1618483" y="744084"/>
                    <a:pt x="1618130" y="743160"/>
                  </a:cubicBezTo>
                  <a:cubicBezTo>
                    <a:pt x="1617778" y="742236"/>
                    <a:pt x="1618092" y="741141"/>
                    <a:pt x="1618483" y="739817"/>
                  </a:cubicBezTo>
                  <a:cubicBezTo>
                    <a:pt x="1618873" y="738502"/>
                    <a:pt x="1619350" y="736968"/>
                    <a:pt x="1619464" y="735711"/>
                  </a:cubicBezTo>
                  <a:cubicBezTo>
                    <a:pt x="1619578" y="734454"/>
                    <a:pt x="1619340" y="733473"/>
                    <a:pt x="1618597" y="732234"/>
                  </a:cubicBezTo>
                  <a:cubicBezTo>
                    <a:pt x="1617854" y="730996"/>
                    <a:pt x="1616597" y="729501"/>
                    <a:pt x="1614930" y="727939"/>
                  </a:cubicBezTo>
                  <a:cubicBezTo>
                    <a:pt x="1613263" y="726367"/>
                    <a:pt x="1611177" y="724719"/>
                    <a:pt x="1610006" y="723557"/>
                  </a:cubicBezTo>
                  <a:cubicBezTo>
                    <a:pt x="1608824" y="722395"/>
                    <a:pt x="1608558" y="721728"/>
                    <a:pt x="1608805" y="721062"/>
                  </a:cubicBezTo>
                  <a:cubicBezTo>
                    <a:pt x="1609063" y="720395"/>
                    <a:pt x="1609844" y="719728"/>
                    <a:pt x="1610215" y="718899"/>
                  </a:cubicBezTo>
                  <a:cubicBezTo>
                    <a:pt x="1610587" y="718080"/>
                    <a:pt x="1610549" y="717090"/>
                    <a:pt x="1609882" y="716090"/>
                  </a:cubicBezTo>
                  <a:cubicBezTo>
                    <a:pt x="1609215" y="715090"/>
                    <a:pt x="1607920" y="714070"/>
                    <a:pt x="1606510" y="713442"/>
                  </a:cubicBezTo>
                  <a:cubicBezTo>
                    <a:pt x="1605100" y="712813"/>
                    <a:pt x="1603567" y="712575"/>
                    <a:pt x="1602195" y="711851"/>
                  </a:cubicBezTo>
                  <a:cubicBezTo>
                    <a:pt x="1600824" y="711127"/>
                    <a:pt x="1599604" y="709908"/>
                    <a:pt x="1598404" y="708651"/>
                  </a:cubicBezTo>
                  <a:cubicBezTo>
                    <a:pt x="1597204" y="707393"/>
                    <a:pt x="1596032" y="706098"/>
                    <a:pt x="1595737" y="705117"/>
                  </a:cubicBezTo>
                  <a:cubicBezTo>
                    <a:pt x="1595442" y="704136"/>
                    <a:pt x="1596032" y="703469"/>
                    <a:pt x="1596680" y="702802"/>
                  </a:cubicBezTo>
                  <a:cubicBezTo>
                    <a:pt x="1597328" y="702136"/>
                    <a:pt x="1598033" y="701469"/>
                    <a:pt x="1598423" y="700621"/>
                  </a:cubicBezTo>
                  <a:cubicBezTo>
                    <a:pt x="1598814" y="699773"/>
                    <a:pt x="1598900" y="698754"/>
                    <a:pt x="1598423" y="697735"/>
                  </a:cubicBezTo>
                  <a:cubicBezTo>
                    <a:pt x="1597957" y="696716"/>
                    <a:pt x="1596937" y="695697"/>
                    <a:pt x="1596594" y="694687"/>
                  </a:cubicBezTo>
                  <a:cubicBezTo>
                    <a:pt x="1596261" y="693687"/>
                    <a:pt x="1596613" y="692706"/>
                    <a:pt x="1597261" y="691782"/>
                  </a:cubicBezTo>
                  <a:cubicBezTo>
                    <a:pt x="1597909" y="690858"/>
                    <a:pt x="1598852" y="689991"/>
                    <a:pt x="1599128" y="689134"/>
                  </a:cubicBezTo>
                  <a:cubicBezTo>
                    <a:pt x="1599404" y="688267"/>
                    <a:pt x="1599014" y="687410"/>
                    <a:pt x="1598423" y="686353"/>
                  </a:cubicBezTo>
                  <a:cubicBezTo>
                    <a:pt x="1597833" y="685295"/>
                    <a:pt x="1597052" y="684038"/>
                    <a:pt x="1596661" y="682581"/>
                  </a:cubicBezTo>
                  <a:cubicBezTo>
                    <a:pt x="1596271" y="681123"/>
                    <a:pt x="1596271" y="679475"/>
                    <a:pt x="1595851" y="678009"/>
                  </a:cubicBezTo>
                  <a:cubicBezTo>
                    <a:pt x="1595442" y="676532"/>
                    <a:pt x="1594613" y="675237"/>
                    <a:pt x="1593556" y="674141"/>
                  </a:cubicBezTo>
                  <a:cubicBezTo>
                    <a:pt x="1592499" y="673046"/>
                    <a:pt x="1591203" y="672141"/>
                    <a:pt x="1590470" y="671198"/>
                  </a:cubicBezTo>
                  <a:cubicBezTo>
                    <a:pt x="1589746" y="670255"/>
                    <a:pt x="1589584" y="669274"/>
                    <a:pt x="1589355" y="667998"/>
                  </a:cubicBezTo>
                  <a:cubicBezTo>
                    <a:pt x="1589117" y="666722"/>
                    <a:pt x="1588803" y="665150"/>
                    <a:pt x="1588060" y="663816"/>
                  </a:cubicBezTo>
                  <a:cubicBezTo>
                    <a:pt x="1587317" y="662483"/>
                    <a:pt x="1586136" y="661378"/>
                    <a:pt x="1584545" y="660521"/>
                  </a:cubicBezTo>
                  <a:cubicBezTo>
                    <a:pt x="1582955" y="659654"/>
                    <a:pt x="1580954" y="659026"/>
                    <a:pt x="1579363" y="658301"/>
                  </a:cubicBezTo>
                  <a:cubicBezTo>
                    <a:pt x="1577773" y="657578"/>
                    <a:pt x="1576601" y="656749"/>
                    <a:pt x="1575515" y="655616"/>
                  </a:cubicBezTo>
                  <a:cubicBezTo>
                    <a:pt x="1574439" y="654472"/>
                    <a:pt x="1573458" y="653025"/>
                    <a:pt x="1572591" y="651681"/>
                  </a:cubicBezTo>
                  <a:cubicBezTo>
                    <a:pt x="1571725" y="650348"/>
                    <a:pt x="1570982" y="649129"/>
                    <a:pt x="1570096" y="648386"/>
                  </a:cubicBezTo>
                  <a:cubicBezTo>
                    <a:pt x="1569210" y="647643"/>
                    <a:pt x="1568191" y="647367"/>
                    <a:pt x="1567486" y="647186"/>
                  </a:cubicBezTo>
                  <a:cubicBezTo>
                    <a:pt x="1566781" y="647014"/>
                    <a:pt x="1566390" y="646929"/>
                    <a:pt x="1566190" y="646795"/>
                  </a:cubicBezTo>
                  <a:cubicBezTo>
                    <a:pt x="1566000" y="646662"/>
                    <a:pt x="1566000" y="646462"/>
                    <a:pt x="1565305" y="646319"/>
                  </a:cubicBezTo>
                  <a:cubicBezTo>
                    <a:pt x="1560590" y="570319"/>
                    <a:pt x="1555884" y="494319"/>
                    <a:pt x="1551170" y="418310"/>
                  </a:cubicBezTo>
                  <a:cubicBezTo>
                    <a:pt x="1550198" y="417824"/>
                    <a:pt x="1549284" y="417357"/>
                    <a:pt x="1548503" y="416881"/>
                  </a:cubicBezTo>
                  <a:cubicBezTo>
                    <a:pt x="1547503" y="416271"/>
                    <a:pt x="1546712" y="415643"/>
                    <a:pt x="1545893" y="415309"/>
                  </a:cubicBezTo>
                  <a:cubicBezTo>
                    <a:pt x="1545064" y="414976"/>
                    <a:pt x="1544207" y="414938"/>
                    <a:pt x="1543321" y="415071"/>
                  </a:cubicBezTo>
                  <a:cubicBezTo>
                    <a:pt x="1542435" y="415204"/>
                    <a:pt x="1541530" y="415519"/>
                    <a:pt x="1540492" y="415166"/>
                  </a:cubicBezTo>
                  <a:cubicBezTo>
                    <a:pt x="1539454" y="414814"/>
                    <a:pt x="1538273" y="413795"/>
                    <a:pt x="1536939" y="413185"/>
                  </a:cubicBezTo>
                  <a:cubicBezTo>
                    <a:pt x="1535606" y="412575"/>
                    <a:pt x="1534110" y="412375"/>
                    <a:pt x="1532310" y="412890"/>
                  </a:cubicBezTo>
                  <a:cubicBezTo>
                    <a:pt x="1530500" y="413404"/>
                    <a:pt x="1528386" y="414614"/>
                    <a:pt x="1526300" y="415462"/>
                  </a:cubicBezTo>
                  <a:cubicBezTo>
                    <a:pt x="1524214" y="416309"/>
                    <a:pt x="1522175" y="416776"/>
                    <a:pt x="1520823" y="417386"/>
                  </a:cubicBezTo>
                  <a:cubicBezTo>
                    <a:pt x="1519470" y="417995"/>
                    <a:pt x="1518804" y="418738"/>
                    <a:pt x="1517622" y="418862"/>
                  </a:cubicBezTo>
                  <a:cubicBezTo>
                    <a:pt x="1516441" y="418976"/>
                    <a:pt x="1514756" y="418472"/>
                    <a:pt x="1513679" y="418395"/>
                  </a:cubicBezTo>
                  <a:cubicBezTo>
                    <a:pt x="1512603" y="418319"/>
                    <a:pt x="1512127" y="418672"/>
                    <a:pt x="1511460" y="418357"/>
                  </a:cubicBezTo>
                  <a:cubicBezTo>
                    <a:pt x="1510793" y="418043"/>
                    <a:pt x="1509926" y="417062"/>
                    <a:pt x="1508850" y="416281"/>
                  </a:cubicBezTo>
                  <a:cubicBezTo>
                    <a:pt x="1507774" y="415490"/>
                    <a:pt x="1506469" y="414909"/>
                    <a:pt x="1505469" y="414490"/>
                  </a:cubicBezTo>
                  <a:cubicBezTo>
                    <a:pt x="1504469" y="414081"/>
                    <a:pt x="1503764" y="413842"/>
                    <a:pt x="1503249" y="413080"/>
                  </a:cubicBezTo>
                  <a:cubicBezTo>
                    <a:pt x="1502745" y="412309"/>
                    <a:pt x="1502430" y="411023"/>
                    <a:pt x="1501764" y="409861"/>
                  </a:cubicBezTo>
                  <a:cubicBezTo>
                    <a:pt x="1501097" y="408708"/>
                    <a:pt x="1500078" y="407680"/>
                    <a:pt x="1499525" y="407175"/>
                  </a:cubicBezTo>
                  <a:cubicBezTo>
                    <a:pt x="1498973" y="406660"/>
                    <a:pt x="1498896" y="406660"/>
                    <a:pt x="1498734" y="406660"/>
                  </a:cubicBezTo>
                  <a:cubicBezTo>
                    <a:pt x="1498582" y="406660"/>
                    <a:pt x="1498344" y="406660"/>
                    <a:pt x="1498049" y="406975"/>
                  </a:cubicBezTo>
                  <a:cubicBezTo>
                    <a:pt x="1497753" y="407289"/>
                    <a:pt x="1497401" y="407918"/>
                    <a:pt x="1497106" y="408823"/>
                  </a:cubicBezTo>
                  <a:cubicBezTo>
                    <a:pt x="1496810" y="409728"/>
                    <a:pt x="1496572" y="410909"/>
                    <a:pt x="1495887" y="411632"/>
                  </a:cubicBezTo>
                  <a:cubicBezTo>
                    <a:pt x="1495201" y="412357"/>
                    <a:pt x="1494058" y="412633"/>
                    <a:pt x="1493172" y="412613"/>
                  </a:cubicBezTo>
                  <a:cubicBezTo>
                    <a:pt x="1492286" y="412595"/>
                    <a:pt x="1491658" y="412280"/>
                    <a:pt x="1491153" y="411871"/>
                  </a:cubicBezTo>
                  <a:cubicBezTo>
                    <a:pt x="1490638" y="411461"/>
                    <a:pt x="1490248" y="410947"/>
                    <a:pt x="1489857" y="410261"/>
                  </a:cubicBezTo>
                  <a:cubicBezTo>
                    <a:pt x="1489467" y="409575"/>
                    <a:pt x="1489076" y="408708"/>
                    <a:pt x="1488409" y="407927"/>
                  </a:cubicBezTo>
                  <a:cubicBezTo>
                    <a:pt x="1487743" y="407137"/>
                    <a:pt x="1486800" y="406432"/>
                    <a:pt x="1485819" y="405841"/>
                  </a:cubicBezTo>
                  <a:cubicBezTo>
                    <a:pt x="1484838" y="405251"/>
                    <a:pt x="1483818" y="404784"/>
                    <a:pt x="1482523" y="404784"/>
                  </a:cubicBezTo>
                  <a:cubicBezTo>
                    <a:pt x="1481228" y="404784"/>
                    <a:pt x="1479656" y="405260"/>
                    <a:pt x="1478265" y="404965"/>
                  </a:cubicBezTo>
                  <a:cubicBezTo>
                    <a:pt x="1476875" y="404670"/>
                    <a:pt x="1475655" y="403613"/>
                    <a:pt x="1474808" y="403317"/>
                  </a:cubicBezTo>
                  <a:cubicBezTo>
                    <a:pt x="1473960" y="403022"/>
                    <a:pt x="1473493" y="403489"/>
                    <a:pt x="1472769" y="403851"/>
                  </a:cubicBezTo>
                  <a:cubicBezTo>
                    <a:pt x="1472045" y="404203"/>
                    <a:pt x="1471055" y="404441"/>
                    <a:pt x="1470197" y="404031"/>
                  </a:cubicBezTo>
                  <a:cubicBezTo>
                    <a:pt x="1469331" y="403622"/>
                    <a:pt x="1468588" y="402555"/>
                    <a:pt x="1467445" y="401422"/>
                  </a:cubicBezTo>
                  <a:cubicBezTo>
                    <a:pt x="1466311" y="400279"/>
                    <a:pt x="1464778" y="399060"/>
                    <a:pt x="1463378" y="397945"/>
                  </a:cubicBezTo>
                  <a:cubicBezTo>
                    <a:pt x="1461987" y="396831"/>
                    <a:pt x="1460730" y="395802"/>
                    <a:pt x="1459330" y="395373"/>
                  </a:cubicBezTo>
                  <a:cubicBezTo>
                    <a:pt x="1457939" y="394945"/>
                    <a:pt x="1456405" y="395097"/>
                    <a:pt x="1454815" y="395354"/>
                  </a:cubicBezTo>
                  <a:cubicBezTo>
                    <a:pt x="1453224" y="395612"/>
                    <a:pt x="1451576" y="395964"/>
                    <a:pt x="1450224" y="395707"/>
                  </a:cubicBezTo>
                  <a:cubicBezTo>
                    <a:pt x="1448871" y="395450"/>
                    <a:pt x="1447814" y="394592"/>
                    <a:pt x="1446595" y="393392"/>
                  </a:cubicBezTo>
                  <a:cubicBezTo>
                    <a:pt x="1445375" y="392192"/>
                    <a:pt x="1444004" y="390658"/>
                    <a:pt x="1442766" y="389230"/>
                  </a:cubicBezTo>
                  <a:cubicBezTo>
                    <a:pt x="1441527" y="387801"/>
                    <a:pt x="1440432" y="386458"/>
                    <a:pt x="1439327" y="385182"/>
                  </a:cubicBezTo>
                  <a:cubicBezTo>
                    <a:pt x="1438232" y="383905"/>
                    <a:pt x="1437127" y="382686"/>
                    <a:pt x="1435812" y="381962"/>
                  </a:cubicBezTo>
                  <a:cubicBezTo>
                    <a:pt x="1434498" y="381238"/>
                    <a:pt x="1432964" y="381000"/>
                    <a:pt x="1431202" y="380924"/>
                  </a:cubicBezTo>
                  <a:cubicBezTo>
                    <a:pt x="1429440" y="380848"/>
                    <a:pt x="1427430" y="380924"/>
                    <a:pt x="1425964" y="380276"/>
                  </a:cubicBezTo>
                  <a:cubicBezTo>
                    <a:pt x="1424487" y="379629"/>
                    <a:pt x="1423554" y="378257"/>
                    <a:pt x="1422982" y="377295"/>
                  </a:cubicBezTo>
                  <a:cubicBezTo>
                    <a:pt x="1422411" y="376333"/>
                    <a:pt x="1422211" y="375781"/>
                    <a:pt x="1421411" y="375333"/>
                  </a:cubicBezTo>
                  <a:cubicBezTo>
                    <a:pt x="1420601" y="374876"/>
                    <a:pt x="1419191" y="374523"/>
                    <a:pt x="1417753" y="373723"/>
                  </a:cubicBezTo>
                  <a:cubicBezTo>
                    <a:pt x="1416324" y="372913"/>
                    <a:pt x="1414867" y="371656"/>
                    <a:pt x="1413514" y="370618"/>
                  </a:cubicBezTo>
                  <a:cubicBezTo>
                    <a:pt x="1412162" y="369580"/>
                    <a:pt x="1410905" y="368751"/>
                    <a:pt x="1409704" y="368141"/>
                  </a:cubicBezTo>
                  <a:cubicBezTo>
                    <a:pt x="1408504" y="367532"/>
                    <a:pt x="1407371" y="367141"/>
                    <a:pt x="1406189" y="367332"/>
                  </a:cubicBezTo>
                  <a:cubicBezTo>
                    <a:pt x="1405008" y="367532"/>
                    <a:pt x="1403799" y="368313"/>
                    <a:pt x="1403094" y="369161"/>
                  </a:cubicBezTo>
                  <a:cubicBezTo>
                    <a:pt x="1402389" y="370008"/>
                    <a:pt x="1402189" y="370913"/>
                    <a:pt x="1402246" y="371770"/>
                  </a:cubicBezTo>
                  <a:cubicBezTo>
                    <a:pt x="1402303" y="372637"/>
                    <a:pt x="1402618" y="373456"/>
                    <a:pt x="1402027" y="374142"/>
                  </a:cubicBezTo>
                  <a:cubicBezTo>
                    <a:pt x="1401437" y="374828"/>
                    <a:pt x="1399941" y="375380"/>
                    <a:pt x="1399141" y="376104"/>
                  </a:cubicBezTo>
                  <a:cubicBezTo>
                    <a:pt x="1398341" y="376838"/>
                    <a:pt x="1398217" y="377733"/>
                    <a:pt x="1397293" y="378047"/>
                  </a:cubicBezTo>
                  <a:cubicBezTo>
                    <a:pt x="1396369" y="378362"/>
                    <a:pt x="1394645" y="378085"/>
                    <a:pt x="1393721" y="378257"/>
                  </a:cubicBezTo>
                  <a:cubicBezTo>
                    <a:pt x="1392798" y="378438"/>
                    <a:pt x="1392683" y="379067"/>
                    <a:pt x="1392245" y="379657"/>
                  </a:cubicBezTo>
                  <a:cubicBezTo>
                    <a:pt x="1391817" y="380248"/>
                    <a:pt x="1391074" y="380800"/>
                    <a:pt x="1388883" y="381143"/>
                  </a:cubicBezTo>
                  <a:cubicBezTo>
                    <a:pt x="1386701" y="381495"/>
                    <a:pt x="1383091" y="381657"/>
                    <a:pt x="1381110" y="381600"/>
                  </a:cubicBezTo>
                  <a:cubicBezTo>
                    <a:pt x="1379129" y="381543"/>
                    <a:pt x="1378777" y="381267"/>
                    <a:pt x="1378319" y="380933"/>
                  </a:cubicBezTo>
                  <a:cubicBezTo>
                    <a:pt x="1377872" y="380600"/>
                    <a:pt x="1377319" y="380210"/>
                    <a:pt x="1376338" y="379990"/>
                  </a:cubicBezTo>
                  <a:cubicBezTo>
                    <a:pt x="1375357" y="379771"/>
                    <a:pt x="1373948" y="379733"/>
                    <a:pt x="1372547" y="379476"/>
                  </a:cubicBezTo>
                  <a:cubicBezTo>
                    <a:pt x="1371157" y="379219"/>
                    <a:pt x="1369775" y="378752"/>
                    <a:pt x="1369109" y="378905"/>
                  </a:cubicBezTo>
                  <a:cubicBezTo>
                    <a:pt x="1368442" y="379067"/>
                    <a:pt x="1368480" y="379848"/>
                    <a:pt x="1367909" y="379962"/>
                  </a:cubicBezTo>
                  <a:cubicBezTo>
                    <a:pt x="1367337" y="380076"/>
                    <a:pt x="1366156" y="379533"/>
                    <a:pt x="1365489" y="378200"/>
                  </a:cubicBezTo>
                  <a:cubicBezTo>
                    <a:pt x="1364823" y="376866"/>
                    <a:pt x="1364670" y="374742"/>
                    <a:pt x="1364156" y="373428"/>
                  </a:cubicBezTo>
                  <a:cubicBezTo>
                    <a:pt x="1363641" y="372113"/>
                    <a:pt x="1362784" y="371599"/>
                    <a:pt x="1361679" y="371742"/>
                  </a:cubicBezTo>
                  <a:cubicBezTo>
                    <a:pt x="1360584" y="371875"/>
                    <a:pt x="1359250" y="372666"/>
                    <a:pt x="1357831" y="373275"/>
                  </a:cubicBezTo>
                  <a:cubicBezTo>
                    <a:pt x="1356422" y="373885"/>
                    <a:pt x="1354926" y="374314"/>
                    <a:pt x="1353440" y="375076"/>
                  </a:cubicBezTo>
                  <a:cubicBezTo>
                    <a:pt x="1351945" y="375847"/>
                    <a:pt x="1350449" y="376942"/>
                    <a:pt x="1349125" y="377685"/>
                  </a:cubicBezTo>
                  <a:cubicBezTo>
                    <a:pt x="1347792" y="378428"/>
                    <a:pt x="1346611" y="378819"/>
                    <a:pt x="1345258" y="378781"/>
                  </a:cubicBezTo>
                  <a:cubicBezTo>
                    <a:pt x="1343906" y="378743"/>
                    <a:pt x="1342372" y="378266"/>
                    <a:pt x="1341534" y="378628"/>
                  </a:cubicBezTo>
                  <a:cubicBezTo>
                    <a:pt x="1340686" y="378981"/>
                    <a:pt x="1340534" y="380162"/>
                    <a:pt x="1340743" y="381257"/>
                  </a:cubicBezTo>
                  <a:cubicBezTo>
                    <a:pt x="1340962" y="382353"/>
                    <a:pt x="1341553" y="383381"/>
                    <a:pt x="1340724" y="383829"/>
                  </a:cubicBezTo>
                  <a:cubicBezTo>
                    <a:pt x="1339896" y="384277"/>
                    <a:pt x="1337657" y="384162"/>
                    <a:pt x="1336171" y="384220"/>
                  </a:cubicBezTo>
                  <a:cubicBezTo>
                    <a:pt x="1334676" y="384277"/>
                    <a:pt x="1333933" y="384515"/>
                    <a:pt x="1333285" y="385144"/>
                  </a:cubicBezTo>
                  <a:cubicBezTo>
                    <a:pt x="1332638" y="385772"/>
                    <a:pt x="1332085" y="386791"/>
                    <a:pt x="1331457" y="387030"/>
                  </a:cubicBezTo>
                  <a:cubicBezTo>
                    <a:pt x="1330828" y="387268"/>
                    <a:pt x="1330123" y="386715"/>
                    <a:pt x="1329018" y="385953"/>
                  </a:cubicBezTo>
                  <a:cubicBezTo>
                    <a:pt x="1327923" y="385182"/>
                    <a:pt x="1326427" y="384210"/>
                    <a:pt x="1325132" y="383343"/>
                  </a:cubicBezTo>
                  <a:cubicBezTo>
                    <a:pt x="1323836" y="382476"/>
                    <a:pt x="1322741" y="381734"/>
                    <a:pt x="1321798" y="381676"/>
                  </a:cubicBezTo>
                  <a:cubicBezTo>
                    <a:pt x="1320855" y="381619"/>
                    <a:pt x="1320064" y="382248"/>
                    <a:pt x="1319207" y="382991"/>
                  </a:cubicBezTo>
                  <a:cubicBezTo>
                    <a:pt x="1318340" y="383734"/>
                    <a:pt x="1317397" y="384601"/>
                    <a:pt x="1316207" y="385048"/>
                  </a:cubicBezTo>
                  <a:cubicBezTo>
                    <a:pt x="1315007" y="385506"/>
                    <a:pt x="1313559" y="385544"/>
                    <a:pt x="1312045" y="385696"/>
                  </a:cubicBezTo>
                  <a:cubicBezTo>
                    <a:pt x="1310530" y="385858"/>
                    <a:pt x="1308968" y="386125"/>
                    <a:pt x="1307177" y="386344"/>
                  </a:cubicBezTo>
                  <a:cubicBezTo>
                    <a:pt x="1305387" y="386563"/>
                    <a:pt x="1303386" y="386715"/>
                    <a:pt x="1301148" y="387096"/>
                  </a:cubicBezTo>
                  <a:cubicBezTo>
                    <a:pt x="1298909" y="387468"/>
                    <a:pt x="1296433" y="388058"/>
                    <a:pt x="1295166" y="388630"/>
                  </a:cubicBezTo>
                  <a:cubicBezTo>
                    <a:pt x="1293890" y="389201"/>
                    <a:pt x="1293814" y="389744"/>
                    <a:pt x="1293395" y="390297"/>
                  </a:cubicBezTo>
                  <a:cubicBezTo>
                    <a:pt x="1292985" y="390849"/>
                    <a:pt x="1292232" y="391392"/>
                    <a:pt x="1291451" y="391887"/>
                  </a:cubicBezTo>
                  <a:cubicBezTo>
                    <a:pt x="1290670" y="392382"/>
                    <a:pt x="1289842" y="392811"/>
                    <a:pt x="1289708" y="393630"/>
                  </a:cubicBezTo>
                  <a:cubicBezTo>
                    <a:pt x="1289575" y="394449"/>
                    <a:pt x="1290118" y="395669"/>
                    <a:pt x="1290728" y="396221"/>
                  </a:cubicBezTo>
                  <a:cubicBezTo>
                    <a:pt x="1291337" y="396773"/>
                    <a:pt x="1292004" y="396650"/>
                    <a:pt x="1292471" y="396831"/>
                  </a:cubicBezTo>
                  <a:cubicBezTo>
                    <a:pt x="1292947" y="397012"/>
                    <a:pt x="1293223" y="397478"/>
                    <a:pt x="1293023" y="398231"/>
                  </a:cubicBezTo>
                  <a:cubicBezTo>
                    <a:pt x="1292823" y="398974"/>
                    <a:pt x="1292156" y="399993"/>
                    <a:pt x="1291137" y="400707"/>
                  </a:cubicBezTo>
                  <a:cubicBezTo>
                    <a:pt x="1290118" y="401412"/>
                    <a:pt x="1288746" y="401803"/>
                    <a:pt x="1287460" y="402022"/>
                  </a:cubicBezTo>
                  <a:cubicBezTo>
                    <a:pt x="1286184" y="402241"/>
                    <a:pt x="1285003" y="402279"/>
                    <a:pt x="1283946" y="402060"/>
                  </a:cubicBezTo>
                  <a:cubicBezTo>
                    <a:pt x="1282889" y="401841"/>
                    <a:pt x="1281946" y="401374"/>
                    <a:pt x="1281003" y="401003"/>
                  </a:cubicBezTo>
                  <a:cubicBezTo>
                    <a:pt x="1280060" y="400631"/>
                    <a:pt x="1279117" y="400355"/>
                    <a:pt x="1278250" y="400631"/>
                  </a:cubicBezTo>
                  <a:cubicBezTo>
                    <a:pt x="1277383" y="400908"/>
                    <a:pt x="1276602" y="401727"/>
                    <a:pt x="1276154" y="402889"/>
                  </a:cubicBezTo>
                  <a:cubicBezTo>
                    <a:pt x="1275707" y="404051"/>
                    <a:pt x="1275583" y="405537"/>
                    <a:pt x="1275154" y="407032"/>
                  </a:cubicBezTo>
                  <a:cubicBezTo>
                    <a:pt x="1274726" y="408527"/>
                    <a:pt x="1273973" y="410013"/>
                    <a:pt x="1273154" y="410937"/>
                  </a:cubicBezTo>
                  <a:cubicBezTo>
                    <a:pt x="1272335" y="411861"/>
                    <a:pt x="1271430" y="412214"/>
                    <a:pt x="1270506" y="412014"/>
                  </a:cubicBezTo>
                  <a:cubicBezTo>
                    <a:pt x="1269582" y="411814"/>
                    <a:pt x="1268639" y="411071"/>
                    <a:pt x="1267582" y="410185"/>
                  </a:cubicBezTo>
                  <a:cubicBezTo>
                    <a:pt x="1266524" y="409299"/>
                    <a:pt x="1265343" y="408280"/>
                    <a:pt x="1264362" y="407137"/>
                  </a:cubicBezTo>
                  <a:cubicBezTo>
                    <a:pt x="1263381" y="405994"/>
                    <a:pt x="1262591" y="404746"/>
                    <a:pt x="1261972" y="403365"/>
                  </a:cubicBezTo>
                  <a:cubicBezTo>
                    <a:pt x="1261343" y="401993"/>
                    <a:pt x="1260876" y="400498"/>
                    <a:pt x="1260009" y="399831"/>
                  </a:cubicBezTo>
                  <a:cubicBezTo>
                    <a:pt x="1259143" y="399164"/>
                    <a:pt x="1257885" y="399317"/>
                    <a:pt x="1256104" y="399498"/>
                  </a:cubicBezTo>
                  <a:cubicBezTo>
                    <a:pt x="1254323" y="399679"/>
                    <a:pt x="1251999" y="399869"/>
                    <a:pt x="1250589" y="399440"/>
                  </a:cubicBezTo>
                  <a:cubicBezTo>
                    <a:pt x="1249180" y="399012"/>
                    <a:pt x="1248665" y="397955"/>
                    <a:pt x="1247999" y="396888"/>
                  </a:cubicBezTo>
                  <a:cubicBezTo>
                    <a:pt x="1247332" y="395831"/>
                    <a:pt x="1246513" y="394764"/>
                    <a:pt x="1245570" y="394430"/>
                  </a:cubicBezTo>
                  <a:cubicBezTo>
                    <a:pt x="1244627" y="394097"/>
                    <a:pt x="1243569" y="394488"/>
                    <a:pt x="1242350" y="394230"/>
                  </a:cubicBezTo>
                  <a:cubicBezTo>
                    <a:pt x="1241131" y="393973"/>
                    <a:pt x="1239759" y="393068"/>
                    <a:pt x="1238464" y="392364"/>
                  </a:cubicBezTo>
                  <a:cubicBezTo>
                    <a:pt x="1237168" y="391659"/>
                    <a:pt x="1235949" y="391144"/>
                    <a:pt x="1235102" y="390554"/>
                  </a:cubicBezTo>
                  <a:cubicBezTo>
                    <a:pt x="1234254" y="389963"/>
                    <a:pt x="1233787" y="389296"/>
                    <a:pt x="1234359" y="388449"/>
                  </a:cubicBezTo>
                  <a:cubicBezTo>
                    <a:pt x="1234930" y="387601"/>
                    <a:pt x="1236540" y="386582"/>
                    <a:pt x="1237464" y="385839"/>
                  </a:cubicBezTo>
                  <a:cubicBezTo>
                    <a:pt x="1238388" y="385096"/>
                    <a:pt x="1238626" y="384620"/>
                    <a:pt x="1238073" y="384429"/>
                  </a:cubicBezTo>
                  <a:cubicBezTo>
                    <a:pt x="1237521" y="384229"/>
                    <a:pt x="1236187" y="384305"/>
                    <a:pt x="1235092" y="383877"/>
                  </a:cubicBezTo>
                  <a:cubicBezTo>
                    <a:pt x="1233997" y="383448"/>
                    <a:pt x="1233130" y="382505"/>
                    <a:pt x="1232358" y="381657"/>
                  </a:cubicBezTo>
                  <a:cubicBezTo>
                    <a:pt x="1231587" y="380810"/>
                    <a:pt x="1230920" y="380067"/>
                    <a:pt x="1230320" y="380267"/>
                  </a:cubicBezTo>
                  <a:cubicBezTo>
                    <a:pt x="1229710" y="380467"/>
                    <a:pt x="1229158" y="381600"/>
                    <a:pt x="1228806" y="383229"/>
                  </a:cubicBezTo>
                  <a:cubicBezTo>
                    <a:pt x="1228453" y="384858"/>
                    <a:pt x="1228301" y="386982"/>
                    <a:pt x="1228063" y="388430"/>
                  </a:cubicBezTo>
                  <a:cubicBezTo>
                    <a:pt x="1227824" y="389877"/>
                    <a:pt x="1227510" y="390668"/>
                    <a:pt x="1226415" y="391497"/>
                  </a:cubicBezTo>
                  <a:cubicBezTo>
                    <a:pt x="1225319" y="392316"/>
                    <a:pt x="1223433" y="393183"/>
                    <a:pt x="1221957" y="393735"/>
                  </a:cubicBezTo>
                  <a:cubicBezTo>
                    <a:pt x="1220481" y="394278"/>
                    <a:pt x="1219424" y="394516"/>
                    <a:pt x="1218719" y="394088"/>
                  </a:cubicBezTo>
                  <a:cubicBezTo>
                    <a:pt x="1218014" y="393659"/>
                    <a:pt x="1217661" y="392554"/>
                    <a:pt x="1217185" y="391259"/>
                  </a:cubicBezTo>
                  <a:cubicBezTo>
                    <a:pt x="1216718" y="389963"/>
                    <a:pt x="1216128" y="388468"/>
                    <a:pt x="1215280" y="387468"/>
                  </a:cubicBezTo>
                  <a:cubicBezTo>
                    <a:pt x="1214432" y="386467"/>
                    <a:pt x="1213337" y="385953"/>
                    <a:pt x="1212375" y="385896"/>
                  </a:cubicBezTo>
                  <a:cubicBezTo>
                    <a:pt x="1211413" y="385839"/>
                    <a:pt x="1210584" y="386229"/>
                    <a:pt x="1209956" y="387058"/>
                  </a:cubicBezTo>
                  <a:cubicBezTo>
                    <a:pt x="1209327" y="387887"/>
                    <a:pt x="1208898" y="389144"/>
                    <a:pt x="1208175" y="389773"/>
                  </a:cubicBezTo>
                  <a:cubicBezTo>
                    <a:pt x="1207450" y="390401"/>
                    <a:pt x="1206422" y="390401"/>
                    <a:pt x="1205479" y="389887"/>
                  </a:cubicBezTo>
                  <a:cubicBezTo>
                    <a:pt x="1204536" y="389373"/>
                    <a:pt x="1203679" y="388353"/>
                    <a:pt x="1202869" y="386944"/>
                  </a:cubicBezTo>
                  <a:cubicBezTo>
                    <a:pt x="1202069" y="385534"/>
                    <a:pt x="1201317" y="383724"/>
                    <a:pt x="1200869" y="381762"/>
                  </a:cubicBezTo>
                  <a:cubicBezTo>
                    <a:pt x="1200421" y="379800"/>
                    <a:pt x="1200259" y="377676"/>
                    <a:pt x="1199745" y="376581"/>
                  </a:cubicBezTo>
                  <a:cubicBezTo>
                    <a:pt x="1199230" y="375485"/>
                    <a:pt x="1198373" y="375399"/>
                    <a:pt x="1197011" y="375380"/>
                  </a:cubicBezTo>
                  <a:cubicBezTo>
                    <a:pt x="1195658" y="375361"/>
                    <a:pt x="1193811" y="375399"/>
                    <a:pt x="1192239" y="375418"/>
                  </a:cubicBezTo>
                  <a:cubicBezTo>
                    <a:pt x="1190667" y="375438"/>
                    <a:pt x="1189372" y="375438"/>
                    <a:pt x="1189239" y="376009"/>
                  </a:cubicBezTo>
                  <a:cubicBezTo>
                    <a:pt x="1189105" y="376571"/>
                    <a:pt x="1190124" y="377714"/>
                    <a:pt x="1191029" y="378876"/>
                  </a:cubicBezTo>
                  <a:cubicBezTo>
                    <a:pt x="1191934" y="380038"/>
                    <a:pt x="1192715" y="381210"/>
                    <a:pt x="1192811" y="382686"/>
                  </a:cubicBezTo>
                  <a:cubicBezTo>
                    <a:pt x="1192906" y="384162"/>
                    <a:pt x="1192325" y="385925"/>
                    <a:pt x="1191382" y="387334"/>
                  </a:cubicBezTo>
                  <a:cubicBezTo>
                    <a:pt x="1190439" y="388744"/>
                    <a:pt x="1189143" y="389811"/>
                    <a:pt x="1188200" y="390573"/>
                  </a:cubicBezTo>
                  <a:cubicBezTo>
                    <a:pt x="1187257" y="391335"/>
                    <a:pt x="1186667" y="391811"/>
                    <a:pt x="1185905" y="392125"/>
                  </a:cubicBezTo>
                  <a:cubicBezTo>
                    <a:pt x="1185133" y="392440"/>
                    <a:pt x="1184200" y="392602"/>
                    <a:pt x="1183724" y="393087"/>
                  </a:cubicBezTo>
                  <a:cubicBezTo>
                    <a:pt x="1183248" y="393573"/>
                    <a:pt x="1183248" y="394402"/>
                    <a:pt x="1182914" y="395183"/>
                  </a:cubicBezTo>
                  <a:cubicBezTo>
                    <a:pt x="1182581" y="395974"/>
                    <a:pt x="1181914" y="396716"/>
                    <a:pt x="1181324" y="397440"/>
                  </a:cubicBezTo>
                  <a:cubicBezTo>
                    <a:pt x="1180733" y="398164"/>
                    <a:pt x="1180218" y="398879"/>
                    <a:pt x="1180085" y="399793"/>
                  </a:cubicBezTo>
                  <a:cubicBezTo>
                    <a:pt x="1179952" y="400717"/>
                    <a:pt x="1180180" y="401850"/>
                    <a:pt x="1180476" y="403155"/>
                  </a:cubicBezTo>
                  <a:cubicBezTo>
                    <a:pt x="1180771" y="404451"/>
                    <a:pt x="1181123" y="405908"/>
                    <a:pt x="1180571" y="407241"/>
                  </a:cubicBezTo>
                  <a:cubicBezTo>
                    <a:pt x="1180028" y="408575"/>
                    <a:pt x="1178571" y="409794"/>
                    <a:pt x="1176570" y="410232"/>
                  </a:cubicBezTo>
                  <a:cubicBezTo>
                    <a:pt x="1174570" y="410661"/>
                    <a:pt x="1172017" y="410309"/>
                    <a:pt x="1170036" y="409404"/>
                  </a:cubicBezTo>
                  <a:cubicBezTo>
                    <a:pt x="1168055" y="408499"/>
                    <a:pt x="1166636" y="407051"/>
                    <a:pt x="1165674" y="405537"/>
                  </a:cubicBezTo>
                  <a:cubicBezTo>
                    <a:pt x="1164712" y="404022"/>
                    <a:pt x="1164207" y="402450"/>
                    <a:pt x="1163845" y="400707"/>
                  </a:cubicBezTo>
                  <a:cubicBezTo>
                    <a:pt x="1163493" y="398964"/>
                    <a:pt x="1163293" y="397040"/>
                    <a:pt x="1163493" y="395764"/>
                  </a:cubicBezTo>
                  <a:cubicBezTo>
                    <a:pt x="1163693" y="394488"/>
                    <a:pt x="1164274" y="393859"/>
                    <a:pt x="1165321" y="393468"/>
                  </a:cubicBezTo>
                  <a:cubicBezTo>
                    <a:pt x="1166360" y="393078"/>
                    <a:pt x="1167855" y="392916"/>
                    <a:pt x="1168369" y="392116"/>
                  </a:cubicBezTo>
                  <a:cubicBezTo>
                    <a:pt x="1168884" y="391316"/>
                    <a:pt x="1168407" y="389858"/>
                    <a:pt x="1167779" y="388468"/>
                  </a:cubicBezTo>
                  <a:cubicBezTo>
                    <a:pt x="1167150" y="387077"/>
                    <a:pt x="1166369" y="385744"/>
                    <a:pt x="1165521" y="384677"/>
                  </a:cubicBezTo>
                  <a:cubicBezTo>
                    <a:pt x="1164674" y="383620"/>
                    <a:pt x="1163778" y="382829"/>
                    <a:pt x="1162950" y="382438"/>
                  </a:cubicBezTo>
                  <a:cubicBezTo>
                    <a:pt x="1162121" y="382048"/>
                    <a:pt x="1161378" y="382048"/>
                    <a:pt x="1160788" y="382600"/>
                  </a:cubicBezTo>
                  <a:cubicBezTo>
                    <a:pt x="1160197" y="383143"/>
                    <a:pt x="1159768" y="384248"/>
                    <a:pt x="1159435" y="385429"/>
                  </a:cubicBezTo>
                  <a:cubicBezTo>
                    <a:pt x="1159102" y="386610"/>
                    <a:pt x="1158864" y="387858"/>
                    <a:pt x="1158378" y="388592"/>
                  </a:cubicBezTo>
                  <a:cubicBezTo>
                    <a:pt x="1157892" y="389315"/>
                    <a:pt x="1157140" y="389515"/>
                    <a:pt x="1155901" y="389439"/>
                  </a:cubicBezTo>
                  <a:cubicBezTo>
                    <a:pt x="1154663" y="389363"/>
                    <a:pt x="1152939" y="389011"/>
                    <a:pt x="1151481" y="389011"/>
                  </a:cubicBezTo>
                  <a:cubicBezTo>
                    <a:pt x="1150024" y="389011"/>
                    <a:pt x="1148853" y="389363"/>
                    <a:pt x="1148005" y="390363"/>
                  </a:cubicBezTo>
                  <a:cubicBezTo>
                    <a:pt x="1147157" y="391363"/>
                    <a:pt x="1146652" y="393011"/>
                    <a:pt x="1146081" y="394288"/>
                  </a:cubicBezTo>
                  <a:cubicBezTo>
                    <a:pt x="1145509" y="395564"/>
                    <a:pt x="1144881" y="396469"/>
                    <a:pt x="1143490" y="396973"/>
                  </a:cubicBezTo>
                  <a:cubicBezTo>
                    <a:pt x="1142090" y="397488"/>
                    <a:pt x="1139937" y="397602"/>
                    <a:pt x="1138147" y="397088"/>
                  </a:cubicBezTo>
                  <a:cubicBezTo>
                    <a:pt x="1136356" y="396573"/>
                    <a:pt x="1134946" y="395440"/>
                    <a:pt x="1134175" y="394278"/>
                  </a:cubicBezTo>
                  <a:cubicBezTo>
                    <a:pt x="1133403" y="393116"/>
                    <a:pt x="1133289" y="391944"/>
                    <a:pt x="1133394" y="390763"/>
                  </a:cubicBezTo>
                  <a:cubicBezTo>
                    <a:pt x="1133489" y="389582"/>
                    <a:pt x="1133803" y="388411"/>
                    <a:pt x="1133356" y="387096"/>
                  </a:cubicBezTo>
                  <a:cubicBezTo>
                    <a:pt x="1132898" y="385782"/>
                    <a:pt x="1131688" y="384324"/>
                    <a:pt x="1130546" y="383639"/>
                  </a:cubicBezTo>
                  <a:cubicBezTo>
                    <a:pt x="1129403" y="382953"/>
                    <a:pt x="1128345" y="383029"/>
                    <a:pt x="1127326" y="383420"/>
                  </a:cubicBezTo>
                  <a:cubicBezTo>
                    <a:pt x="1126307" y="383810"/>
                    <a:pt x="1125326" y="384515"/>
                    <a:pt x="1123849" y="385029"/>
                  </a:cubicBezTo>
                  <a:cubicBezTo>
                    <a:pt x="1122373" y="385544"/>
                    <a:pt x="1120411" y="385858"/>
                    <a:pt x="1119135" y="385363"/>
                  </a:cubicBezTo>
                  <a:cubicBezTo>
                    <a:pt x="1117858" y="384867"/>
                    <a:pt x="1117268" y="383572"/>
                    <a:pt x="1116753" y="382029"/>
                  </a:cubicBezTo>
                  <a:cubicBezTo>
                    <a:pt x="1116239" y="380476"/>
                    <a:pt x="1115810" y="378666"/>
                    <a:pt x="1114867" y="377314"/>
                  </a:cubicBezTo>
                  <a:cubicBezTo>
                    <a:pt x="1113924" y="375961"/>
                    <a:pt x="1112477" y="375056"/>
                    <a:pt x="1111143" y="374513"/>
                  </a:cubicBezTo>
                  <a:cubicBezTo>
                    <a:pt x="1109810" y="373961"/>
                    <a:pt x="1108590" y="373771"/>
                    <a:pt x="1107505" y="374123"/>
                  </a:cubicBezTo>
                  <a:cubicBezTo>
                    <a:pt x="1106428" y="374475"/>
                    <a:pt x="1105485" y="375380"/>
                    <a:pt x="1104619" y="376523"/>
                  </a:cubicBezTo>
                  <a:cubicBezTo>
                    <a:pt x="1103761" y="377666"/>
                    <a:pt x="1102971" y="379038"/>
                    <a:pt x="1101990" y="379943"/>
                  </a:cubicBezTo>
                  <a:cubicBezTo>
                    <a:pt x="1101009" y="380848"/>
                    <a:pt x="1099828" y="381276"/>
                    <a:pt x="1098989" y="381591"/>
                  </a:cubicBezTo>
                  <a:cubicBezTo>
                    <a:pt x="1098142" y="381905"/>
                    <a:pt x="1097637" y="382096"/>
                    <a:pt x="1097065" y="383086"/>
                  </a:cubicBezTo>
                  <a:cubicBezTo>
                    <a:pt x="1096494" y="384067"/>
                    <a:pt x="1095865" y="385839"/>
                    <a:pt x="1094884" y="387544"/>
                  </a:cubicBezTo>
                  <a:cubicBezTo>
                    <a:pt x="1093903" y="389249"/>
                    <a:pt x="1092569" y="390897"/>
                    <a:pt x="1090817" y="392040"/>
                  </a:cubicBezTo>
                  <a:cubicBezTo>
                    <a:pt x="1089074" y="393173"/>
                    <a:pt x="1086912" y="393802"/>
                    <a:pt x="1085102" y="394040"/>
                  </a:cubicBezTo>
                  <a:cubicBezTo>
                    <a:pt x="1083292" y="394278"/>
                    <a:pt x="1081844" y="394116"/>
                    <a:pt x="1080349" y="393478"/>
                  </a:cubicBezTo>
                  <a:cubicBezTo>
                    <a:pt x="1078853" y="392830"/>
                    <a:pt x="1077320" y="391687"/>
                    <a:pt x="1075777" y="391020"/>
                  </a:cubicBezTo>
                  <a:cubicBezTo>
                    <a:pt x="1074224" y="390354"/>
                    <a:pt x="1072653" y="390154"/>
                    <a:pt x="1071576" y="389506"/>
                  </a:cubicBezTo>
                  <a:cubicBezTo>
                    <a:pt x="1070500" y="388858"/>
                    <a:pt x="1069909" y="387763"/>
                    <a:pt x="1069833" y="386877"/>
                  </a:cubicBezTo>
                  <a:cubicBezTo>
                    <a:pt x="1069757" y="385991"/>
                    <a:pt x="1070186" y="385324"/>
                    <a:pt x="1070652" y="384620"/>
                  </a:cubicBezTo>
                  <a:cubicBezTo>
                    <a:pt x="1071119" y="383915"/>
                    <a:pt x="1071633" y="383172"/>
                    <a:pt x="1071767" y="382486"/>
                  </a:cubicBezTo>
                  <a:cubicBezTo>
                    <a:pt x="1071900" y="381800"/>
                    <a:pt x="1071672" y="381172"/>
                    <a:pt x="1071786" y="380267"/>
                  </a:cubicBezTo>
                  <a:cubicBezTo>
                    <a:pt x="1071900" y="379362"/>
                    <a:pt x="1072376" y="378181"/>
                    <a:pt x="1072710" y="377066"/>
                  </a:cubicBezTo>
                  <a:cubicBezTo>
                    <a:pt x="1073043" y="375942"/>
                    <a:pt x="1073243" y="374885"/>
                    <a:pt x="1072796" y="374123"/>
                  </a:cubicBezTo>
                  <a:cubicBezTo>
                    <a:pt x="1072338" y="373352"/>
                    <a:pt x="1071243" y="372885"/>
                    <a:pt x="1069767" y="372942"/>
                  </a:cubicBezTo>
                  <a:cubicBezTo>
                    <a:pt x="1068290" y="372999"/>
                    <a:pt x="1066452" y="373590"/>
                    <a:pt x="1064328" y="373571"/>
                  </a:cubicBezTo>
                  <a:cubicBezTo>
                    <a:pt x="1062204" y="373552"/>
                    <a:pt x="1059813" y="372923"/>
                    <a:pt x="1058260" y="372037"/>
                  </a:cubicBezTo>
                  <a:cubicBezTo>
                    <a:pt x="1056708" y="371151"/>
                    <a:pt x="1056003" y="370018"/>
                    <a:pt x="1055508" y="368703"/>
                  </a:cubicBezTo>
                  <a:cubicBezTo>
                    <a:pt x="1055012" y="367389"/>
                    <a:pt x="1054736" y="365893"/>
                    <a:pt x="1054193" y="364560"/>
                  </a:cubicBezTo>
                  <a:cubicBezTo>
                    <a:pt x="1053641" y="363226"/>
                    <a:pt x="1052821" y="362045"/>
                    <a:pt x="1052783" y="360902"/>
                  </a:cubicBezTo>
                  <a:cubicBezTo>
                    <a:pt x="1052745" y="359769"/>
                    <a:pt x="1053488" y="358664"/>
                    <a:pt x="1054174" y="357588"/>
                  </a:cubicBezTo>
                  <a:cubicBezTo>
                    <a:pt x="1054860" y="356511"/>
                    <a:pt x="1055488" y="355445"/>
                    <a:pt x="1055765" y="354273"/>
                  </a:cubicBezTo>
                  <a:cubicBezTo>
                    <a:pt x="1056041" y="353092"/>
                    <a:pt x="1055965" y="351797"/>
                    <a:pt x="1055317" y="350930"/>
                  </a:cubicBezTo>
                  <a:cubicBezTo>
                    <a:pt x="1054669" y="350063"/>
                    <a:pt x="1053450" y="349634"/>
                    <a:pt x="1052431" y="350101"/>
                  </a:cubicBezTo>
                  <a:cubicBezTo>
                    <a:pt x="1051412" y="350568"/>
                    <a:pt x="1050583" y="351949"/>
                    <a:pt x="1049916" y="353149"/>
                  </a:cubicBezTo>
                  <a:cubicBezTo>
                    <a:pt x="1049250" y="354349"/>
                    <a:pt x="1048735" y="355368"/>
                    <a:pt x="1047621" y="355816"/>
                  </a:cubicBezTo>
                  <a:cubicBezTo>
                    <a:pt x="1046497" y="356264"/>
                    <a:pt x="1044773" y="356149"/>
                    <a:pt x="1043401" y="355702"/>
                  </a:cubicBezTo>
                  <a:cubicBezTo>
                    <a:pt x="1042030" y="355254"/>
                    <a:pt x="1041011" y="354464"/>
                    <a:pt x="1039553" y="354035"/>
                  </a:cubicBezTo>
                  <a:cubicBezTo>
                    <a:pt x="1038106" y="353606"/>
                    <a:pt x="1036220" y="353521"/>
                    <a:pt x="1034610" y="353444"/>
                  </a:cubicBezTo>
                  <a:cubicBezTo>
                    <a:pt x="1033000" y="353368"/>
                    <a:pt x="1031667" y="353283"/>
                    <a:pt x="1030428" y="352778"/>
                  </a:cubicBezTo>
                  <a:cubicBezTo>
                    <a:pt x="1029190" y="352263"/>
                    <a:pt x="1028057" y="351320"/>
                    <a:pt x="1026771" y="350816"/>
                  </a:cubicBezTo>
                  <a:cubicBezTo>
                    <a:pt x="1025494" y="350301"/>
                    <a:pt x="1024085" y="350225"/>
                    <a:pt x="1022942" y="350796"/>
                  </a:cubicBezTo>
                  <a:cubicBezTo>
                    <a:pt x="1021808" y="351368"/>
                    <a:pt x="1020941" y="352587"/>
                    <a:pt x="1020294" y="354111"/>
                  </a:cubicBezTo>
                  <a:cubicBezTo>
                    <a:pt x="1019646" y="355645"/>
                    <a:pt x="1019217" y="357492"/>
                    <a:pt x="1018427" y="358645"/>
                  </a:cubicBezTo>
                  <a:cubicBezTo>
                    <a:pt x="1017646" y="359807"/>
                    <a:pt x="1016503" y="360274"/>
                    <a:pt x="1015303" y="360979"/>
                  </a:cubicBezTo>
                  <a:cubicBezTo>
                    <a:pt x="1014103" y="361683"/>
                    <a:pt x="1012845" y="362626"/>
                    <a:pt x="1011493" y="363255"/>
                  </a:cubicBezTo>
                  <a:cubicBezTo>
                    <a:pt x="1010140" y="363884"/>
                    <a:pt x="1008683" y="364198"/>
                    <a:pt x="1007073" y="363255"/>
                  </a:cubicBezTo>
                  <a:cubicBezTo>
                    <a:pt x="1005463" y="362312"/>
                    <a:pt x="1003692" y="360112"/>
                    <a:pt x="1002111" y="357912"/>
                  </a:cubicBezTo>
                  <a:cubicBezTo>
                    <a:pt x="1000520" y="355711"/>
                    <a:pt x="999110" y="353511"/>
                    <a:pt x="997443" y="352120"/>
                  </a:cubicBezTo>
                  <a:cubicBezTo>
                    <a:pt x="995776" y="350730"/>
                    <a:pt x="993852" y="350139"/>
                    <a:pt x="991985" y="350139"/>
                  </a:cubicBezTo>
                  <a:cubicBezTo>
                    <a:pt x="990119" y="350139"/>
                    <a:pt x="988318" y="350730"/>
                    <a:pt x="986689" y="351539"/>
                  </a:cubicBezTo>
                  <a:cubicBezTo>
                    <a:pt x="985061" y="352349"/>
                    <a:pt x="983603" y="353368"/>
                    <a:pt x="982289" y="354130"/>
                  </a:cubicBezTo>
                  <a:cubicBezTo>
                    <a:pt x="980974" y="354892"/>
                    <a:pt x="979793" y="355407"/>
                    <a:pt x="978536" y="355702"/>
                  </a:cubicBezTo>
                  <a:cubicBezTo>
                    <a:pt x="977279" y="355997"/>
                    <a:pt x="975945" y="356073"/>
                    <a:pt x="974745" y="355511"/>
                  </a:cubicBezTo>
                  <a:cubicBezTo>
                    <a:pt x="973545" y="354940"/>
                    <a:pt x="972488" y="353721"/>
                    <a:pt x="971231" y="352901"/>
                  </a:cubicBezTo>
                  <a:cubicBezTo>
                    <a:pt x="969973" y="352073"/>
                    <a:pt x="968525" y="351644"/>
                    <a:pt x="967049" y="351568"/>
                  </a:cubicBezTo>
                  <a:cubicBezTo>
                    <a:pt x="965573" y="351492"/>
                    <a:pt x="964087" y="351768"/>
                    <a:pt x="962734" y="351311"/>
                  </a:cubicBezTo>
                  <a:cubicBezTo>
                    <a:pt x="961382" y="350863"/>
                    <a:pt x="960162" y="349682"/>
                    <a:pt x="959067" y="349015"/>
                  </a:cubicBezTo>
                  <a:cubicBezTo>
                    <a:pt x="957972" y="348349"/>
                    <a:pt x="956981" y="348187"/>
                    <a:pt x="956029" y="347567"/>
                  </a:cubicBezTo>
                  <a:cubicBezTo>
                    <a:pt x="955066" y="346939"/>
                    <a:pt x="954123" y="345843"/>
                    <a:pt x="953047" y="344939"/>
                  </a:cubicBezTo>
                  <a:cubicBezTo>
                    <a:pt x="951971" y="344034"/>
                    <a:pt x="950752" y="343329"/>
                    <a:pt x="949647" y="343110"/>
                  </a:cubicBezTo>
                  <a:cubicBezTo>
                    <a:pt x="948551" y="342891"/>
                    <a:pt x="947570" y="343167"/>
                    <a:pt x="946151" y="343586"/>
                  </a:cubicBezTo>
                  <a:cubicBezTo>
                    <a:pt x="944741" y="343996"/>
                    <a:pt x="942894" y="344548"/>
                    <a:pt x="941398" y="344719"/>
                  </a:cubicBezTo>
                  <a:cubicBezTo>
                    <a:pt x="939903" y="344900"/>
                    <a:pt x="938769" y="344700"/>
                    <a:pt x="937712" y="344548"/>
                  </a:cubicBezTo>
                  <a:cubicBezTo>
                    <a:pt x="936655" y="344386"/>
                    <a:pt x="935674" y="344272"/>
                    <a:pt x="934569" y="344234"/>
                  </a:cubicBezTo>
                  <a:cubicBezTo>
                    <a:pt x="933473" y="344196"/>
                    <a:pt x="932254" y="344234"/>
                    <a:pt x="931445" y="343976"/>
                  </a:cubicBezTo>
                  <a:cubicBezTo>
                    <a:pt x="930635" y="343719"/>
                    <a:pt x="930244" y="343176"/>
                    <a:pt x="929368" y="342900"/>
                  </a:cubicBezTo>
                  <a:cubicBezTo>
                    <a:pt x="928482" y="342624"/>
                    <a:pt x="927111" y="342624"/>
                    <a:pt x="925891" y="342157"/>
                  </a:cubicBezTo>
                  <a:cubicBezTo>
                    <a:pt x="924682" y="341681"/>
                    <a:pt x="923615" y="340748"/>
                    <a:pt x="922872" y="339128"/>
                  </a:cubicBezTo>
                  <a:cubicBezTo>
                    <a:pt x="922129" y="337519"/>
                    <a:pt x="921691" y="335242"/>
                    <a:pt x="921319" y="333137"/>
                  </a:cubicBezTo>
                  <a:cubicBezTo>
                    <a:pt x="920948" y="331041"/>
                    <a:pt x="920634" y="329117"/>
                    <a:pt x="920186" y="327546"/>
                  </a:cubicBezTo>
                  <a:cubicBezTo>
                    <a:pt x="919729" y="325974"/>
                    <a:pt x="919148" y="324755"/>
                    <a:pt x="918462" y="323717"/>
                  </a:cubicBezTo>
                  <a:cubicBezTo>
                    <a:pt x="917776" y="322679"/>
                    <a:pt x="916986" y="321812"/>
                    <a:pt x="916109" y="320831"/>
                  </a:cubicBezTo>
                  <a:cubicBezTo>
                    <a:pt x="915223" y="319850"/>
                    <a:pt x="914242" y="318745"/>
                    <a:pt x="913538" y="317850"/>
                  </a:cubicBezTo>
                  <a:cubicBezTo>
                    <a:pt x="912833" y="316945"/>
                    <a:pt x="912404" y="316240"/>
                    <a:pt x="912261" y="315535"/>
                  </a:cubicBezTo>
                  <a:cubicBezTo>
                    <a:pt x="912128" y="314830"/>
                    <a:pt x="912280" y="314116"/>
                    <a:pt x="911375" y="313706"/>
                  </a:cubicBezTo>
                  <a:cubicBezTo>
                    <a:pt x="910471" y="313297"/>
                    <a:pt x="908508" y="313173"/>
                    <a:pt x="906899" y="312411"/>
                  </a:cubicBezTo>
                  <a:cubicBezTo>
                    <a:pt x="905289" y="311649"/>
                    <a:pt x="904031" y="310229"/>
                    <a:pt x="903012" y="309077"/>
                  </a:cubicBezTo>
                  <a:cubicBezTo>
                    <a:pt x="901993" y="307915"/>
                    <a:pt x="901203" y="307019"/>
                    <a:pt x="900403" y="307229"/>
                  </a:cubicBezTo>
                  <a:cubicBezTo>
                    <a:pt x="899602" y="307439"/>
                    <a:pt x="898774" y="308781"/>
                    <a:pt x="898364" y="310391"/>
                  </a:cubicBezTo>
                  <a:cubicBezTo>
                    <a:pt x="897955" y="312001"/>
                    <a:pt x="897955" y="313887"/>
                    <a:pt x="897831" y="315411"/>
                  </a:cubicBezTo>
                  <a:cubicBezTo>
                    <a:pt x="897716" y="316945"/>
                    <a:pt x="897478" y="318126"/>
                    <a:pt x="897012" y="318726"/>
                  </a:cubicBezTo>
                  <a:cubicBezTo>
                    <a:pt x="896535" y="319335"/>
                    <a:pt x="895830" y="319373"/>
                    <a:pt x="894621" y="318897"/>
                  </a:cubicBezTo>
                  <a:cubicBezTo>
                    <a:pt x="893402" y="318430"/>
                    <a:pt x="891678" y="317449"/>
                    <a:pt x="890106" y="316935"/>
                  </a:cubicBezTo>
                  <a:cubicBezTo>
                    <a:pt x="888534" y="316421"/>
                    <a:pt x="887125" y="316392"/>
                    <a:pt x="886105" y="315992"/>
                  </a:cubicBezTo>
                  <a:cubicBezTo>
                    <a:pt x="885086" y="315601"/>
                    <a:pt x="884458" y="314858"/>
                    <a:pt x="883420" y="314458"/>
                  </a:cubicBezTo>
                  <a:cubicBezTo>
                    <a:pt x="882381" y="314068"/>
                    <a:pt x="880924" y="314030"/>
                    <a:pt x="879790" y="313963"/>
                  </a:cubicBezTo>
                  <a:cubicBezTo>
                    <a:pt x="878648" y="313906"/>
                    <a:pt x="877828" y="313820"/>
                    <a:pt x="877076" y="314516"/>
                  </a:cubicBezTo>
                  <a:cubicBezTo>
                    <a:pt x="876333" y="315201"/>
                    <a:pt x="875666" y="316659"/>
                    <a:pt x="874933" y="317935"/>
                  </a:cubicBezTo>
                  <a:cubicBezTo>
                    <a:pt x="874199" y="319211"/>
                    <a:pt x="873418" y="320307"/>
                    <a:pt x="872361" y="320650"/>
                  </a:cubicBezTo>
                  <a:cubicBezTo>
                    <a:pt x="871304" y="320983"/>
                    <a:pt x="869970" y="320555"/>
                    <a:pt x="868751" y="320450"/>
                  </a:cubicBezTo>
                  <a:cubicBezTo>
                    <a:pt x="867532" y="320355"/>
                    <a:pt x="866436" y="320583"/>
                    <a:pt x="865531" y="320526"/>
                  </a:cubicBezTo>
                  <a:cubicBezTo>
                    <a:pt x="864627" y="320469"/>
                    <a:pt x="863922" y="320116"/>
                    <a:pt x="863036" y="319345"/>
                  </a:cubicBezTo>
                  <a:cubicBezTo>
                    <a:pt x="862150" y="318573"/>
                    <a:pt x="861093" y="317402"/>
                    <a:pt x="859855" y="316125"/>
                  </a:cubicBezTo>
                  <a:cubicBezTo>
                    <a:pt x="858616" y="314849"/>
                    <a:pt x="857207" y="313477"/>
                    <a:pt x="855873" y="312220"/>
                  </a:cubicBezTo>
                  <a:cubicBezTo>
                    <a:pt x="854540" y="310963"/>
                    <a:pt x="853282" y="309829"/>
                    <a:pt x="852044" y="308334"/>
                  </a:cubicBezTo>
                  <a:cubicBezTo>
                    <a:pt x="850806" y="306848"/>
                    <a:pt x="849587" y="305000"/>
                    <a:pt x="847977" y="303095"/>
                  </a:cubicBezTo>
                  <a:cubicBezTo>
                    <a:pt x="846367" y="301190"/>
                    <a:pt x="844367" y="299228"/>
                    <a:pt x="842376" y="297247"/>
                  </a:cubicBezTo>
                  <a:cubicBezTo>
                    <a:pt x="840395" y="295266"/>
                    <a:pt x="838433" y="293265"/>
                    <a:pt x="836585" y="292008"/>
                  </a:cubicBezTo>
                  <a:cubicBezTo>
                    <a:pt x="834737" y="290751"/>
                    <a:pt x="833013" y="290236"/>
                    <a:pt x="831565" y="290398"/>
                  </a:cubicBezTo>
                  <a:cubicBezTo>
                    <a:pt x="830118" y="290560"/>
                    <a:pt x="828937" y="291379"/>
                    <a:pt x="827813" y="291970"/>
                  </a:cubicBezTo>
                  <a:cubicBezTo>
                    <a:pt x="826698" y="292561"/>
                    <a:pt x="825631" y="292913"/>
                    <a:pt x="824260" y="292703"/>
                  </a:cubicBezTo>
                  <a:cubicBezTo>
                    <a:pt x="824031" y="292570"/>
                    <a:pt x="823898" y="292551"/>
                    <a:pt x="823755" y="29251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D4B7D818-5B1C-014F-B6AE-5A5C103EB4B8}"/>
                </a:ext>
              </a:extLst>
            </p:cNvPr>
            <p:cNvSpPr/>
            <p:nvPr/>
          </p:nvSpPr>
          <p:spPr>
            <a:xfrm>
              <a:off x="3229260" y="3772939"/>
              <a:ext cx="1149555" cy="566169"/>
            </a:xfrm>
            <a:custGeom>
              <a:avLst/>
              <a:gdLst>
                <a:gd name="connsiteX0" fmla="*/ 1025100 w 1025099"/>
                <a:gd name="connsiteY0" fmla="*/ 500520 h 504873"/>
                <a:gd name="connsiteX1" fmla="*/ 1019623 w 1025099"/>
                <a:gd name="connsiteY1" fmla="*/ 343357 h 504873"/>
                <a:gd name="connsiteX2" fmla="*/ 1017975 w 1025099"/>
                <a:gd name="connsiteY2" fmla="*/ 265243 h 504873"/>
                <a:gd name="connsiteX3" fmla="*/ 1012536 w 1025099"/>
                <a:gd name="connsiteY3" fmla="*/ 215522 h 504873"/>
                <a:gd name="connsiteX4" fmla="*/ 990791 w 1025099"/>
                <a:gd name="connsiteY4" fmla="*/ 100394 h 504873"/>
                <a:gd name="connsiteX5" fmla="*/ 982371 w 1025099"/>
                <a:gd name="connsiteY5" fmla="*/ 29023 h 504873"/>
                <a:gd name="connsiteX6" fmla="*/ 980894 w 1025099"/>
                <a:gd name="connsiteY6" fmla="*/ 0 h 504873"/>
                <a:gd name="connsiteX7" fmla="*/ 413785 w 1025099"/>
                <a:gd name="connsiteY7" fmla="*/ 21250 h 504873"/>
                <a:gd name="connsiteX8" fmla="*/ 1448 w 1025099"/>
                <a:gd name="connsiteY8" fmla="*/ 15669 h 504873"/>
                <a:gd name="connsiteX9" fmla="*/ 0 w 1025099"/>
                <a:gd name="connsiteY9" fmla="*/ 92421 h 504873"/>
                <a:gd name="connsiteX10" fmla="*/ 352130 w 1025099"/>
                <a:gd name="connsiteY10" fmla="*/ 98603 h 504873"/>
                <a:gd name="connsiteX11" fmla="*/ 351558 w 1025099"/>
                <a:gd name="connsiteY11" fmla="*/ 384886 h 504873"/>
                <a:gd name="connsiteX12" fmla="*/ 351968 w 1025099"/>
                <a:gd name="connsiteY12" fmla="*/ 384962 h 504873"/>
                <a:gd name="connsiteX13" fmla="*/ 355521 w 1025099"/>
                <a:gd name="connsiteY13" fmla="*/ 384229 h 504873"/>
                <a:gd name="connsiteX14" fmla="*/ 359274 w 1025099"/>
                <a:gd name="connsiteY14" fmla="*/ 382657 h 504873"/>
                <a:gd name="connsiteX15" fmla="*/ 364293 w 1025099"/>
                <a:gd name="connsiteY15" fmla="*/ 384267 h 504873"/>
                <a:gd name="connsiteX16" fmla="*/ 370084 w 1025099"/>
                <a:gd name="connsiteY16" fmla="*/ 389506 h 504873"/>
                <a:gd name="connsiteX17" fmla="*/ 375685 w 1025099"/>
                <a:gd name="connsiteY17" fmla="*/ 395354 h 504873"/>
                <a:gd name="connsiteX18" fmla="*/ 379752 w 1025099"/>
                <a:gd name="connsiteY18" fmla="*/ 400593 h 504873"/>
                <a:gd name="connsiteX19" fmla="*/ 383582 w 1025099"/>
                <a:gd name="connsiteY19" fmla="*/ 404479 h 504873"/>
                <a:gd name="connsiteX20" fmla="*/ 387563 w 1025099"/>
                <a:gd name="connsiteY20" fmla="*/ 408384 h 504873"/>
                <a:gd name="connsiteX21" fmla="*/ 390744 w 1025099"/>
                <a:gd name="connsiteY21" fmla="*/ 411604 h 504873"/>
                <a:gd name="connsiteX22" fmla="*/ 393240 w 1025099"/>
                <a:gd name="connsiteY22" fmla="*/ 412785 h 504873"/>
                <a:gd name="connsiteX23" fmla="*/ 396459 w 1025099"/>
                <a:gd name="connsiteY23" fmla="*/ 412709 h 504873"/>
                <a:gd name="connsiteX24" fmla="*/ 400069 w 1025099"/>
                <a:gd name="connsiteY24" fmla="*/ 412909 h 504873"/>
                <a:gd name="connsiteX25" fmla="*/ 402641 w 1025099"/>
                <a:gd name="connsiteY25" fmla="*/ 410194 h 504873"/>
                <a:gd name="connsiteX26" fmla="*/ 404784 w 1025099"/>
                <a:gd name="connsiteY26" fmla="*/ 406775 h 504873"/>
                <a:gd name="connsiteX27" fmla="*/ 407499 w 1025099"/>
                <a:gd name="connsiteY27" fmla="*/ 406222 h 504873"/>
                <a:gd name="connsiteX28" fmla="*/ 411128 w 1025099"/>
                <a:gd name="connsiteY28" fmla="*/ 406717 h 504873"/>
                <a:gd name="connsiteX29" fmla="*/ 413814 w 1025099"/>
                <a:gd name="connsiteY29" fmla="*/ 408251 h 504873"/>
                <a:gd name="connsiteX30" fmla="*/ 417814 w 1025099"/>
                <a:gd name="connsiteY30" fmla="*/ 409194 h 504873"/>
                <a:gd name="connsiteX31" fmla="*/ 422329 w 1025099"/>
                <a:gd name="connsiteY31" fmla="*/ 411156 h 504873"/>
                <a:gd name="connsiteX32" fmla="*/ 424720 w 1025099"/>
                <a:gd name="connsiteY32" fmla="*/ 410985 h 504873"/>
                <a:gd name="connsiteX33" fmla="*/ 425539 w 1025099"/>
                <a:gd name="connsiteY33" fmla="*/ 407670 h 504873"/>
                <a:gd name="connsiteX34" fmla="*/ 426073 w 1025099"/>
                <a:gd name="connsiteY34" fmla="*/ 402650 h 504873"/>
                <a:gd name="connsiteX35" fmla="*/ 428111 w 1025099"/>
                <a:gd name="connsiteY35" fmla="*/ 399488 h 504873"/>
                <a:gd name="connsiteX36" fmla="*/ 430721 w 1025099"/>
                <a:gd name="connsiteY36" fmla="*/ 401336 h 504873"/>
                <a:gd name="connsiteX37" fmla="*/ 434607 w 1025099"/>
                <a:gd name="connsiteY37" fmla="*/ 404670 h 504873"/>
                <a:gd name="connsiteX38" fmla="*/ 439084 w 1025099"/>
                <a:gd name="connsiteY38" fmla="*/ 405965 h 504873"/>
                <a:gd name="connsiteX39" fmla="*/ 439969 w 1025099"/>
                <a:gd name="connsiteY39" fmla="*/ 407794 h 504873"/>
                <a:gd name="connsiteX40" fmla="*/ 441246 w 1025099"/>
                <a:gd name="connsiteY40" fmla="*/ 410108 h 504873"/>
                <a:gd name="connsiteX41" fmla="*/ 443817 w 1025099"/>
                <a:gd name="connsiteY41" fmla="*/ 413090 h 504873"/>
                <a:gd name="connsiteX42" fmla="*/ 446170 w 1025099"/>
                <a:gd name="connsiteY42" fmla="*/ 415976 h 504873"/>
                <a:gd name="connsiteX43" fmla="*/ 447894 w 1025099"/>
                <a:gd name="connsiteY43" fmla="*/ 419805 h 504873"/>
                <a:gd name="connsiteX44" fmla="*/ 449028 w 1025099"/>
                <a:gd name="connsiteY44" fmla="*/ 425396 h 504873"/>
                <a:gd name="connsiteX45" fmla="*/ 450580 w 1025099"/>
                <a:gd name="connsiteY45" fmla="*/ 431387 h 504873"/>
                <a:gd name="connsiteX46" fmla="*/ 453600 w 1025099"/>
                <a:gd name="connsiteY46" fmla="*/ 434416 h 504873"/>
                <a:gd name="connsiteX47" fmla="*/ 457076 w 1025099"/>
                <a:gd name="connsiteY47" fmla="*/ 435159 h 504873"/>
                <a:gd name="connsiteX48" fmla="*/ 459153 w 1025099"/>
                <a:gd name="connsiteY48" fmla="*/ 436235 h 504873"/>
                <a:gd name="connsiteX49" fmla="*/ 462277 w 1025099"/>
                <a:gd name="connsiteY49" fmla="*/ 436493 h 504873"/>
                <a:gd name="connsiteX50" fmla="*/ 465420 w 1025099"/>
                <a:gd name="connsiteY50" fmla="*/ 436807 h 504873"/>
                <a:gd name="connsiteX51" fmla="*/ 469106 w 1025099"/>
                <a:gd name="connsiteY51" fmla="*/ 436978 h 504873"/>
                <a:gd name="connsiteX52" fmla="*/ 473859 w 1025099"/>
                <a:gd name="connsiteY52" fmla="*/ 435845 h 504873"/>
                <a:gd name="connsiteX53" fmla="*/ 477355 w 1025099"/>
                <a:gd name="connsiteY53" fmla="*/ 435369 h 504873"/>
                <a:gd name="connsiteX54" fmla="*/ 480756 w 1025099"/>
                <a:gd name="connsiteY54" fmla="*/ 437197 h 504873"/>
                <a:gd name="connsiteX55" fmla="*/ 483737 w 1025099"/>
                <a:gd name="connsiteY55" fmla="*/ 439826 h 504873"/>
                <a:gd name="connsiteX56" fmla="*/ 486775 w 1025099"/>
                <a:gd name="connsiteY56" fmla="*/ 441274 h 504873"/>
                <a:gd name="connsiteX57" fmla="*/ 490442 w 1025099"/>
                <a:gd name="connsiteY57" fmla="*/ 443570 h 504873"/>
                <a:gd name="connsiteX58" fmla="*/ 494757 w 1025099"/>
                <a:gd name="connsiteY58" fmla="*/ 443827 h 504873"/>
                <a:gd name="connsiteX59" fmla="*/ 498939 w 1025099"/>
                <a:gd name="connsiteY59" fmla="*/ 445160 h 504873"/>
                <a:gd name="connsiteX60" fmla="*/ 502453 w 1025099"/>
                <a:gd name="connsiteY60" fmla="*/ 447770 h 504873"/>
                <a:gd name="connsiteX61" fmla="*/ 506244 w 1025099"/>
                <a:gd name="connsiteY61" fmla="*/ 447961 h 504873"/>
                <a:gd name="connsiteX62" fmla="*/ 509997 w 1025099"/>
                <a:gd name="connsiteY62" fmla="*/ 446389 h 504873"/>
                <a:gd name="connsiteX63" fmla="*/ 514398 w 1025099"/>
                <a:gd name="connsiteY63" fmla="*/ 443798 h 504873"/>
                <a:gd name="connsiteX64" fmla="*/ 519694 w 1025099"/>
                <a:gd name="connsiteY64" fmla="*/ 442398 h 504873"/>
                <a:gd name="connsiteX65" fmla="*/ 525151 w 1025099"/>
                <a:gd name="connsiteY65" fmla="*/ 444379 h 504873"/>
                <a:gd name="connsiteX66" fmla="*/ 529819 w 1025099"/>
                <a:gd name="connsiteY66" fmla="*/ 450171 h 504873"/>
                <a:gd name="connsiteX67" fmla="*/ 534781 w 1025099"/>
                <a:gd name="connsiteY67" fmla="*/ 455514 h 504873"/>
                <a:gd name="connsiteX68" fmla="*/ 539201 w 1025099"/>
                <a:gd name="connsiteY68" fmla="*/ 455514 h 504873"/>
                <a:gd name="connsiteX69" fmla="*/ 543011 w 1025099"/>
                <a:gd name="connsiteY69" fmla="*/ 453237 h 504873"/>
                <a:gd name="connsiteX70" fmla="*/ 546135 w 1025099"/>
                <a:gd name="connsiteY70" fmla="*/ 450904 h 504873"/>
                <a:gd name="connsiteX71" fmla="*/ 548002 w 1025099"/>
                <a:gd name="connsiteY71" fmla="*/ 446370 h 504873"/>
                <a:gd name="connsiteX72" fmla="*/ 550650 w 1025099"/>
                <a:gd name="connsiteY72" fmla="*/ 443055 h 504873"/>
                <a:gd name="connsiteX73" fmla="*/ 554479 w 1025099"/>
                <a:gd name="connsiteY73" fmla="*/ 443074 h 504873"/>
                <a:gd name="connsiteX74" fmla="*/ 558137 w 1025099"/>
                <a:gd name="connsiteY74" fmla="*/ 445037 h 504873"/>
                <a:gd name="connsiteX75" fmla="*/ 562318 w 1025099"/>
                <a:gd name="connsiteY75" fmla="*/ 445703 h 504873"/>
                <a:gd name="connsiteX76" fmla="*/ 567262 w 1025099"/>
                <a:gd name="connsiteY76" fmla="*/ 446294 h 504873"/>
                <a:gd name="connsiteX77" fmla="*/ 571110 w 1025099"/>
                <a:gd name="connsiteY77" fmla="*/ 447961 h 504873"/>
                <a:gd name="connsiteX78" fmla="*/ 575329 w 1025099"/>
                <a:gd name="connsiteY78" fmla="*/ 448075 h 504873"/>
                <a:gd name="connsiteX79" fmla="*/ 577625 w 1025099"/>
                <a:gd name="connsiteY79" fmla="*/ 445408 h 504873"/>
                <a:gd name="connsiteX80" fmla="*/ 580139 w 1025099"/>
                <a:gd name="connsiteY80" fmla="*/ 442360 h 504873"/>
                <a:gd name="connsiteX81" fmla="*/ 583025 w 1025099"/>
                <a:gd name="connsiteY81" fmla="*/ 443189 h 504873"/>
                <a:gd name="connsiteX82" fmla="*/ 583473 w 1025099"/>
                <a:gd name="connsiteY82" fmla="*/ 446532 h 504873"/>
                <a:gd name="connsiteX83" fmla="*/ 581882 w 1025099"/>
                <a:gd name="connsiteY83" fmla="*/ 449847 h 504873"/>
                <a:gd name="connsiteX84" fmla="*/ 580492 w 1025099"/>
                <a:gd name="connsiteY84" fmla="*/ 453161 h 504873"/>
                <a:gd name="connsiteX85" fmla="*/ 581901 w 1025099"/>
                <a:gd name="connsiteY85" fmla="*/ 456819 h 504873"/>
                <a:gd name="connsiteX86" fmla="*/ 583216 w 1025099"/>
                <a:gd name="connsiteY86" fmla="*/ 460962 h 504873"/>
                <a:gd name="connsiteX87" fmla="*/ 585969 w 1025099"/>
                <a:gd name="connsiteY87" fmla="*/ 464296 h 504873"/>
                <a:gd name="connsiteX88" fmla="*/ 592036 w 1025099"/>
                <a:gd name="connsiteY88" fmla="*/ 465830 h 504873"/>
                <a:gd name="connsiteX89" fmla="*/ 597475 w 1025099"/>
                <a:gd name="connsiteY89" fmla="*/ 465201 h 504873"/>
                <a:gd name="connsiteX90" fmla="*/ 600504 w 1025099"/>
                <a:gd name="connsiteY90" fmla="*/ 466382 h 504873"/>
                <a:gd name="connsiteX91" fmla="*/ 600418 w 1025099"/>
                <a:gd name="connsiteY91" fmla="*/ 469325 h 504873"/>
                <a:gd name="connsiteX92" fmla="*/ 599494 w 1025099"/>
                <a:gd name="connsiteY92" fmla="*/ 472526 h 504873"/>
                <a:gd name="connsiteX93" fmla="*/ 599475 w 1025099"/>
                <a:gd name="connsiteY93" fmla="*/ 474745 h 504873"/>
                <a:gd name="connsiteX94" fmla="*/ 598361 w 1025099"/>
                <a:gd name="connsiteY94" fmla="*/ 476879 h 504873"/>
                <a:gd name="connsiteX95" fmla="*/ 597541 w 1025099"/>
                <a:gd name="connsiteY95" fmla="*/ 479136 h 504873"/>
                <a:gd name="connsiteX96" fmla="*/ 599285 w 1025099"/>
                <a:gd name="connsiteY96" fmla="*/ 481765 h 504873"/>
                <a:gd name="connsiteX97" fmla="*/ 603485 w 1025099"/>
                <a:gd name="connsiteY97" fmla="*/ 483280 h 504873"/>
                <a:gd name="connsiteX98" fmla="*/ 608057 w 1025099"/>
                <a:gd name="connsiteY98" fmla="*/ 485737 h 504873"/>
                <a:gd name="connsiteX99" fmla="*/ 612810 w 1025099"/>
                <a:gd name="connsiteY99" fmla="*/ 486299 h 504873"/>
                <a:gd name="connsiteX100" fmla="*/ 618525 w 1025099"/>
                <a:gd name="connsiteY100" fmla="*/ 484299 h 504873"/>
                <a:gd name="connsiteX101" fmla="*/ 622592 w 1025099"/>
                <a:gd name="connsiteY101" fmla="*/ 479803 h 504873"/>
                <a:gd name="connsiteX102" fmla="*/ 624774 w 1025099"/>
                <a:gd name="connsiteY102" fmla="*/ 475345 h 504873"/>
                <a:gd name="connsiteX103" fmla="*/ 626698 w 1025099"/>
                <a:gd name="connsiteY103" fmla="*/ 473850 h 504873"/>
                <a:gd name="connsiteX104" fmla="*/ 629698 w 1025099"/>
                <a:gd name="connsiteY104" fmla="*/ 472202 h 504873"/>
                <a:gd name="connsiteX105" fmla="*/ 632327 w 1025099"/>
                <a:gd name="connsiteY105" fmla="*/ 468782 h 504873"/>
                <a:gd name="connsiteX106" fmla="*/ 635213 w 1025099"/>
                <a:gd name="connsiteY106" fmla="*/ 466382 h 504873"/>
                <a:gd name="connsiteX107" fmla="*/ 638851 w 1025099"/>
                <a:gd name="connsiteY107" fmla="*/ 466773 h 504873"/>
                <a:gd name="connsiteX108" fmla="*/ 642576 w 1025099"/>
                <a:gd name="connsiteY108" fmla="*/ 469573 h 504873"/>
                <a:gd name="connsiteX109" fmla="*/ 644462 w 1025099"/>
                <a:gd name="connsiteY109" fmla="*/ 474288 h 504873"/>
                <a:gd name="connsiteX110" fmla="*/ 646843 w 1025099"/>
                <a:gd name="connsiteY110" fmla="*/ 477621 h 504873"/>
                <a:gd name="connsiteX111" fmla="*/ 651558 w 1025099"/>
                <a:gd name="connsiteY111" fmla="*/ 477288 h 504873"/>
                <a:gd name="connsiteX112" fmla="*/ 655034 w 1025099"/>
                <a:gd name="connsiteY112" fmla="*/ 475679 h 504873"/>
                <a:gd name="connsiteX113" fmla="*/ 658254 w 1025099"/>
                <a:gd name="connsiteY113" fmla="*/ 475897 h 504873"/>
                <a:gd name="connsiteX114" fmla="*/ 661064 w 1025099"/>
                <a:gd name="connsiteY114" fmla="*/ 479355 h 504873"/>
                <a:gd name="connsiteX115" fmla="*/ 661102 w 1025099"/>
                <a:gd name="connsiteY115" fmla="*/ 483022 h 504873"/>
                <a:gd name="connsiteX116" fmla="*/ 661883 w 1025099"/>
                <a:gd name="connsiteY116" fmla="*/ 486537 h 504873"/>
                <a:gd name="connsiteX117" fmla="*/ 665855 w 1025099"/>
                <a:gd name="connsiteY117" fmla="*/ 489347 h 504873"/>
                <a:gd name="connsiteX118" fmla="*/ 671198 w 1025099"/>
                <a:gd name="connsiteY118" fmla="*/ 489233 h 504873"/>
                <a:gd name="connsiteX119" fmla="*/ 673789 w 1025099"/>
                <a:gd name="connsiteY119" fmla="*/ 486546 h 504873"/>
                <a:gd name="connsiteX120" fmla="*/ 675713 w 1025099"/>
                <a:gd name="connsiteY120" fmla="*/ 482622 h 504873"/>
                <a:gd name="connsiteX121" fmla="*/ 679190 w 1025099"/>
                <a:gd name="connsiteY121" fmla="*/ 481270 h 504873"/>
                <a:gd name="connsiteX122" fmla="*/ 683609 w 1025099"/>
                <a:gd name="connsiteY122" fmla="*/ 481698 h 504873"/>
                <a:gd name="connsiteX123" fmla="*/ 686086 w 1025099"/>
                <a:gd name="connsiteY123" fmla="*/ 480851 h 504873"/>
                <a:gd name="connsiteX124" fmla="*/ 687143 w 1025099"/>
                <a:gd name="connsiteY124" fmla="*/ 477688 h 504873"/>
                <a:gd name="connsiteX125" fmla="*/ 688496 w 1025099"/>
                <a:gd name="connsiteY125" fmla="*/ 474859 h 504873"/>
                <a:gd name="connsiteX126" fmla="*/ 690658 w 1025099"/>
                <a:gd name="connsiteY126" fmla="*/ 474697 h 504873"/>
                <a:gd name="connsiteX127" fmla="*/ 693230 w 1025099"/>
                <a:gd name="connsiteY127" fmla="*/ 476936 h 504873"/>
                <a:gd name="connsiteX128" fmla="*/ 695487 w 1025099"/>
                <a:gd name="connsiteY128" fmla="*/ 480727 h 504873"/>
                <a:gd name="connsiteX129" fmla="*/ 696078 w 1025099"/>
                <a:gd name="connsiteY129" fmla="*/ 484375 h 504873"/>
                <a:gd name="connsiteX130" fmla="*/ 693030 w 1025099"/>
                <a:gd name="connsiteY130" fmla="*/ 485727 h 504873"/>
                <a:gd name="connsiteX131" fmla="*/ 691201 w 1025099"/>
                <a:gd name="connsiteY131" fmla="*/ 488023 h 504873"/>
                <a:gd name="connsiteX132" fmla="*/ 691553 w 1025099"/>
                <a:gd name="connsiteY132" fmla="*/ 492966 h 504873"/>
                <a:gd name="connsiteX133" fmla="*/ 693382 w 1025099"/>
                <a:gd name="connsiteY133" fmla="*/ 497796 h 504873"/>
                <a:gd name="connsiteX134" fmla="*/ 697744 w 1025099"/>
                <a:gd name="connsiteY134" fmla="*/ 501663 h 504873"/>
                <a:gd name="connsiteX135" fmla="*/ 704279 w 1025099"/>
                <a:gd name="connsiteY135" fmla="*/ 502491 h 504873"/>
                <a:gd name="connsiteX136" fmla="*/ 708279 w 1025099"/>
                <a:gd name="connsiteY136" fmla="*/ 499501 h 504873"/>
                <a:gd name="connsiteX137" fmla="*/ 708184 w 1025099"/>
                <a:gd name="connsiteY137" fmla="*/ 495414 h 504873"/>
                <a:gd name="connsiteX138" fmla="*/ 707793 w 1025099"/>
                <a:gd name="connsiteY138" fmla="*/ 492052 h 504873"/>
                <a:gd name="connsiteX139" fmla="*/ 709032 w 1025099"/>
                <a:gd name="connsiteY139" fmla="*/ 489699 h 504873"/>
                <a:gd name="connsiteX140" fmla="*/ 710622 w 1025099"/>
                <a:gd name="connsiteY140" fmla="*/ 487442 h 504873"/>
                <a:gd name="connsiteX141" fmla="*/ 711432 w 1025099"/>
                <a:gd name="connsiteY141" fmla="*/ 485346 h 504873"/>
                <a:gd name="connsiteX142" fmla="*/ 713613 w 1025099"/>
                <a:gd name="connsiteY142" fmla="*/ 484384 h 504873"/>
                <a:gd name="connsiteX143" fmla="*/ 715909 w 1025099"/>
                <a:gd name="connsiteY143" fmla="*/ 482832 h 504873"/>
                <a:gd name="connsiteX144" fmla="*/ 719090 w 1025099"/>
                <a:gd name="connsiteY144" fmla="*/ 479593 h 504873"/>
                <a:gd name="connsiteX145" fmla="*/ 720519 w 1025099"/>
                <a:gd name="connsiteY145" fmla="*/ 474945 h 504873"/>
                <a:gd name="connsiteX146" fmla="*/ 718738 w 1025099"/>
                <a:gd name="connsiteY146" fmla="*/ 471135 h 504873"/>
                <a:gd name="connsiteX147" fmla="*/ 716947 w 1025099"/>
                <a:gd name="connsiteY147" fmla="*/ 468268 h 504873"/>
                <a:gd name="connsiteX148" fmla="*/ 719947 w 1025099"/>
                <a:gd name="connsiteY148" fmla="*/ 467678 h 504873"/>
                <a:gd name="connsiteX149" fmla="*/ 724719 w 1025099"/>
                <a:gd name="connsiteY149" fmla="*/ 467639 h 504873"/>
                <a:gd name="connsiteX150" fmla="*/ 727453 w 1025099"/>
                <a:gd name="connsiteY150" fmla="*/ 468839 h 504873"/>
                <a:gd name="connsiteX151" fmla="*/ 728577 w 1025099"/>
                <a:gd name="connsiteY151" fmla="*/ 474021 h 504873"/>
                <a:gd name="connsiteX152" fmla="*/ 730577 w 1025099"/>
                <a:gd name="connsiteY152" fmla="*/ 479203 h 504873"/>
                <a:gd name="connsiteX153" fmla="*/ 733187 w 1025099"/>
                <a:gd name="connsiteY153" fmla="*/ 482146 h 504873"/>
                <a:gd name="connsiteX154" fmla="*/ 735883 w 1025099"/>
                <a:gd name="connsiteY154" fmla="*/ 482032 h 504873"/>
                <a:gd name="connsiteX155" fmla="*/ 737664 w 1025099"/>
                <a:gd name="connsiteY155" fmla="*/ 479317 h 504873"/>
                <a:gd name="connsiteX156" fmla="*/ 740083 w 1025099"/>
                <a:gd name="connsiteY156" fmla="*/ 478155 h 504873"/>
                <a:gd name="connsiteX157" fmla="*/ 742988 w 1025099"/>
                <a:gd name="connsiteY157" fmla="*/ 479727 h 504873"/>
                <a:gd name="connsiteX158" fmla="*/ 744893 w 1025099"/>
                <a:gd name="connsiteY158" fmla="*/ 483518 h 504873"/>
                <a:gd name="connsiteX159" fmla="*/ 746427 w 1025099"/>
                <a:gd name="connsiteY159" fmla="*/ 486346 h 504873"/>
                <a:gd name="connsiteX160" fmla="*/ 749665 w 1025099"/>
                <a:gd name="connsiteY160" fmla="*/ 485994 h 504873"/>
                <a:gd name="connsiteX161" fmla="*/ 754123 w 1025099"/>
                <a:gd name="connsiteY161" fmla="*/ 483756 h 504873"/>
                <a:gd name="connsiteX162" fmla="*/ 755771 w 1025099"/>
                <a:gd name="connsiteY162" fmla="*/ 480689 h 504873"/>
                <a:gd name="connsiteX163" fmla="*/ 756514 w 1025099"/>
                <a:gd name="connsiteY163" fmla="*/ 475488 h 504873"/>
                <a:gd name="connsiteX164" fmla="*/ 758028 w 1025099"/>
                <a:gd name="connsiteY164" fmla="*/ 472526 h 504873"/>
                <a:gd name="connsiteX165" fmla="*/ 760066 w 1025099"/>
                <a:gd name="connsiteY165" fmla="*/ 473916 h 504873"/>
                <a:gd name="connsiteX166" fmla="*/ 762800 w 1025099"/>
                <a:gd name="connsiteY166" fmla="*/ 476136 h 504873"/>
                <a:gd name="connsiteX167" fmla="*/ 765781 w 1025099"/>
                <a:gd name="connsiteY167" fmla="*/ 476688 h 504873"/>
                <a:gd name="connsiteX168" fmla="*/ 765172 w 1025099"/>
                <a:gd name="connsiteY168" fmla="*/ 478098 h 504873"/>
                <a:gd name="connsiteX169" fmla="*/ 762067 w 1025099"/>
                <a:gd name="connsiteY169" fmla="*/ 480708 h 504873"/>
                <a:gd name="connsiteX170" fmla="*/ 762810 w 1025099"/>
                <a:gd name="connsiteY170" fmla="*/ 482813 h 504873"/>
                <a:gd name="connsiteX171" fmla="*/ 766172 w 1025099"/>
                <a:gd name="connsiteY171" fmla="*/ 484622 h 504873"/>
                <a:gd name="connsiteX172" fmla="*/ 770058 w 1025099"/>
                <a:gd name="connsiteY172" fmla="*/ 486489 h 504873"/>
                <a:gd name="connsiteX173" fmla="*/ 773278 w 1025099"/>
                <a:gd name="connsiteY173" fmla="*/ 486689 h 504873"/>
                <a:gd name="connsiteX174" fmla="*/ 775707 w 1025099"/>
                <a:gd name="connsiteY174" fmla="*/ 489147 h 504873"/>
                <a:gd name="connsiteX175" fmla="*/ 778297 w 1025099"/>
                <a:gd name="connsiteY175" fmla="*/ 491700 h 504873"/>
                <a:gd name="connsiteX176" fmla="*/ 783812 w 1025099"/>
                <a:gd name="connsiteY176" fmla="*/ 491757 h 504873"/>
                <a:gd name="connsiteX177" fmla="*/ 787718 w 1025099"/>
                <a:gd name="connsiteY177" fmla="*/ 492090 h 504873"/>
                <a:gd name="connsiteX178" fmla="*/ 789680 w 1025099"/>
                <a:gd name="connsiteY178" fmla="*/ 495624 h 504873"/>
                <a:gd name="connsiteX179" fmla="*/ 792071 w 1025099"/>
                <a:gd name="connsiteY179" fmla="*/ 499396 h 504873"/>
                <a:gd name="connsiteX180" fmla="*/ 795290 w 1025099"/>
                <a:gd name="connsiteY180" fmla="*/ 502444 h 504873"/>
                <a:gd name="connsiteX181" fmla="*/ 798214 w 1025099"/>
                <a:gd name="connsiteY181" fmla="*/ 504272 h 504873"/>
                <a:gd name="connsiteX182" fmla="*/ 800862 w 1025099"/>
                <a:gd name="connsiteY182" fmla="*/ 503196 h 504873"/>
                <a:gd name="connsiteX183" fmla="*/ 802862 w 1025099"/>
                <a:gd name="connsiteY183" fmla="*/ 499291 h 504873"/>
                <a:gd name="connsiteX184" fmla="*/ 803863 w 1025099"/>
                <a:gd name="connsiteY184" fmla="*/ 495148 h 504873"/>
                <a:gd name="connsiteX185" fmla="*/ 805958 w 1025099"/>
                <a:gd name="connsiteY185" fmla="*/ 492890 h 504873"/>
                <a:gd name="connsiteX186" fmla="*/ 808711 w 1025099"/>
                <a:gd name="connsiteY186" fmla="*/ 493261 h 504873"/>
                <a:gd name="connsiteX187" fmla="*/ 811654 w 1025099"/>
                <a:gd name="connsiteY187" fmla="*/ 494319 h 504873"/>
                <a:gd name="connsiteX188" fmla="*/ 815169 w 1025099"/>
                <a:gd name="connsiteY188" fmla="*/ 494281 h 504873"/>
                <a:gd name="connsiteX189" fmla="*/ 818845 w 1025099"/>
                <a:gd name="connsiteY189" fmla="*/ 492966 h 504873"/>
                <a:gd name="connsiteX190" fmla="*/ 820731 w 1025099"/>
                <a:gd name="connsiteY190" fmla="*/ 490490 h 504873"/>
                <a:gd name="connsiteX191" fmla="*/ 820179 w 1025099"/>
                <a:gd name="connsiteY191" fmla="*/ 489090 h 504873"/>
                <a:gd name="connsiteX192" fmla="*/ 818436 w 1025099"/>
                <a:gd name="connsiteY192" fmla="*/ 488480 h 504873"/>
                <a:gd name="connsiteX193" fmla="*/ 817417 w 1025099"/>
                <a:gd name="connsiteY193" fmla="*/ 485889 h 504873"/>
                <a:gd name="connsiteX194" fmla="*/ 819160 w 1025099"/>
                <a:gd name="connsiteY194" fmla="*/ 484146 h 504873"/>
                <a:gd name="connsiteX195" fmla="*/ 821103 w 1025099"/>
                <a:gd name="connsiteY195" fmla="*/ 482555 h 504873"/>
                <a:gd name="connsiteX196" fmla="*/ 822875 w 1025099"/>
                <a:gd name="connsiteY196" fmla="*/ 480889 h 504873"/>
                <a:gd name="connsiteX197" fmla="*/ 828856 w 1025099"/>
                <a:gd name="connsiteY197" fmla="*/ 479355 h 504873"/>
                <a:gd name="connsiteX198" fmla="*/ 834885 w 1025099"/>
                <a:gd name="connsiteY198" fmla="*/ 478603 h 504873"/>
                <a:gd name="connsiteX199" fmla="*/ 839753 w 1025099"/>
                <a:gd name="connsiteY199" fmla="*/ 477955 h 504873"/>
                <a:gd name="connsiteX200" fmla="*/ 843915 w 1025099"/>
                <a:gd name="connsiteY200" fmla="*/ 477307 h 504873"/>
                <a:gd name="connsiteX201" fmla="*/ 846915 w 1025099"/>
                <a:gd name="connsiteY201" fmla="*/ 475250 h 504873"/>
                <a:gd name="connsiteX202" fmla="*/ 849506 w 1025099"/>
                <a:gd name="connsiteY202" fmla="*/ 473935 h 504873"/>
                <a:gd name="connsiteX203" fmla="*/ 852840 w 1025099"/>
                <a:gd name="connsiteY203" fmla="*/ 475602 h 504873"/>
                <a:gd name="connsiteX204" fmla="*/ 856726 w 1025099"/>
                <a:gd name="connsiteY204" fmla="*/ 478212 h 504873"/>
                <a:gd name="connsiteX205" fmla="*/ 859165 w 1025099"/>
                <a:gd name="connsiteY205" fmla="*/ 479288 h 504873"/>
                <a:gd name="connsiteX206" fmla="*/ 860993 w 1025099"/>
                <a:gd name="connsiteY206" fmla="*/ 477403 h 504873"/>
                <a:gd name="connsiteX207" fmla="*/ 863880 w 1025099"/>
                <a:gd name="connsiteY207" fmla="*/ 476478 h 504873"/>
                <a:gd name="connsiteX208" fmla="*/ 868432 w 1025099"/>
                <a:gd name="connsiteY208" fmla="*/ 476088 h 504873"/>
                <a:gd name="connsiteX209" fmla="*/ 868452 w 1025099"/>
                <a:gd name="connsiteY209" fmla="*/ 473516 h 504873"/>
                <a:gd name="connsiteX210" fmla="*/ 869242 w 1025099"/>
                <a:gd name="connsiteY210" fmla="*/ 470887 h 504873"/>
                <a:gd name="connsiteX211" fmla="*/ 872967 w 1025099"/>
                <a:gd name="connsiteY211" fmla="*/ 471040 h 504873"/>
                <a:gd name="connsiteX212" fmla="*/ 876833 w 1025099"/>
                <a:gd name="connsiteY212" fmla="*/ 469944 h 504873"/>
                <a:gd name="connsiteX213" fmla="*/ 881148 w 1025099"/>
                <a:gd name="connsiteY213" fmla="*/ 467335 h 504873"/>
                <a:gd name="connsiteX214" fmla="*/ 885539 w 1025099"/>
                <a:gd name="connsiteY214" fmla="*/ 465534 h 504873"/>
                <a:gd name="connsiteX215" fmla="*/ 889388 w 1025099"/>
                <a:gd name="connsiteY215" fmla="*/ 464001 h 504873"/>
                <a:gd name="connsiteX216" fmla="*/ 891864 w 1025099"/>
                <a:gd name="connsiteY216" fmla="*/ 465687 h 504873"/>
                <a:gd name="connsiteX217" fmla="*/ 893198 w 1025099"/>
                <a:gd name="connsiteY217" fmla="*/ 470459 h 504873"/>
                <a:gd name="connsiteX218" fmla="*/ 895617 w 1025099"/>
                <a:gd name="connsiteY218" fmla="*/ 472221 h 504873"/>
                <a:gd name="connsiteX219" fmla="*/ 896817 w 1025099"/>
                <a:gd name="connsiteY219" fmla="*/ 471164 h 504873"/>
                <a:gd name="connsiteX220" fmla="*/ 900256 w 1025099"/>
                <a:gd name="connsiteY220" fmla="*/ 471735 h 504873"/>
                <a:gd name="connsiteX221" fmla="*/ 904047 w 1025099"/>
                <a:gd name="connsiteY221" fmla="*/ 472249 h 504873"/>
                <a:gd name="connsiteX222" fmla="*/ 906028 w 1025099"/>
                <a:gd name="connsiteY222" fmla="*/ 473192 h 504873"/>
                <a:gd name="connsiteX223" fmla="*/ 908818 w 1025099"/>
                <a:gd name="connsiteY223" fmla="*/ 473859 h 504873"/>
                <a:gd name="connsiteX224" fmla="*/ 916591 w 1025099"/>
                <a:gd name="connsiteY224" fmla="*/ 473402 h 504873"/>
                <a:gd name="connsiteX225" fmla="*/ 919953 w 1025099"/>
                <a:gd name="connsiteY225" fmla="*/ 471916 h 504873"/>
                <a:gd name="connsiteX226" fmla="*/ 921430 w 1025099"/>
                <a:gd name="connsiteY226" fmla="*/ 470516 h 504873"/>
                <a:gd name="connsiteX227" fmla="*/ 925001 w 1025099"/>
                <a:gd name="connsiteY227" fmla="*/ 470306 h 504873"/>
                <a:gd name="connsiteX228" fmla="*/ 926849 w 1025099"/>
                <a:gd name="connsiteY228" fmla="*/ 468363 h 504873"/>
                <a:gd name="connsiteX229" fmla="*/ 929735 w 1025099"/>
                <a:gd name="connsiteY229" fmla="*/ 466401 h 504873"/>
                <a:gd name="connsiteX230" fmla="*/ 929955 w 1025099"/>
                <a:gd name="connsiteY230" fmla="*/ 464030 h 504873"/>
                <a:gd name="connsiteX231" fmla="*/ 930802 w 1025099"/>
                <a:gd name="connsiteY231" fmla="*/ 461420 h 504873"/>
                <a:gd name="connsiteX232" fmla="*/ 933898 w 1025099"/>
                <a:gd name="connsiteY232" fmla="*/ 459591 h 504873"/>
                <a:gd name="connsiteX233" fmla="*/ 937413 w 1025099"/>
                <a:gd name="connsiteY233" fmla="*/ 460400 h 504873"/>
                <a:gd name="connsiteX234" fmla="*/ 941223 w 1025099"/>
                <a:gd name="connsiteY234" fmla="*/ 462877 h 504873"/>
                <a:gd name="connsiteX235" fmla="*/ 945461 w 1025099"/>
                <a:gd name="connsiteY235" fmla="*/ 465982 h 504873"/>
                <a:gd name="connsiteX236" fmla="*/ 949119 w 1025099"/>
                <a:gd name="connsiteY236" fmla="*/ 467592 h 504873"/>
                <a:gd name="connsiteX237" fmla="*/ 950690 w 1025099"/>
                <a:gd name="connsiteY237" fmla="*/ 469554 h 504873"/>
                <a:gd name="connsiteX238" fmla="*/ 953672 w 1025099"/>
                <a:gd name="connsiteY238" fmla="*/ 472535 h 504873"/>
                <a:gd name="connsiteX239" fmla="*/ 958910 w 1025099"/>
                <a:gd name="connsiteY239" fmla="*/ 473183 h 504873"/>
                <a:gd name="connsiteX240" fmla="*/ 963521 w 1025099"/>
                <a:gd name="connsiteY240" fmla="*/ 474221 h 504873"/>
                <a:gd name="connsiteX241" fmla="*/ 967035 w 1025099"/>
                <a:gd name="connsiteY241" fmla="*/ 477441 h 504873"/>
                <a:gd name="connsiteX242" fmla="*/ 970474 w 1025099"/>
                <a:gd name="connsiteY242" fmla="*/ 481489 h 504873"/>
                <a:gd name="connsiteX243" fmla="*/ 974303 w 1025099"/>
                <a:gd name="connsiteY243" fmla="*/ 485651 h 504873"/>
                <a:gd name="connsiteX244" fmla="*/ 977932 w 1025099"/>
                <a:gd name="connsiteY244" fmla="*/ 487966 h 504873"/>
                <a:gd name="connsiteX245" fmla="*/ 982523 w 1025099"/>
                <a:gd name="connsiteY245" fmla="*/ 487613 h 504873"/>
                <a:gd name="connsiteX246" fmla="*/ 987038 w 1025099"/>
                <a:gd name="connsiteY246" fmla="*/ 487632 h 504873"/>
                <a:gd name="connsiteX247" fmla="*/ 991086 w 1025099"/>
                <a:gd name="connsiteY247" fmla="*/ 490204 h 504873"/>
                <a:gd name="connsiteX248" fmla="*/ 995153 w 1025099"/>
                <a:gd name="connsiteY248" fmla="*/ 493681 h 504873"/>
                <a:gd name="connsiteX249" fmla="*/ 997906 w 1025099"/>
                <a:gd name="connsiteY249" fmla="*/ 496291 h 504873"/>
                <a:gd name="connsiteX250" fmla="*/ 1000478 w 1025099"/>
                <a:gd name="connsiteY250" fmla="*/ 496110 h 504873"/>
                <a:gd name="connsiteX251" fmla="*/ 1002516 w 1025099"/>
                <a:gd name="connsiteY251" fmla="*/ 495576 h 504873"/>
                <a:gd name="connsiteX252" fmla="*/ 1005974 w 1025099"/>
                <a:gd name="connsiteY252" fmla="*/ 497224 h 504873"/>
                <a:gd name="connsiteX253" fmla="*/ 1010231 w 1025099"/>
                <a:gd name="connsiteY253" fmla="*/ 497043 h 504873"/>
                <a:gd name="connsiteX254" fmla="*/ 1013527 w 1025099"/>
                <a:gd name="connsiteY254" fmla="*/ 498100 h 504873"/>
                <a:gd name="connsiteX255" fmla="*/ 1016118 w 1025099"/>
                <a:gd name="connsiteY255" fmla="*/ 500186 h 504873"/>
                <a:gd name="connsiteX256" fmla="*/ 1017566 w 1025099"/>
                <a:gd name="connsiteY256" fmla="*/ 502520 h 504873"/>
                <a:gd name="connsiteX257" fmla="*/ 1018861 w 1025099"/>
                <a:gd name="connsiteY257" fmla="*/ 504130 h 504873"/>
                <a:gd name="connsiteX258" fmla="*/ 1020880 w 1025099"/>
                <a:gd name="connsiteY258" fmla="*/ 504873 h 504873"/>
                <a:gd name="connsiteX259" fmla="*/ 1023595 w 1025099"/>
                <a:gd name="connsiteY259" fmla="*/ 503892 h 504873"/>
                <a:gd name="connsiteX260" fmla="*/ 1024814 w 1025099"/>
                <a:gd name="connsiteY260" fmla="*/ 501082 h 504873"/>
                <a:gd name="connsiteX261" fmla="*/ 1025100 w 1025099"/>
                <a:gd name="connsiteY261" fmla="*/ 500520 h 50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</a:cxnLst>
              <a:rect l="l" t="t" r="r" b="b"/>
              <a:pathLst>
                <a:path w="1025099" h="504873">
                  <a:moveTo>
                    <a:pt x="1025100" y="500520"/>
                  </a:moveTo>
                  <a:cubicBezTo>
                    <a:pt x="1022890" y="440084"/>
                    <a:pt x="1020813" y="382305"/>
                    <a:pt x="1019623" y="343357"/>
                  </a:cubicBezTo>
                  <a:cubicBezTo>
                    <a:pt x="1018232" y="298037"/>
                    <a:pt x="1018061" y="278216"/>
                    <a:pt x="1017975" y="265243"/>
                  </a:cubicBezTo>
                  <a:cubicBezTo>
                    <a:pt x="1017889" y="252269"/>
                    <a:pt x="1017889" y="246126"/>
                    <a:pt x="1012536" y="215522"/>
                  </a:cubicBezTo>
                  <a:cubicBezTo>
                    <a:pt x="1007193" y="184928"/>
                    <a:pt x="996487" y="129864"/>
                    <a:pt x="990791" y="100394"/>
                  </a:cubicBezTo>
                  <a:cubicBezTo>
                    <a:pt x="985095" y="70933"/>
                    <a:pt x="984390" y="67075"/>
                    <a:pt x="982371" y="29023"/>
                  </a:cubicBezTo>
                  <a:cubicBezTo>
                    <a:pt x="981932" y="20812"/>
                    <a:pt x="981437" y="11011"/>
                    <a:pt x="980894" y="0"/>
                  </a:cubicBezTo>
                  <a:cubicBezTo>
                    <a:pt x="795185" y="15011"/>
                    <a:pt x="598418" y="20279"/>
                    <a:pt x="413785" y="21250"/>
                  </a:cubicBezTo>
                  <a:cubicBezTo>
                    <a:pt x="273282" y="21993"/>
                    <a:pt x="134893" y="19907"/>
                    <a:pt x="1448" y="15669"/>
                  </a:cubicBezTo>
                  <a:cubicBezTo>
                    <a:pt x="972" y="41253"/>
                    <a:pt x="486" y="66837"/>
                    <a:pt x="0" y="92421"/>
                  </a:cubicBezTo>
                  <a:cubicBezTo>
                    <a:pt x="117377" y="94488"/>
                    <a:pt x="234753" y="96545"/>
                    <a:pt x="352130" y="98603"/>
                  </a:cubicBezTo>
                  <a:cubicBezTo>
                    <a:pt x="351939" y="194034"/>
                    <a:pt x="351749" y="289465"/>
                    <a:pt x="351558" y="384886"/>
                  </a:cubicBezTo>
                  <a:cubicBezTo>
                    <a:pt x="351701" y="384915"/>
                    <a:pt x="351835" y="384943"/>
                    <a:pt x="351968" y="384962"/>
                  </a:cubicBezTo>
                  <a:cubicBezTo>
                    <a:pt x="353339" y="385172"/>
                    <a:pt x="354397" y="384820"/>
                    <a:pt x="355521" y="384229"/>
                  </a:cubicBezTo>
                  <a:cubicBezTo>
                    <a:pt x="356645" y="383639"/>
                    <a:pt x="357816" y="382819"/>
                    <a:pt x="359274" y="382657"/>
                  </a:cubicBezTo>
                  <a:cubicBezTo>
                    <a:pt x="360721" y="382505"/>
                    <a:pt x="362455" y="383010"/>
                    <a:pt x="364293" y="384267"/>
                  </a:cubicBezTo>
                  <a:cubicBezTo>
                    <a:pt x="366141" y="385524"/>
                    <a:pt x="368103" y="387525"/>
                    <a:pt x="370084" y="389506"/>
                  </a:cubicBezTo>
                  <a:cubicBezTo>
                    <a:pt x="372066" y="391487"/>
                    <a:pt x="374075" y="393449"/>
                    <a:pt x="375685" y="395354"/>
                  </a:cubicBezTo>
                  <a:cubicBezTo>
                    <a:pt x="377295" y="397259"/>
                    <a:pt x="378514" y="399107"/>
                    <a:pt x="379752" y="400593"/>
                  </a:cubicBezTo>
                  <a:cubicBezTo>
                    <a:pt x="380991" y="402088"/>
                    <a:pt x="382248" y="403222"/>
                    <a:pt x="383582" y="404479"/>
                  </a:cubicBezTo>
                  <a:cubicBezTo>
                    <a:pt x="384915" y="405736"/>
                    <a:pt x="386334" y="407108"/>
                    <a:pt x="387563" y="408384"/>
                  </a:cubicBezTo>
                  <a:cubicBezTo>
                    <a:pt x="388801" y="409661"/>
                    <a:pt x="389858" y="410842"/>
                    <a:pt x="390744" y="411604"/>
                  </a:cubicBezTo>
                  <a:cubicBezTo>
                    <a:pt x="391630" y="412366"/>
                    <a:pt x="392335" y="412718"/>
                    <a:pt x="393240" y="412785"/>
                  </a:cubicBezTo>
                  <a:cubicBezTo>
                    <a:pt x="394145" y="412842"/>
                    <a:pt x="395240" y="412613"/>
                    <a:pt x="396459" y="412709"/>
                  </a:cubicBezTo>
                  <a:cubicBezTo>
                    <a:pt x="397678" y="412804"/>
                    <a:pt x="399012" y="413233"/>
                    <a:pt x="400069" y="412909"/>
                  </a:cubicBezTo>
                  <a:cubicBezTo>
                    <a:pt x="401126" y="412575"/>
                    <a:pt x="401917" y="411471"/>
                    <a:pt x="402641" y="410194"/>
                  </a:cubicBezTo>
                  <a:cubicBezTo>
                    <a:pt x="403365" y="408918"/>
                    <a:pt x="404031" y="407460"/>
                    <a:pt x="404784" y="406775"/>
                  </a:cubicBezTo>
                  <a:cubicBezTo>
                    <a:pt x="405527" y="406089"/>
                    <a:pt x="406356" y="406165"/>
                    <a:pt x="407499" y="406222"/>
                  </a:cubicBezTo>
                  <a:cubicBezTo>
                    <a:pt x="408632" y="406279"/>
                    <a:pt x="410090" y="406317"/>
                    <a:pt x="411128" y="406717"/>
                  </a:cubicBezTo>
                  <a:cubicBezTo>
                    <a:pt x="412166" y="407108"/>
                    <a:pt x="412795" y="407861"/>
                    <a:pt x="413814" y="408251"/>
                  </a:cubicBezTo>
                  <a:cubicBezTo>
                    <a:pt x="414833" y="408642"/>
                    <a:pt x="416252" y="408680"/>
                    <a:pt x="417814" y="409194"/>
                  </a:cubicBezTo>
                  <a:cubicBezTo>
                    <a:pt x="419386" y="409708"/>
                    <a:pt x="421110" y="410689"/>
                    <a:pt x="422329" y="411156"/>
                  </a:cubicBezTo>
                  <a:cubicBezTo>
                    <a:pt x="423548" y="411632"/>
                    <a:pt x="424253" y="411585"/>
                    <a:pt x="424720" y="410985"/>
                  </a:cubicBezTo>
                  <a:cubicBezTo>
                    <a:pt x="425187" y="410375"/>
                    <a:pt x="425425" y="409194"/>
                    <a:pt x="425539" y="407670"/>
                  </a:cubicBezTo>
                  <a:cubicBezTo>
                    <a:pt x="425653" y="406137"/>
                    <a:pt x="425653" y="404251"/>
                    <a:pt x="426073" y="402650"/>
                  </a:cubicBezTo>
                  <a:cubicBezTo>
                    <a:pt x="426482" y="401041"/>
                    <a:pt x="427311" y="399707"/>
                    <a:pt x="428111" y="399488"/>
                  </a:cubicBezTo>
                  <a:cubicBezTo>
                    <a:pt x="428911" y="399269"/>
                    <a:pt x="429701" y="400174"/>
                    <a:pt x="430721" y="401336"/>
                  </a:cubicBezTo>
                  <a:cubicBezTo>
                    <a:pt x="431740" y="402498"/>
                    <a:pt x="432997" y="403908"/>
                    <a:pt x="434607" y="404670"/>
                  </a:cubicBezTo>
                  <a:cubicBezTo>
                    <a:pt x="436216" y="405441"/>
                    <a:pt x="438179" y="405555"/>
                    <a:pt x="439084" y="405965"/>
                  </a:cubicBezTo>
                  <a:cubicBezTo>
                    <a:pt x="439989" y="406375"/>
                    <a:pt x="439827" y="407089"/>
                    <a:pt x="439969" y="407794"/>
                  </a:cubicBezTo>
                  <a:cubicBezTo>
                    <a:pt x="440103" y="408499"/>
                    <a:pt x="440541" y="409204"/>
                    <a:pt x="441246" y="410108"/>
                  </a:cubicBezTo>
                  <a:cubicBezTo>
                    <a:pt x="441951" y="411013"/>
                    <a:pt x="442932" y="412109"/>
                    <a:pt x="443817" y="413090"/>
                  </a:cubicBezTo>
                  <a:cubicBezTo>
                    <a:pt x="444703" y="414071"/>
                    <a:pt x="445484" y="414937"/>
                    <a:pt x="446170" y="415976"/>
                  </a:cubicBezTo>
                  <a:cubicBezTo>
                    <a:pt x="446856" y="417014"/>
                    <a:pt x="447447" y="418233"/>
                    <a:pt x="447894" y="419805"/>
                  </a:cubicBezTo>
                  <a:cubicBezTo>
                    <a:pt x="448342" y="421376"/>
                    <a:pt x="448656" y="423301"/>
                    <a:pt x="449028" y="425396"/>
                  </a:cubicBezTo>
                  <a:cubicBezTo>
                    <a:pt x="449399" y="427491"/>
                    <a:pt x="449828" y="429778"/>
                    <a:pt x="450580" y="431387"/>
                  </a:cubicBezTo>
                  <a:cubicBezTo>
                    <a:pt x="451323" y="432997"/>
                    <a:pt x="452390" y="433940"/>
                    <a:pt x="453600" y="434416"/>
                  </a:cubicBezTo>
                  <a:cubicBezTo>
                    <a:pt x="454819" y="434883"/>
                    <a:pt x="456190" y="434883"/>
                    <a:pt x="457076" y="435159"/>
                  </a:cubicBezTo>
                  <a:cubicBezTo>
                    <a:pt x="457962" y="435435"/>
                    <a:pt x="458353" y="435978"/>
                    <a:pt x="459153" y="436235"/>
                  </a:cubicBezTo>
                  <a:cubicBezTo>
                    <a:pt x="459962" y="436493"/>
                    <a:pt x="461172" y="436454"/>
                    <a:pt x="462277" y="436493"/>
                  </a:cubicBezTo>
                  <a:cubicBezTo>
                    <a:pt x="463382" y="436531"/>
                    <a:pt x="464363" y="436654"/>
                    <a:pt x="465420" y="436807"/>
                  </a:cubicBezTo>
                  <a:cubicBezTo>
                    <a:pt x="466477" y="436959"/>
                    <a:pt x="467621" y="437159"/>
                    <a:pt x="469106" y="436978"/>
                  </a:cubicBezTo>
                  <a:cubicBezTo>
                    <a:pt x="470592" y="436807"/>
                    <a:pt x="472440" y="436254"/>
                    <a:pt x="473859" y="435845"/>
                  </a:cubicBezTo>
                  <a:cubicBezTo>
                    <a:pt x="475269" y="435435"/>
                    <a:pt x="476250" y="435159"/>
                    <a:pt x="477355" y="435369"/>
                  </a:cubicBezTo>
                  <a:cubicBezTo>
                    <a:pt x="478450" y="435588"/>
                    <a:pt x="479670" y="436293"/>
                    <a:pt x="480756" y="437197"/>
                  </a:cubicBezTo>
                  <a:cubicBezTo>
                    <a:pt x="481832" y="438102"/>
                    <a:pt x="482775" y="439198"/>
                    <a:pt x="483737" y="439826"/>
                  </a:cubicBezTo>
                  <a:cubicBezTo>
                    <a:pt x="484699" y="440455"/>
                    <a:pt x="485680" y="440607"/>
                    <a:pt x="486775" y="441274"/>
                  </a:cubicBezTo>
                  <a:cubicBezTo>
                    <a:pt x="487871" y="441941"/>
                    <a:pt x="489090" y="443122"/>
                    <a:pt x="490442" y="443570"/>
                  </a:cubicBezTo>
                  <a:cubicBezTo>
                    <a:pt x="491795" y="444027"/>
                    <a:pt x="493290" y="443751"/>
                    <a:pt x="494757" y="443827"/>
                  </a:cubicBezTo>
                  <a:cubicBezTo>
                    <a:pt x="496234" y="443903"/>
                    <a:pt x="497681" y="444341"/>
                    <a:pt x="498939" y="445160"/>
                  </a:cubicBezTo>
                  <a:cubicBezTo>
                    <a:pt x="500196" y="445979"/>
                    <a:pt x="501253" y="447199"/>
                    <a:pt x="502453" y="447770"/>
                  </a:cubicBezTo>
                  <a:cubicBezTo>
                    <a:pt x="503654" y="448342"/>
                    <a:pt x="504987" y="448256"/>
                    <a:pt x="506244" y="447961"/>
                  </a:cubicBezTo>
                  <a:cubicBezTo>
                    <a:pt x="507502" y="447665"/>
                    <a:pt x="508683" y="447161"/>
                    <a:pt x="509997" y="446389"/>
                  </a:cubicBezTo>
                  <a:cubicBezTo>
                    <a:pt x="511312" y="445618"/>
                    <a:pt x="512769" y="444598"/>
                    <a:pt x="514398" y="443798"/>
                  </a:cubicBezTo>
                  <a:cubicBezTo>
                    <a:pt x="516027" y="442998"/>
                    <a:pt x="517836" y="442398"/>
                    <a:pt x="519694" y="442398"/>
                  </a:cubicBezTo>
                  <a:cubicBezTo>
                    <a:pt x="521561" y="442398"/>
                    <a:pt x="523485" y="442989"/>
                    <a:pt x="525151" y="444379"/>
                  </a:cubicBezTo>
                  <a:cubicBezTo>
                    <a:pt x="526818" y="445770"/>
                    <a:pt x="528228" y="447970"/>
                    <a:pt x="529819" y="450171"/>
                  </a:cubicBezTo>
                  <a:cubicBezTo>
                    <a:pt x="531409" y="452371"/>
                    <a:pt x="533181" y="454571"/>
                    <a:pt x="534781" y="455514"/>
                  </a:cubicBezTo>
                  <a:cubicBezTo>
                    <a:pt x="536391" y="456457"/>
                    <a:pt x="537848" y="456143"/>
                    <a:pt x="539201" y="455514"/>
                  </a:cubicBezTo>
                  <a:cubicBezTo>
                    <a:pt x="540553" y="454885"/>
                    <a:pt x="541811" y="453942"/>
                    <a:pt x="543011" y="453237"/>
                  </a:cubicBezTo>
                  <a:cubicBezTo>
                    <a:pt x="544211" y="452533"/>
                    <a:pt x="545344" y="452056"/>
                    <a:pt x="546135" y="450904"/>
                  </a:cubicBezTo>
                  <a:cubicBezTo>
                    <a:pt x="546916" y="449742"/>
                    <a:pt x="547354" y="447903"/>
                    <a:pt x="548002" y="446370"/>
                  </a:cubicBezTo>
                  <a:cubicBezTo>
                    <a:pt x="548650" y="444837"/>
                    <a:pt x="549516" y="443617"/>
                    <a:pt x="550650" y="443055"/>
                  </a:cubicBezTo>
                  <a:cubicBezTo>
                    <a:pt x="551793" y="442484"/>
                    <a:pt x="553203" y="442570"/>
                    <a:pt x="554479" y="443074"/>
                  </a:cubicBezTo>
                  <a:cubicBezTo>
                    <a:pt x="555755" y="443579"/>
                    <a:pt x="556898" y="444522"/>
                    <a:pt x="558137" y="445037"/>
                  </a:cubicBezTo>
                  <a:cubicBezTo>
                    <a:pt x="559375" y="445541"/>
                    <a:pt x="560708" y="445627"/>
                    <a:pt x="562318" y="445703"/>
                  </a:cubicBezTo>
                  <a:cubicBezTo>
                    <a:pt x="563928" y="445779"/>
                    <a:pt x="565814" y="445856"/>
                    <a:pt x="567262" y="446294"/>
                  </a:cubicBezTo>
                  <a:cubicBezTo>
                    <a:pt x="568709" y="446722"/>
                    <a:pt x="569738" y="447513"/>
                    <a:pt x="571110" y="447961"/>
                  </a:cubicBezTo>
                  <a:cubicBezTo>
                    <a:pt x="572481" y="448418"/>
                    <a:pt x="574215" y="448532"/>
                    <a:pt x="575329" y="448075"/>
                  </a:cubicBezTo>
                  <a:cubicBezTo>
                    <a:pt x="576444" y="447627"/>
                    <a:pt x="576958" y="446608"/>
                    <a:pt x="577625" y="445408"/>
                  </a:cubicBezTo>
                  <a:cubicBezTo>
                    <a:pt x="578291" y="444208"/>
                    <a:pt x="579120" y="442836"/>
                    <a:pt x="580139" y="442360"/>
                  </a:cubicBezTo>
                  <a:cubicBezTo>
                    <a:pt x="581158" y="441884"/>
                    <a:pt x="582378" y="442322"/>
                    <a:pt x="583025" y="443189"/>
                  </a:cubicBezTo>
                  <a:cubicBezTo>
                    <a:pt x="583673" y="444055"/>
                    <a:pt x="583749" y="445351"/>
                    <a:pt x="583473" y="446532"/>
                  </a:cubicBezTo>
                  <a:cubicBezTo>
                    <a:pt x="583197" y="447713"/>
                    <a:pt x="582568" y="448770"/>
                    <a:pt x="581882" y="449847"/>
                  </a:cubicBezTo>
                  <a:cubicBezTo>
                    <a:pt x="581197" y="450923"/>
                    <a:pt x="580454" y="452028"/>
                    <a:pt x="580492" y="453161"/>
                  </a:cubicBezTo>
                  <a:cubicBezTo>
                    <a:pt x="580530" y="454304"/>
                    <a:pt x="581358" y="455476"/>
                    <a:pt x="581901" y="456819"/>
                  </a:cubicBezTo>
                  <a:cubicBezTo>
                    <a:pt x="582454" y="458153"/>
                    <a:pt x="582730" y="459648"/>
                    <a:pt x="583216" y="460962"/>
                  </a:cubicBezTo>
                  <a:cubicBezTo>
                    <a:pt x="583702" y="462277"/>
                    <a:pt x="584416" y="463420"/>
                    <a:pt x="585969" y="464296"/>
                  </a:cubicBezTo>
                  <a:cubicBezTo>
                    <a:pt x="587521" y="465182"/>
                    <a:pt x="589912" y="465811"/>
                    <a:pt x="592036" y="465830"/>
                  </a:cubicBezTo>
                  <a:cubicBezTo>
                    <a:pt x="594151" y="465849"/>
                    <a:pt x="595999" y="465258"/>
                    <a:pt x="597475" y="465201"/>
                  </a:cubicBezTo>
                  <a:cubicBezTo>
                    <a:pt x="598942" y="465144"/>
                    <a:pt x="600047" y="465611"/>
                    <a:pt x="600504" y="466382"/>
                  </a:cubicBezTo>
                  <a:cubicBezTo>
                    <a:pt x="600951" y="467144"/>
                    <a:pt x="600761" y="468211"/>
                    <a:pt x="600418" y="469325"/>
                  </a:cubicBezTo>
                  <a:cubicBezTo>
                    <a:pt x="600085" y="470440"/>
                    <a:pt x="599608" y="471621"/>
                    <a:pt x="599494" y="472526"/>
                  </a:cubicBezTo>
                  <a:cubicBezTo>
                    <a:pt x="599380" y="473431"/>
                    <a:pt x="599608" y="474059"/>
                    <a:pt x="599475" y="474745"/>
                  </a:cubicBezTo>
                  <a:cubicBezTo>
                    <a:pt x="599342" y="475431"/>
                    <a:pt x="598827" y="476174"/>
                    <a:pt x="598361" y="476879"/>
                  </a:cubicBezTo>
                  <a:cubicBezTo>
                    <a:pt x="597884" y="477583"/>
                    <a:pt x="597456" y="478250"/>
                    <a:pt x="597541" y="479136"/>
                  </a:cubicBezTo>
                  <a:cubicBezTo>
                    <a:pt x="597618" y="480022"/>
                    <a:pt x="598208" y="481117"/>
                    <a:pt x="599285" y="481765"/>
                  </a:cubicBezTo>
                  <a:cubicBezTo>
                    <a:pt x="600361" y="482413"/>
                    <a:pt x="601932" y="482603"/>
                    <a:pt x="603485" y="483280"/>
                  </a:cubicBezTo>
                  <a:cubicBezTo>
                    <a:pt x="605038" y="483946"/>
                    <a:pt x="606562" y="485089"/>
                    <a:pt x="608057" y="485737"/>
                  </a:cubicBezTo>
                  <a:cubicBezTo>
                    <a:pt x="609553" y="486385"/>
                    <a:pt x="611000" y="486546"/>
                    <a:pt x="612810" y="486299"/>
                  </a:cubicBezTo>
                  <a:cubicBezTo>
                    <a:pt x="614620" y="486061"/>
                    <a:pt x="616773" y="485432"/>
                    <a:pt x="618525" y="484299"/>
                  </a:cubicBezTo>
                  <a:cubicBezTo>
                    <a:pt x="620268" y="483156"/>
                    <a:pt x="621602" y="481508"/>
                    <a:pt x="622592" y="479803"/>
                  </a:cubicBezTo>
                  <a:cubicBezTo>
                    <a:pt x="623573" y="478098"/>
                    <a:pt x="624202" y="476326"/>
                    <a:pt x="624774" y="475345"/>
                  </a:cubicBezTo>
                  <a:cubicBezTo>
                    <a:pt x="625345" y="474364"/>
                    <a:pt x="625850" y="474164"/>
                    <a:pt x="626698" y="473850"/>
                  </a:cubicBezTo>
                  <a:cubicBezTo>
                    <a:pt x="627536" y="473535"/>
                    <a:pt x="628717" y="473107"/>
                    <a:pt x="629698" y="472202"/>
                  </a:cubicBezTo>
                  <a:cubicBezTo>
                    <a:pt x="630679" y="471297"/>
                    <a:pt x="631470" y="469925"/>
                    <a:pt x="632327" y="468782"/>
                  </a:cubicBezTo>
                  <a:cubicBezTo>
                    <a:pt x="633194" y="467649"/>
                    <a:pt x="634137" y="466744"/>
                    <a:pt x="635213" y="466382"/>
                  </a:cubicBezTo>
                  <a:cubicBezTo>
                    <a:pt x="636289" y="466030"/>
                    <a:pt x="637509" y="466230"/>
                    <a:pt x="638851" y="466773"/>
                  </a:cubicBezTo>
                  <a:cubicBezTo>
                    <a:pt x="640185" y="467325"/>
                    <a:pt x="641642" y="468220"/>
                    <a:pt x="642576" y="469573"/>
                  </a:cubicBezTo>
                  <a:cubicBezTo>
                    <a:pt x="643519" y="470926"/>
                    <a:pt x="643947" y="472735"/>
                    <a:pt x="644462" y="474288"/>
                  </a:cubicBezTo>
                  <a:cubicBezTo>
                    <a:pt x="644976" y="475840"/>
                    <a:pt x="645557" y="477136"/>
                    <a:pt x="646843" y="477621"/>
                  </a:cubicBezTo>
                  <a:cubicBezTo>
                    <a:pt x="648119" y="478117"/>
                    <a:pt x="650081" y="477793"/>
                    <a:pt x="651558" y="477288"/>
                  </a:cubicBezTo>
                  <a:cubicBezTo>
                    <a:pt x="653034" y="476774"/>
                    <a:pt x="654015" y="476069"/>
                    <a:pt x="655034" y="475679"/>
                  </a:cubicBezTo>
                  <a:cubicBezTo>
                    <a:pt x="656054" y="475288"/>
                    <a:pt x="657120" y="475202"/>
                    <a:pt x="658254" y="475897"/>
                  </a:cubicBezTo>
                  <a:cubicBezTo>
                    <a:pt x="659397" y="476583"/>
                    <a:pt x="660607" y="478041"/>
                    <a:pt x="661064" y="479355"/>
                  </a:cubicBezTo>
                  <a:cubicBezTo>
                    <a:pt x="661511" y="480670"/>
                    <a:pt x="661197" y="481851"/>
                    <a:pt x="661102" y="483022"/>
                  </a:cubicBezTo>
                  <a:cubicBezTo>
                    <a:pt x="661006" y="484203"/>
                    <a:pt x="661121" y="485375"/>
                    <a:pt x="661883" y="486537"/>
                  </a:cubicBezTo>
                  <a:cubicBezTo>
                    <a:pt x="662654" y="487699"/>
                    <a:pt x="664064" y="488832"/>
                    <a:pt x="665855" y="489347"/>
                  </a:cubicBezTo>
                  <a:cubicBezTo>
                    <a:pt x="667636" y="489852"/>
                    <a:pt x="669798" y="489737"/>
                    <a:pt x="671198" y="489233"/>
                  </a:cubicBezTo>
                  <a:cubicBezTo>
                    <a:pt x="672589" y="488718"/>
                    <a:pt x="673218" y="487823"/>
                    <a:pt x="673789" y="486546"/>
                  </a:cubicBezTo>
                  <a:cubicBezTo>
                    <a:pt x="674361" y="485270"/>
                    <a:pt x="674866" y="483622"/>
                    <a:pt x="675713" y="482622"/>
                  </a:cubicBezTo>
                  <a:cubicBezTo>
                    <a:pt x="676561" y="481622"/>
                    <a:pt x="677733" y="481270"/>
                    <a:pt x="679190" y="481270"/>
                  </a:cubicBezTo>
                  <a:cubicBezTo>
                    <a:pt x="680638" y="481270"/>
                    <a:pt x="682371" y="481622"/>
                    <a:pt x="683609" y="481698"/>
                  </a:cubicBezTo>
                  <a:cubicBezTo>
                    <a:pt x="684848" y="481774"/>
                    <a:pt x="685590" y="481574"/>
                    <a:pt x="686086" y="480851"/>
                  </a:cubicBezTo>
                  <a:cubicBezTo>
                    <a:pt x="686581" y="480127"/>
                    <a:pt x="686810" y="478869"/>
                    <a:pt x="687143" y="477688"/>
                  </a:cubicBezTo>
                  <a:cubicBezTo>
                    <a:pt x="687477" y="476507"/>
                    <a:pt x="687915" y="475412"/>
                    <a:pt x="688496" y="474859"/>
                  </a:cubicBezTo>
                  <a:cubicBezTo>
                    <a:pt x="689086" y="474307"/>
                    <a:pt x="689829" y="474307"/>
                    <a:pt x="690658" y="474697"/>
                  </a:cubicBezTo>
                  <a:cubicBezTo>
                    <a:pt x="691477" y="475088"/>
                    <a:pt x="692382" y="475879"/>
                    <a:pt x="693230" y="476936"/>
                  </a:cubicBezTo>
                  <a:cubicBezTo>
                    <a:pt x="694077" y="477993"/>
                    <a:pt x="694858" y="479327"/>
                    <a:pt x="695487" y="480727"/>
                  </a:cubicBezTo>
                  <a:cubicBezTo>
                    <a:pt x="696116" y="482117"/>
                    <a:pt x="696592" y="483575"/>
                    <a:pt x="696078" y="484375"/>
                  </a:cubicBezTo>
                  <a:cubicBezTo>
                    <a:pt x="695563" y="485184"/>
                    <a:pt x="694077" y="485337"/>
                    <a:pt x="693030" y="485727"/>
                  </a:cubicBezTo>
                  <a:cubicBezTo>
                    <a:pt x="691992" y="486118"/>
                    <a:pt x="691401" y="486746"/>
                    <a:pt x="691201" y="488023"/>
                  </a:cubicBezTo>
                  <a:cubicBezTo>
                    <a:pt x="691001" y="489299"/>
                    <a:pt x="691201" y="491223"/>
                    <a:pt x="691553" y="492966"/>
                  </a:cubicBezTo>
                  <a:cubicBezTo>
                    <a:pt x="691906" y="494709"/>
                    <a:pt x="692420" y="496281"/>
                    <a:pt x="693382" y="497796"/>
                  </a:cubicBezTo>
                  <a:cubicBezTo>
                    <a:pt x="694344" y="499310"/>
                    <a:pt x="695754" y="500758"/>
                    <a:pt x="697744" y="501663"/>
                  </a:cubicBezTo>
                  <a:cubicBezTo>
                    <a:pt x="699726" y="502568"/>
                    <a:pt x="702278" y="502920"/>
                    <a:pt x="704279" y="502491"/>
                  </a:cubicBezTo>
                  <a:cubicBezTo>
                    <a:pt x="706279" y="502063"/>
                    <a:pt x="707736" y="500844"/>
                    <a:pt x="708279" y="499501"/>
                  </a:cubicBezTo>
                  <a:cubicBezTo>
                    <a:pt x="708831" y="498167"/>
                    <a:pt x="708479" y="496710"/>
                    <a:pt x="708184" y="495414"/>
                  </a:cubicBezTo>
                  <a:cubicBezTo>
                    <a:pt x="707889" y="494119"/>
                    <a:pt x="707660" y="492976"/>
                    <a:pt x="707793" y="492052"/>
                  </a:cubicBezTo>
                  <a:cubicBezTo>
                    <a:pt x="707927" y="491128"/>
                    <a:pt x="708441" y="490423"/>
                    <a:pt x="709032" y="489699"/>
                  </a:cubicBezTo>
                  <a:cubicBezTo>
                    <a:pt x="709622" y="488975"/>
                    <a:pt x="710289" y="488232"/>
                    <a:pt x="710622" y="487442"/>
                  </a:cubicBezTo>
                  <a:cubicBezTo>
                    <a:pt x="710956" y="486661"/>
                    <a:pt x="710956" y="485832"/>
                    <a:pt x="711432" y="485346"/>
                  </a:cubicBezTo>
                  <a:cubicBezTo>
                    <a:pt x="711899" y="484851"/>
                    <a:pt x="712842" y="484699"/>
                    <a:pt x="713613" y="484384"/>
                  </a:cubicBezTo>
                  <a:cubicBezTo>
                    <a:pt x="714375" y="484070"/>
                    <a:pt x="714966" y="483603"/>
                    <a:pt x="715909" y="482832"/>
                  </a:cubicBezTo>
                  <a:cubicBezTo>
                    <a:pt x="716852" y="482060"/>
                    <a:pt x="718147" y="481003"/>
                    <a:pt x="719090" y="479593"/>
                  </a:cubicBezTo>
                  <a:cubicBezTo>
                    <a:pt x="720033" y="478184"/>
                    <a:pt x="720623" y="476412"/>
                    <a:pt x="720519" y="474945"/>
                  </a:cubicBezTo>
                  <a:cubicBezTo>
                    <a:pt x="720423" y="473469"/>
                    <a:pt x="719633" y="472297"/>
                    <a:pt x="718738" y="471135"/>
                  </a:cubicBezTo>
                  <a:cubicBezTo>
                    <a:pt x="717833" y="469973"/>
                    <a:pt x="716814" y="468839"/>
                    <a:pt x="716947" y="468268"/>
                  </a:cubicBezTo>
                  <a:cubicBezTo>
                    <a:pt x="717080" y="467696"/>
                    <a:pt x="718385" y="467696"/>
                    <a:pt x="719947" y="467678"/>
                  </a:cubicBezTo>
                  <a:cubicBezTo>
                    <a:pt x="721519" y="467658"/>
                    <a:pt x="723367" y="467620"/>
                    <a:pt x="724719" y="467639"/>
                  </a:cubicBezTo>
                  <a:cubicBezTo>
                    <a:pt x="726072" y="467658"/>
                    <a:pt x="726939" y="467735"/>
                    <a:pt x="727453" y="468839"/>
                  </a:cubicBezTo>
                  <a:cubicBezTo>
                    <a:pt x="727967" y="469944"/>
                    <a:pt x="728120" y="472059"/>
                    <a:pt x="728577" y="474021"/>
                  </a:cubicBezTo>
                  <a:cubicBezTo>
                    <a:pt x="729025" y="475983"/>
                    <a:pt x="729777" y="477793"/>
                    <a:pt x="730577" y="479203"/>
                  </a:cubicBezTo>
                  <a:cubicBezTo>
                    <a:pt x="731387" y="480613"/>
                    <a:pt x="732244" y="481632"/>
                    <a:pt x="733187" y="482146"/>
                  </a:cubicBezTo>
                  <a:cubicBezTo>
                    <a:pt x="734130" y="482660"/>
                    <a:pt x="735149" y="482660"/>
                    <a:pt x="735883" y="482032"/>
                  </a:cubicBezTo>
                  <a:cubicBezTo>
                    <a:pt x="736607" y="481403"/>
                    <a:pt x="737045" y="480146"/>
                    <a:pt x="737664" y="479317"/>
                  </a:cubicBezTo>
                  <a:cubicBezTo>
                    <a:pt x="738292" y="478498"/>
                    <a:pt x="739112" y="478098"/>
                    <a:pt x="740083" y="478155"/>
                  </a:cubicBezTo>
                  <a:cubicBezTo>
                    <a:pt x="741045" y="478212"/>
                    <a:pt x="742140" y="478727"/>
                    <a:pt x="742988" y="479727"/>
                  </a:cubicBezTo>
                  <a:cubicBezTo>
                    <a:pt x="743836" y="480727"/>
                    <a:pt x="744417" y="482222"/>
                    <a:pt x="744893" y="483518"/>
                  </a:cubicBezTo>
                  <a:cubicBezTo>
                    <a:pt x="745369" y="484813"/>
                    <a:pt x="745722" y="485908"/>
                    <a:pt x="746427" y="486346"/>
                  </a:cubicBezTo>
                  <a:cubicBezTo>
                    <a:pt x="747132" y="486775"/>
                    <a:pt x="748199" y="486546"/>
                    <a:pt x="749665" y="485994"/>
                  </a:cubicBezTo>
                  <a:cubicBezTo>
                    <a:pt x="751142" y="485442"/>
                    <a:pt x="753028" y="484584"/>
                    <a:pt x="754123" y="483756"/>
                  </a:cubicBezTo>
                  <a:cubicBezTo>
                    <a:pt x="755218" y="482927"/>
                    <a:pt x="755533" y="482146"/>
                    <a:pt x="755771" y="480689"/>
                  </a:cubicBezTo>
                  <a:cubicBezTo>
                    <a:pt x="756009" y="479241"/>
                    <a:pt x="756161" y="477117"/>
                    <a:pt x="756514" y="475488"/>
                  </a:cubicBezTo>
                  <a:cubicBezTo>
                    <a:pt x="756866" y="473859"/>
                    <a:pt x="757419" y="472726"/>
                    <a:pt x="758028" y="472526"/>
                  </a:cubicBezTo>
                  <a:cubicBezTo>
                    <a:pt x="758638" y="472335"/>
                    <a:pt x="759305" y="473078"/>
                    <a:pt x="760066" y="473916"/>
                  </a:cubicBezTo>
                  <a:cubicBezTo>
                    <a:pt x="760838" y="474764"/>
                    <a:pt x="761695" y="475697"/>
                    <a:pt x="762800" y="476136"/>
                  </a:cubicBezTo>
                  <a:cubicBezTo>
                    <a:pt x="763896" y="476564"/>
                    <a:pt x="765229" y="476488"/>
                    <a:pt x="765781" y="476688"/>
                  </a:cubicBezTo>
                  <a:cubicBezTo>
                    <a:pt x="766334" y="476888"/>
                    <a:pt x="766096" y="477355"/>
                    <a:pt x="765172" y="478098"/>
                  </a:cubicBezTo>
                  <a:cubicBezTo>
                    <a:pt x="764248" y="478850"/>
                    <a:pt x="762638" y="479870"/>
                    <a:pt x="762067" y="480708"/>
                  </a:cubicBezTo>
                  <a:cubicBezTo>
                    <a:pt x="761495" y="481556"/>
                    <a:pt x="761972" y="482222"/>
                    <a:pt x="762810" y="482813"/>
                  </a:cubicBezTo>
                  <a:cubicBezTo>
                    <a:pt x="763657" y="483403"/>
                    <a:pt x="764877" y="483908"/>
                    <a:pt x="766172" y="484622"/>
                  </a:cubicBezTo>
                  <a:cubicBezTo>
                    <a:pt x="767467" y="485327"/>
                    <a:pt x="768839" y="486232"/>
                    <a:pt x="770058" y="486489"/>
                  </a:cubicBezTo>
                  <a:cubicBezTo>
                    <a:pt x="771277" y="486746"/>
                    <a:pt x="772335" y="486356"/>
                    <a:pt x="773278" y="486689"/>
                  </a:cubicBezTo>
                  <a:cubicBezTo>
                    <a:pt x="774221" y="487023"/>
                    <a:pt x="775040" y="488080"/>
                    <a:pt x="775707" y="489147"/>
                  </a:cubicBezTo>
                  <a:cubicBezTo>
                    <a:pt x="776373" y="490204"/>
                    <a:pt x="776888" y="491271"/>
                    <a:pt x="778297" y="491700"/>
                  </a:cubicBezTo>
                  <a:cubicBezTo>
                    <a:pt x="779707" y="492128"/>
                    <a:pt x="782031" y="491938"/>
                    <a:pt x="783812" y="491757"/>
                  </a:cubicBezTo>
                  <a:cubicBezTo>
                    <a:pt x="785603" y="491576"/>
                    <a:pt x="786860" y="491423"/>
                    <a:pt x="787718" y="492090"/>
                  </a:cubicBezTo>
                  <a:cubicBezTo>
                    <a:pt x="788584" y="492757"/>
                    <a:pt x="789051" y="494252"/>
                    <a:pt x="789680" y="495624"/>
                  </a:cubicBezTo>
                  <a:cubicBezTo>
                    <a:pt x="790308" y="496996"/>
                    <a:pt x="791090" y="498253"/>
                    <a:pt x="792071" y="499396"/>
                  </a:cubicBezTo>
                  <a:cubicBezTo>
                    <a:pt x="793052" y="500529"/>
                    <a:pt x="794233" y="501558"/>
                    <a:pt x="795290" y="502444"/>
                  </a:cubicBezTo>
                  <a:cubicBezTo>
                    <a:pt x="796357" y="503329"/>
                    <a:pt x="797290" y="504072"/>
                    <a:pt x="798214" y="504272"/>
                  </a:cubicBezTo>
                  <a:cubicBezTo>
                    <a:pt x="799138" y="504472"/>
                    <a:pt x="800043" y="504111"/>
                    <a:pt x="800862" y="503196"/>
                  </a:cubicBezTo>
                  <a:cubicBezTo>
                    <a:pt x="801691" y="502272"/>
                    <a:pt x="802434" y="500786"/>
                    <a:pt x="802862" y="499291"/>
                  </a:cubicBezTo>
                  <a:cubicBezTo>
                    <a:pt x="803291" y="497805"/>
                    <a:pt x="803415" y="496310"/>
                    <a:pt x="803863" y="495148"/>
                  </a:cubicBezTo>
                  <a:cubicBezTo>
                    <a:pt x="804310" y="493986"/>
                    <a:pt x="805101" y="493166"/>
                    <a:pt x="805958" y="492890"/>
                  </a:cubicBezTo>
                  <a:cubicBezTo>
                    <a:pt x="806825" y="492614"/>
                    <a:pt x="807768" y="492890"/>
                    <a:pt x="808711" y="493261"/>
                  </a:cubicBezTo>
                  <a:cubicBezTo>
                    <a:pt x="809654" y="493633"/>
                    <a:pt x="810597" y="494109"/>
                    <a:pt x="811654" y="494319"/>
                  </a:cubicBezTo>
                  <a:cubicBezTo>
                    <a:pt x="812711" y="494538"/>
                    <a:pt x="813892" y="494500"/>
                    <a:pt x="815169" y="494281"/>
                  </a:cubicBezTo>
                  <a:cubicBezTo>
                    <a:pt x="816445" y="494062"/>
                    <a:pt x="817817" y="493671"/>
                    <a:pt x="818845" y="492966"/>
                  </a:cubicBezTo>
                  <a:cubicBezTo>
                    <a:pt x="819865" y="492262"/>
                    <a:pt x="820531" y="491242"/>
                    <a:pt x="820731" y="490490"/>
                  </a:cubicBezTo>
                  <a:cubicBezTo>
                    <a:pt x="820931" y="489747"/>
                    <a:pt x="820655" y="489271"/>
                    <a:pt x="820179" y="489090"/>
                  </a:cubicBezTo>
                  <a:cubicBezTo>
                    <a:pt x="819712" y="488918"/>
                    <a:pt x="819045" y="489033"/>
                    <a:pt x="818436" y="488480"/>
                  </a:cubicBezTo>
                  <a:cubicBezTo>
                    <a:pt x="817826" y="487928"/>
                    <a:pt x="817274" y="486708"/>
                    <a:pt x="817417" y="485889"/>
                  </a:cubicBezTo>
                  <a:cubicBezTo>
                    <a:pt x="817550" y="485070"/>
                    <a:pt x="818379" y="484632"/>
                    <a:pt x="819160" y="484146"/>
                  </a:cubicBezTo>
                  <a:cubicBezTo>
                    <a:pt x="819941" y="483651"/>
                    <a:pt x="820693" y="483108"/>
                    <a:pt x="821103" y="482555"/>
                  </a:cubicBezTo>
                  <a:cubicBezTo>
                    <a:pt x="821512" y="482003"/>
                    <a:pt x="821598" y="481460"/>
                    <a:pt x="822875" y="480889"/>
                  </a:cubicBezTo>
                  <a:cubicBezTo>
                    <a:pt x="824151" y="480317"/>
                    <a:pt x="826618" y="479727"/>
                    <a:pt x="828856" y="479355"/>
                  </a:cubicBezTo>
                  <a:cubicBezTo>
                    <a:pt x="831094" y="478984"/>
                    <a:pt x="833095" y="478822"/>
                    <a:pt x="834885" y="478603"/>
                  </a:cubicBezTo>
                  <a:cubicBezTo>
                    <a:pt x="836676" y="478384"/>
                    <a:pt x="838238" y="478117"/>
                    <a:pt x="839753" y="477955"/>
                  </a:cubicBezTo>
                  <a:cubicBezTo>
                    <a:pt x="841267" y="477803"/>
                    <a:pt x="842715" y="477764"/>
                    <a:pt x="843915" y="477307"/>
                  </a:cubicBezTo>
                  <a:cubicBezTo>
                    <a:pt x="845115" y="476860"/>
                    <a:pt x="846049" y="475993"/>
                    <a:pt x="846915" y="475250"/>
                  </a:cubicBezTo>
                  <a:cubicBezTo>
                    <a:pt x="847782" y="474507"/>
                    <a:pt x="848563" y="473878"/>
                    <a:pt x="849506" y="473935"/>
                  </a:cubicBezTo>
                  <a:cubicBezTo>
                    <a:pt x="850449" y="473993"/>
                    <a:pt x="851545" y="474745"/>
                    <a:pt x="852840" y="475602"/>
                  </a:cubicBezTo>
                  <a:cubicBezTo>
                    <a:pt x="854135" y="476469"/>
                    <a:pt x="855631" y="477450"/>
                    <a:pt x="856726" y="478212"/>
                  </a:cubicBezTo>
                  <a:cubicBezTo>
                    <a:pt x="857822" y="478984"/>
                    <a:pt x="858536" y="479527"/>
                    <a:pt x="859165" y="479288"/>
                  </a:cubicBezTo>
                  <a:cubicBezTo>
                    <a:pt x="859793" y="479050"/>
                    <a:pt x="860346" y="478031"/>
                    <a:pt x="860993" y="477403"/>
                  </a:cubicBezTo>
                  <a:cubicBezTo>
                    <a:pt x="861641" y="476774"/>
                    <a:pt x="862384" y="476536"/>
                    <a:pt x="863880" y="476478"/>
                  </a:cubicBezTo>
                  <a:cubicBezTo>
                    <a:pt x="865366" y="476422"/>
                    <a:pt x="867613" y="476536"/>
                    <a:pt x="868432" y="476088"/>
                  </a:cubicBezTo>
                  <a:cubicBezTo>
                    <a:pt x="869252" y="475631"/>
                    <a:pt x="868671" y="474612"/>
                    <a:pt x="868452" y="473516"/>
                  </a:cubicBezTo>
                  <a:cubicBezTo>
                    <a:pt x="868233" y="472421"/>
                    <a:pt x="868394" y="471240"/>
                    <a:pt x="869242" y="470887"/>
                  </a:cubicBezTo>
                  <a:cubicBezTo>
                    <a:pt x="870090" y="470535"/>
                    <a:pt x="871614" y="471002"/>
                    <a:pt x="872967" y="471040"/>
                  </a:cubicBezTo>
                  <a:cubicBezTo>
                    <a:pt x="874319" y="471078"/>
                    <a:pt x="875500" y="470687"/>
                    <a:pt x="876833" y="469944"/>
                  </a:cubicBezTo>
                  <a:cubicBezTo>
                    <a:pt x="878167" y="469202"/>
                    <a:pt x="879662" y="468096"/>
                    <a:pt x="881148" y="467335"/>
                  </a:cubicBezTo>
                  <a:cubicBezTo>
                    <a:pt x="882634" y="466573"/>
                    <a:pt x="884130" y="466134"/>
                    <a:pt x="885539" y="465534"/>
                  </a:cubicBezTo>
                  <a:cubicBezTo>
                    <a:pt x="886949" y="464925"/>
                    <a:pt x="888292" y="464134"/>
                    <a:pt x="889388" y="464001"/>
                  </a:cubicBezTo>
                  <a:cubicBezTo>
                    <a:pt x="890492" y="463867"/>
                    <a:pt x="891350" y="464372"/>
                    <a:pt x="891864" y="465687"/>
                  </a:cubicBezTo>
                  <a:cubicBezTo>
                    <a:pt x="892378" y="467001"/>
                    <a:pt x="892531" y="469125"/>
                    <a:pt x="893198" y="470459"/>
                  </a:cubicBezTo>
                  <a:cubicBezTo>
                    <a:pt x="893864" y="471792"/>
                    <a:pt x="895045" y="472345"/>
                    <a:pt x="895617" y="472221"/>
                  </a:cubicBezTo>
                  <a:cubicBezTo>
                    <a:pt x="896188" y="472097"/>
                    <a:pt x="896150" y="471316"/>
                    <a:pt x="896817" y="471164"/>
                  </a:cubicBezTo>
                  <a:cubicBezTo>
                    <a:pt x="897484" y="471011"/>
                    <a:pt x="898855" y="471478"/>
                    <a:pt x="900256" y="471735"/>
                  </a:cubicBezTo>
                  <a:cubicBezTo>
                    <a:pt x="901646" y="471992"/>
                    <a:pt x="903065" y="472031"/>
                    <a:pt x="904047" y="472249"/>
                  </a:cubicBezTo>
                  <a:cubicBezTo>
                    <a:pt x="905028" y="472469"/>
                    <a:pt x="905580" y="472859"/>
                    <a:pt x="906028" y="473192"/>
                  </a:cubicBezTo>
                  <a:cubicBezTo>
                    <a:pt x="906485" y="473526"/>
                    <a:pt x="906837" y="473802"/>
                    <a:pt x="908818" y="473859"/>
                  </a:cubicBezTo>
                  <a:cubicBezTo>
                    <a:pt x="910800" y="473916"/>
                    <a:pt x="914410" y="473764"/>
                    <a:pt x="916591" y="473402"/>
                  </a:cubicBezTo>
                  <a:cubicBezTo>
                    <a:pt x="918772" y="473050"/>
                    <a:pt x="919515" y="472497"/>
                    <a:pt x="919953" y="471916"/>
                  </a:cubicBezTo>
                  <a:cubicBezTo>
                    <a:pt x="920382" y="471326"/>
                    <a:pt x="920506" y="470697"/>
                    <a:pt x="921430" y="470516"/>
                  </a:cubicBezTo>
                  <a:cubicBezTo>
                    <a:pt x="922354" y="470345"/>
                    <a:pt x="924078" y="470611"/>
                    <a:pt x="925001" y="470306"/>
                  </a:cubicBezTo>
                  <a:cubicBezTo>
                    <a:pt x="925925" y="469992"/>
                    <a:pt x="926040" y="469087"/>
                    <a:pt x="926849" y="468363"/>
                  </a:cubicBezTo>
                  <a:cubicBezTo>
                    <a:pt x="927659" y="467639"/>
                    <a:pt x="929145" y="467087"/>
                    <a:pt x="929735" y="466401"/>
                  </a:cubicBezTo>
                  <a:cubicBezTo>
                    <a:pt x="930326" y="465715"/>
                    <a:pt x="930012" y="464887"/>
                    <a:pt x="929955" y="464030"/>
                  </a:cubicBezTo>
                  <a:cubicBezTo>
                    <a:pt x="929897" y="463163"/>
                    <a:pt x="930088" y="462258"/>
                    <a:pt x="930802" y="461420"/>
                  </a:cubicBezTo>
                  <a:cubicBezTo>
                    <a:pt x="931507" y="460572"/>
                    <a:pt x="932726" y="459791"/>
                    <a:pt x="933898" y="459591"/>
                  </a:cubicBezTo>
                  <a:cubicBezTo>
                    <a:pt x="935079" y="459391"/>
                    <a:pt x="936212" y="459791"/>
                    <a:pt x="937413" y="460400"/>
                  </a:cubicBezTo>
                  <a:cubicBezTo>
                    <a:pt x="938613" y="461010"/>
                    <a:pt x="939870" y="461839"/>
                    <a:pt x="941223" y="462877"/>
                  </a:cubicBezTo>
                  <a:cubicBezTo>
                    <a:pt x="942575" y="463915"/>
                    <a:pt x="944033" y="465172"/>
                    <a:pt x="945461" y="465982"/>
                  </a:cubicBezTo>
                  <a:cubicBezTo>
                    <a:pt x="946900" y="466782"/>
                    <a:pt x="948309" y="467135"/>
                    <a:pt x="949119" y="467592"/>
                  </a:cubicBezTo>
                  <a:cubicBezTo>
                    <a:pt x="949928" y="468039"/>
                    <a:pt x="950119" y="468592"/>
                    <a:pt x="950690" y="469554"/>
                  </a:cubicBezTo>
                  <a:cubicBezTo>
                    <a:pt x="951262" y="470516"/>
                    <a:pt x="952205" y="471887"/>
                    <a:pt x="953672" y="472535"/>
                  </a:cubicBezTo>
                  <a:cubicBezTo>
                    <a:pt x="955139" y="473183"/>
                    <a:pt x="957148" y="473107"/>
                    <a:pt x="958910" y="473183"/>
                  </a:cubicBezTo>
                  <a:cubicBezTo>
                    <a:pt x="960682" y="473259"/>
                    <a:pt x="962206" y="473497"/>
                    <a:pt x="963521" y="474221"/>
                  </a:cubicBezTo>
                  <a:cubicBezTo>
                    <a:pt x="964835" y="474954"/>
                    <a:pt x="965940" y="476164"/>
                    <a:pt x="967035" y="477441"/>
                  </a:cubicBezTo>
                  <a:cubicBezTo>
                    <a:pt x="968131" y="478717"/>
                    <a:pt x="969236" y="480050"/>
                    <a:pt x="970474" y="481489"/>
                  </a:cubicBezTo>
                  <a:cubicBezTo>
                    <a:pt x="971712" y="482927"/>
                    <a:pt x="973084" y="484451"/>
                    <a:pt x="974303" y="485651"/>
                  </a:cubicBezTo>
                  <a:cubicBezTo>
                    <a:pt x="975522" y="486851"/>
                    <a:pt x="976579" y="487709"/>
                    <a:pt x="977932" y="487966"/>
                  </a:cubicBezTo>
                  <a:cubicBezTo>
                    <a:pt x="979284" y="488223"/>
                    <a:pt x="980932" y="487871"/>
                    <a:pt x="982523" y="487613"/>
                  </a:cubicBezTo>
                  <a:cubicBezTo>
                    <a:pt x="984114" y="487356"/>
                    <a:pt x="985647" y="487204"/>
                    <a:pt x="987038" y="487632"/>
                  </a:cubicBezTo>
                  <a:cubicBezTo>
                    <a:pt x="988438" y="488061"/>
                    <a:pt x="989686" y="489080"/>
                    <a:pt x="991086" y="490204"/>
                  </a:cubicBezTo>
                  <a:cubicBezTo>
                    <a:pt x="992486" y="491328"/>
                    <a:pt x="994010" y="492538"/>
                    <a:pt x="995153" y="493681"/>
                  </a:cubicBezTo>
                  <a:cubicBezTo>
                    <a:pt x="996296" y="494814"/>
                    <a:pt x="997039" y="495881"/>
                    <a:pt x="997906" y="496291"/>
                  </a:cubicBezTo>
                  <a:cubicBezTo>
                    <a:pt x="998772" y="496700"/>
                    <a:pt x="999754" y="496462"/>
                    <a:pt x="1000478" y="496110"/>
                  </a:cubicBezTo>
                  <a:cubicBezTo>
                    <a:pt x="1001201" y="495757"/>
                    <a:pt x="1001678" y="495290"/>
                    <a:pt x="1002516" y="495576"/>
                  </a:cubicBezTo>
                  <a:cubicBezTo>
                    <a:pt x="1003363" y="495871"/>
                    <a:pt x="1004573" y="496929"/>
                    <a:pt x="1005974" y="497224"/>
                  </a:cubicBezTo>
                  <a:cubicBezTo>
                    <a:pt x="1007374" y="497519"/>
                    <a:pt x="1008936" y="497043"/>
                    <a:pt x="1010231" y="497043"/>
                  </a:cubicBezTo>
                  <a:cubicBezTo>
                    <a:pt x="1011527" y="497043"/>
                    <a:pt x="1012546" y="497519"/>
                    <a:pt x="1013527" y="498100"/>
                  </a:cubicBezTo>
                  <a:cubicBezTo>
                    <a:pt x="1014508" y="498691"/>
                    <a:pt x="1015451" y="499396"/>
                    <a:pt x="1016118" y="500186"/>
                  </a:cubicBezTo>
                  <a:cubicBezTo>
                    <a:pt x="1016784" y="500967"/>
                    <a:pt x="1017175" y="501834"/>
                    <a:pt x="1017566" y="502520"/>
                  </a:cubicBezTo>
                  <a:cubicBezTo>
                    <a:pt x="1017956" y="503206"/>
                    <a:pt x="1018356" y="503720"/>
                    <a:pt x="1018861" y="504130"/>
                  </a:cubicBezTo>
                  <a:cubicBezTo>
                    <a:pt x="1019375" y="504539"/>
                    <a:pt x="1020004" y="504854"/>
                    <a:pt x="1020880" y="504873"/>
                  </a:cubicBezTo>
                  <a:cubicBezTo>
                    <a:pt x="1021766" y="504892"/>
                    <a:pt x="1022900" y="504615"/>
                    <a:pt x="1023595" y="503892"/>
                  </a:cubicBezTo>
                  <a:cubicBezTo>
                    <a:pt x="1024281" y="503168"/>
                    <a:pt x="1024519" y="501987"/>
                    <a:pt x="1024814" y="501082"/>
                  </a:cubicBezTo>
                  <a:cubicBezTo>
                    <a:pt x="1024947" y="500920"/>
                    <a:pt x="1025024" y="500710"/>
                    <a:pt x="1025100" y="50052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B958C354-B80C-3295-426B-5E3A709FF997}"/>
                </a:ext>
              </a:extLst>
            </p:cNvPr>
            <p:cNvSpPr/>
            <p:nvPr/>
          </p:nvSpPr>
          <p:spPr>
            <a:xfrm>
              <a:off x="4031380" y="2670798"/>
              <a:ext cx="656299" cy="213521"/>
            </a:xfrm>
            <a:custGeom>
              <a:avLst/>
              <a:gdLst>
                <a:gd name="connsiteX0" fmla="*/ 19051 w 585245"/>
                <a:gd name="connsiteY0" fmla="*/ 190405 h 190404"/>
                <a:gd name="connsiteX1" fmla="*/ 18489 w 585245"/>
                <a:gd name="connsiteY1" fmla="*/ 185052 h 190404"/>
                <a:gd name="connsiteX2" fmla="*/ 18413 w 585245"/>
                <a:gd name="connsiteY2" fmla="*/ 178460 h 190404"/>
                <a:gd name="connsiteX3" fmla="*/ 18565 w 585245"/>
                <a:gd name="connsiteY3" fmla="*/ 172555 h 190404"/>
                <a:gd name="connsiteX4" fmla="*/ 16584 w 585245"/>
                <a:gd name="connsiteY4" fmla="*/ 169383 h 190404"/>
                <a:gd name="connsiteX5" fmla="*/ 13326 w 585245"/>
                <a:gd name="connsiteY5" fmla="*/ 166345 h 190404"/>
                <a:gd name="connsiteX6" fmla="*/ 11497 w 585245"/>
                <a:gd name="connsiteY6" fmla="*/ 161411 h 190404"/>
                <a:gd name="connsiteX7" fmla="*/ 7354 w 585245"/>
                <a:gd name="connsiteY7" fmla="*/ 156896 h 190404"/>
                <a:gd name="connsiteX8" fmla="*/ 2487 w 585245"/>
                <a:gd name="connsiteY8" fmla="*/ 152800 h 190404"/>
                <a:gd name="connsiteX9" fmla="*/ 829 w 585245"/>
                <a:gd name="connsiteY9" fmla="*/ 148685 h 190404"/>
                <a:gd name="connsiteX10" fmla="*/ 1868 w 585245"/>
                <a:gd name="connsiteY10" fmla="*/ 145266 h 190404"/>
                <a:gd name="connsiteX11" fmla="*/ 4030 w 585245"/>
                <a:gd name="connsiteY11" fmla="*/ 142246 h 190404"/>
                <a:gd name="connsiteX12" fmla="*/ 5268 w 585245"/>
                <a:gd name="connsiteY12" fmla="*/ 138874 h 190404"/>
                <a:gd name="connsiteX13" fmla="*/ 7278 w 585245"/>
                <a:gd name="connsiteY13" fmla="*/ 135255 h 190404"/>
                <a:gd name="connsiteX14" fmla="*/ 10212 w 585245"/>
                <a:gd name="connsiteY14" fmla="*/ 133798 h 190404"/>
                <a:gd name="connsiteX15" fmla="*/ 11974 w 585245"/>
                <a:gd name="connsiteY15" fmla="*/ 130188 h 190404"/>
                <a:gd name="connsiteX16" fmla="*/ 11869 w 585245"/>
                <a:gd name="connsiteY16" fmla="*/ 125292 h 190404"/>
                <a:gd name="connsiteX17" fmla="*/ 11450 w 585245"/>
                <a:gd name="connsiteY17" fmla="*/ 121167 h 190404"/>
                <a:gd name="connsiteX18" fmla="*/ 13612 w 585245"/>
                <a:gd name="connsiteY18" fmla="*/ 118100 h 190404"/>
                <a:gd name="connsiteX19" fmla="*/ 13945 w 585245"/>
                <a:gd name="connsiteY19" fmla="*/ 115633 h 190404"/>
                <a:gd name="connsiteX20" fmla="*/ 12955 w 585245"/>
                <a:gd name="connsiteY20" fmla="*/ 112766 h 190404"/>
                <a:gd name="connsiteX21" fmla="*/ 14079 w 585245"/>
                <a:gd name="connsiteY21" fmla="*/ 110280 h 190404"/>
                <a:gd name="connsiteX22" fmla="*/ 13812 w 585245"/>
                <a:gd name="connsiteY22" fmla="*/ 106756 h 190404"/>
                <a:gd name="connsiteX23" fmla="*/ 13574 w 585245"/>
                <a:gd name="connsiteY23" fmla="*/ 104270 h 190404"/>
                <a:gd name="connsiteX24" fmla="*/ 16460 w 585245"/>
                <a:gd name="connsiteY24" fmla="*/ 102260 h 190404"/>
                <a:gd name="connsiteX25" fmla="*/ 17889 w 585245"/>
                <a:gd name="connsiteY25" fmla="*/ 98336 h 190404"/>
                <a:gd name="connsiteX26" fmla="*/ 19213 w 585245"/>
                <a:gd name="connsiteY26" fmla="*/ 95164 h 190404"/>
                <a:gd name="connsiteX27" fmla="*/ 19717 w 585245"/>
                <a:gd name="connsiteY27" fmla="*/ 92030 h 190404"/>
                <a:gd name="connsiteX28" fmla="*/ 16984 w 585245"/>
                <a:gd name="connsiteY28" fmla="*/ 88087 h 190404"/>
                <a:gd name="connsiteX29" fmla="*/ 15574 w 585245"/>
                <a:gd name="connsiteY29" fmla="*/ 82667 h 190404"/>
                <a:gd name="connsiteX30" fmla="*/ 14450 w 585245"/>
                <a:gd name="connsiteY30" fmla="*/ 76943 h 190404"/>
                <a:gd name="connsiteX31" fmla="*/ 11231 w 585245"/>
                <a:gd name="connsiteY31" fmla="*/ 76276 h 190404"/>
                <a:gd name="connsiteX32" fmla="*/ 7811 w 585245"/>
                <a:gd name="connsiteY32" fmla="*/ 75905 h 190404"/>
                <a:gd name="connsiteX33" fmla="*/ 6468 w 585245"/>
                <a:gd name="connsiteY33" fmla="*/ 74828 h 190404"/>
                <a:gd name="connsiteX34" fmla="*/ 5611 w 585245"/>
                <a:gd name="connsiteY34" fmla="*/ 72028 h 190404"/>
                <a:gd name="connsiteX35" fmla="*/ 4335 w 585245"/>
                <a:gd name="connsiteY35" fmla="*/ 69113 h 190404"/>
                <a:gd name="connsiteX36" fmla="*/ 6468 w 585245"/>
                <a:gd name="connsiteY36" fmla="*/ 68075 h 190404"/>
                <a:gd name="connsiteX37" fmla="*/ 8564 w 585245"/>
                <a:gd name="connsiteY37" fmla="*/ 66999 h 190404"/>
                <a:gd name="connsiteX38" fmla="*/ 9202 w 585245"/>
                <a:gd name="connsiteY38" fmla="*/ 63227 h 190404"/>
                <a:gd name="connsiteX39" fmla="*/ 9602 w 585245"/>
                <a:gd name="connsiteY39" fmla="*/ 56331 h 190404"/>
                <a:gd name="connsiteX40" fmla="*/ 9383 w 585245"/>
                <a:gd name="connsiteY40" fmla="*/ 52540 h 190404"/>
                <a:gd name="connsiteX41" fmla="*/ 7602 w 585245"/>
                <a:gd name="connsiteY41" fmla="*/ 50663 h 190404"/>
                <a:gd name="connsiteX42" fmla="*/ 4697 w 585245"/>
                <a:gd name="connsiteY42" fmla="*/ 48244 h 190404"/>
                <a:gd name="connsiteX43" fmla="*/ 2096 w 585245"/>
                <a:gd name="connsiteY43" fmla="*/ 45996 h 190404"/>
                <a:gd name="connsiteX44" fmla="*/ 68 w 585245"/>
                <a:gd name="connsiteY44" fmla="*/ 43815 h 190404"/>
                <a:gd name="connsiteX45" fmla="*/ 658 w 585245"/>
                <a:gd name="connsiteY45" fmla="*/ 41481 h 190404"/>
                <a:gd name="connsiteX46" fmla="*/ 1534 w 585245"/>
                <a:gd name="connsiteY46" fmla="*/ 38357 h 190404"/>
                <a:gd name="connsiteX47" fmla="*/ 1534 w 585245"/>
                <a:gd name="connsiteY47" fmla="*/ 36747 h 190404"/>
                <a:gd name="connsiteX48" fmla="*/ 6335 w 585245"/>
                <a:gd name="connsiteY48" fmla="*/ 36500 h 190404"/>
                <a:gd name="connsiteX49" fmla="*/ 33700 w 585245"/>
                <a:gd name="connsiteY49" fmla="*/ 36214 h 190404"/>
                <a:gd name="connsiteX50" fmla="*/ 85907 w 585245"/>
                <a:gd name="connsiteY50" fmla="*/ 34319 h 190404"/>
                <a:gd name="connsiteX51" fmla="*/ 170575 w 585245"/>
                <a:gd name="connsiteY51" fmla="*/ 30156 h 190404"/>
                <a:gd name="connsiteX52" fmla="*/ 260424 w 585245"/>
                <a:gd name="connsiteY52" fmla="*/ 24955 h 190404"/>
                <a:gd name="connsiteX53" fmla="*/ 349121 w 585245"/>
                <a:gd name="connsiteY53" fmla="*/ 19183 h 190404"/>
                <a:gd name="connsiteX54" fmla="*/ 438122 w 585245"/>
                <a:gd name="connsiteY54" fmla="*/ 12259 h 190404"/>
                <a:gd name="connsiteX55" fmla="*/ 525238 w 585245"/>
                <a:gd name="connsiteY55" fmla="*/ 5315 h 190404"/>
                <a:gd name="connsiteX56" fmla="*/ 585245 w 585245"/>
                <a:gd name="connsiteY56" fmla="*/ 0 h 19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85245" h="190404">
                  <a:moveTo>
                    <a:pt x="19051" y="190405"/>
                  </a:moveTo>
                  <a:cubicBezTo>
                    <a:pt x="18841" y="188728"/>
                    <a:pt x="18622" y="187052"/>
                    <a:pt x="18489" y="185052"/>
                  </a:cubicBezTo>
                  <a:cubicBezTo>
                    <a:pt x="18355" y="183042"/>
                    <a:pt x="18308" y="180708"/>
                    <a:pt x="18413" y="178460"/>
                  </a:cubicBezTo>
                  <a:cubicBezTo>
                    <a:pt x="18517" y="176213"/>
                    <a:pt x="18784" y="174050"/>
                    <a:pt x="18565" y="172555"/>
                  </a:cubicBezTo>
                  <a:cubicBezTo>
                    <a:pt x="18346" y="171059"/>
                    <a:pt x="17641" y="170221"/>
                    <a:pt x="16584" y="169383"/>
                  </a:cubicBezTo>
                  <a:cubicBezTo>
                    <a:pt x="15526" y="168545"/>
                    <a:pt x="14117" y="167707"/>
                    <a:pt x="13326" y="166345"/>
                  </a:cubicBezTo>
                  <a:cubicBezTo>
                    <a:pt x="12536" y="164983"/>
                    <a:pt x="12355" y="163087"/>
                    <a:pt x="11497" y="161411"/>
                  </a:cubicBezTo>
                  <a:cubicBezTo>
                    <a:pt x="10640" y="159734"/>
                    <a:pt x="9097" y="158277"/>
                    <a:pt x="7354" y="156896"/>
                  </a:cubicBezTo>
                  <a:cubicBezTo>
                    <a:pt x="5611" y="155505"/>
                    <a:pt x="3668" y="154181"/>
                    <a:pt x="2487" y="152800"/>
                  </a:cubicBezTo>
                  <a:cubicBezTo>
                    <a:pt x="1296" y="151409"/>
                    <a:pt x="858" y="149961"/>
                    <a:pt x="829" y="148685"/>
                  </a:cubicBezTo>
                  <a:cubicBezTo>
                    <a:pt x="810" y="147409"/>
                    <a:pt x="1201" y="146304"/>
                    <a:pt x="1868" y="145266"/>
                  </a:cubicBezTo>
                  <a:cubicBezTo>
                    <a:pt x="2535" y="144228"/>
                    <a:pt x="3458" y="143256"/>
                    <a:pt x="4030" y="142246"/>
                  </a:cubicBezTo>
                  <a:cubicBezTo>
                    <a:pt x="4601" y="141227"/>
                    <a:pt x="4820" y="140179"/>
                    <a:pt x="5268" y="138874"/>
                  </a:cubicBezTo>
                  <a:cubicBezTo>
                    <a:pt x="5706" y="137570"/>
                    <a:pt x="6373" y="136026"/>
                    <a:pt x="7278" y="135255"/>
                  </a:cubicBezTo>
                  <a:cubicBezTo>
                    <a:pt x="8183" y="134483"/>
                    <a:pt x="9326" y="134483"/>
                    <a:pt x="10212" y="133798"/>
                  </a:cubicBezTo>
                  <a:cubicBezTo>
                    <a:pt x="11088" y="133112"/>
                    <a:pt x="11707" y="131750"/>
                    <a:pt x="11974" y="130188"/>
                  </a:cubicBezTo>
                  <a:cubicBezTo>
                    <a:pt x="12240" y="128626"/>
                    <a:pt x="12155" y="126854"/>
                    <a:pt x="11869" y="125292"/>
                  </a:cubicBezTo>
                  <a:cubicBezTo>
                    <a:pt x="11583" y="123730"/>
                    <a:pt x="11097" y="122358"/>
                    <a:pt x="11450" y="121167"/>
                  </a:cubicBezTo>
                  <a:cubicBezTo>
                    <a:pt x="11802" y="119977"/>
                    <a:pt x="12983" y="118958"/>
                    <a:pt x="13612" y="118100"/>
                  </a:cubicBezTo>
                  <a:cubicBezTo>
                    <a:pt x="14231" y="117243"/>
                    <a:pt x="14269" y="116538"/>
                    <a:pt x="13945" y="115633"/>
                  </a:cubicBezTo>
                  <a:cubicBezTo>
                    <a:pt x="13612" y="114729"/>
                    <a:pt x="12907" y="113624"/>
                    <a:pt x="12955" y="112766"/>
                  </a:cubicBezTo>
                  <a:cubicBezTo>
                    <a:pt x="13002" y="111909"/>
                    <a:pt x="13793" y="111290"/>
                    <a:pt x="14079" y="110280"/>
                  </a:cubicBezTo>
                  <a:cubicBezTo>
                    <a:pt x="14364" y="109261"/>
                    <a:pt x="14145" y="107852"/>
                    <a:pt x="13812" y="106756"/>
                  </a:cubicBezTo>
                  <a:cubicBezTo>
                    <a:pt x="13479" y="105651"/>
                    <a:pt x="13041" y="104861"/>
                    <a:pt x="13574" y="104270"/>
                  </a:cubicBezTo>
                  <a:cubicBezTo>
                    <a:pt x="14107" y="103670"/>
                    <a:pt x="15603" y="103279"/>
                    <a:pt x="16460" y="102260"/>
                  </a:cubicBezTo>
                  <a:cubicBezTo>
                    <a:pt x="17317" y="101241"/>
                    <a:pt x="17536" y="99612"/>
                    <a:pt x="17889" y="98336"/>
                  </a:cubicBezTo>
                  <a:cubicBezTo>
                    <a:pt x="18241" y="97060"/>
                    <a:pt x="18727" y="96136"/>
                    <a:pt x="19213" y="95164"/>
                  </a:cubicBezTo>
                  <a:cubicBezTo>
                    <a:pt x="19699" y="94193"/>
                    <a:pt x="20175" y="93183"/>
                    <a:pt x="19717" y="92030"/>
                  </a:cubicBezTo>
                  <a:cubicBezTo>
                    <a:pt x="19251" y="90887"/>
                    <a:pt x="17841" y="89602"/>
                    <a:pt x="16984" y="88087"/>
                  </a:cubicBezTo>
                  <a:cubicBezTo>
                    <a:pt x="16127" y="86563"/>
                    <a:pt x="15812" y="84801"/>
                    <a:pt x="15574" y="82667"/>
                  </a:cubicBezTo>
                  <a:cubicBezTo>
                    <a:pt x="15326" y="80534"/>
                    <a:pt x="15155" y="78019"/>
                    <a:pt x="14450" y="76943"/>
                  </a:cubicBezTo>
                  <a:cubicBezTo>
                    <a:pt x="13745" y="75867"/>
                    <a:pt x="12507" y="76209"/>
                    <a:pt x="11231" y="76276"/>
                  </a:cubicBezTo>
                  <a:cubicBezTo>
                    <a:pt x="9954" y="76343"/>
                    <a:pt x="8630" y="76124"/>
                    <a:pt x="7811" y="75905"/>
                  </a:cubicBezTo>
                  <a:cubicBezTo>
                    <a:pt x="6992" y="75686"/>
                    <a:pt x="6687" y="75466"/>
                    <a:pt x="6468" y="74828"/>
                  </a:cubicBezTo>
                  <a:cubicBezTo>
                    <a:pt x="6249" y="74190"/>
                    <a:pt x="6116" y="73133"/>
                    <a:pt x="5611" y="72028"/>
                  </a:cubicBezTo>
                  <a:cubicBezTo>
                    <a:pt x="5106" y="70923"/>
                    <a:pt x="4220" y="69780"/>
                    <a:pt x="4335" y="69113"/>
                  </a:cubicBezTo>
                  <a:cubicBezTo>
                    <a:pt x="4449" y="68447"/>
                    <a:pt x="5544" y="68275"/>
                    <a:pt x="6468" y="68075"/>
                  </a:cubicBezTo>
                  <a:cubicBezTo>
                    <a:pt x="7392" y="67875"/>
                    <a:pt x="8145" y="67656"/>
                    <a:pt x="8564" y="66999"/>
                  </a:cubicBezTo>
                  <a:cubicBezTo>
                    <a:pt x="8983" y="66342"/>
                    <a:pt x="9068" y="65237"/>
                    <a:pt x="9202" y="63227"/>
                  </a:cubicBezTo>
                  <a:cubicBezTo>
                    <a:pt x="9335" y="61217"/>
                    <a:pt x="9507" y="58312"/>
                    <a:pt x="9602" y="56331"/>
                  </a:cubicBezTo>
                  <a:cubicBezTo>
                    <a:pt x="9688" y="54350"/>
                    <a:pt x="9688" y="53292"/>
                    <a:pt x="9383" y="52540"/>
                  </a:cubicBezTo>
                  <a:cubicBezTo>
                    <a:pt x="9078" y="51787"/>
                    <a:pt x="8459" y="51349"/>
                    <a:pt x="7602" y="50663"/>
                  </a:cubicBezTo>
                  <a:cubicBezTo>
                    <a:pt x="6744" y="49978"/>
                    <a:pt x="5640" y="49054"/>
                    <a:pt x="4697" y="48244"/>
                  </a:cubicBezTo>
                  <a:cubicBezTo>
                    <a:pt x="3754" y="47425"/>
                    <a:pt x="2953" y="46720"/>
                    <a:pt x="2096" y="45996"/>
                  </a:cubicBezTo>
                  <a:cubicBezTo>
                    <a:pt x="1239" y="45272"/>
                    <a:pt x="315" y="44520"/>
                    <a:pt x="68" y="43815"/>
                  </a:cubicBezTo>
                  <a:cubicBezTo>
                    <a:pt x="-171" y="43110"/>
                    <a:pt x="268" y="42453"/>
                    <a:pt x="658" y="41481"/>
                  </a:cubicBezTo>
                  <a:cubicBezTo>
                    <a:pt x="1058" y="40510"/>
                    <a:pt x="1401" y="39233"/>
                    <a:pt x="1534" y="38357"/>
                  </a:cubicBezTo>
                  <a:cubicBezTo>
                    <a:pt x="1668" y="37471"/>
                    <a:pt x="1582" y="36995"/>
                    <a:pt x="1534" y="36747"/>
                  </a:cubicBezTo>
                  <a:cubicBezTo>
                    <a:pt x="1487" y="36500"/>
                    <a:pt x="1487" y="36500"/>
                    <a:pt x="6335" y="36500"/>
                  </a:cubicBezTo>
                  <a:cubicBezTo>
                    <a:pt x="11183" y="36500"/>
                    <a:pt x="20880" y="36500"/>
                    <a:pt x="33700" y="36214"/>
                  </a:cubicBezTo>
                  <a:cubicBezTo>
                    <a:pt x="46521" y="35928"/>
                    <a:pt x="62475" y="35357"/>
                    <a:pt x="85907" y="34319"/>
                  </a:cubicBezTo>
                  <a:cubicBezTo>
                    <a:pt x="109329" y="33280"/>
                    <a:pt x="140228" y="31785"/>
                    <a:pt x="170575" y="30156"/>
                  </a:cubicBezTo>
                  <a:cubicBezTo>
                    <a:pt x="200921" y="28527"/>
                    <a:pt x="230715" y="26765"/>
                    <a:pt x="260424" y="24955"/>
                  </a:cubicBezTo>
                  <a:cubicBezTo>
                    <a:pt x="290132" y="23146"/>
                    <a:pt x="319745" y="21298"/>
                    <a:pt x="349121" y="19183"/>
                  </a:cubicBezTo>
                  <a:cubicBezTo>
                    <a:pt x="378496" y="17069"/>
                    <a:pt x="407623" y="14687"/>
                    <a:pt x="438122" y="12259"/>
                  </a:cubicBezTo>
                  <a:cubicBezTo>
                    <a:pt x="468621" y="9830"/>
                    <a:pt x="500482" y="7363"/>
                    <a:pt x="525238" y="5315"/>
                  </a:cubicBezTo>
                  <a:cubicBezTo>
                    <a:pt x="549984" y="3267"/>
                    <a:pt x="567615" y="1638"/>
                    <a:pt x="585245" y="0"/>
                  </a:cubicBezTo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C0F87328-1453-7F9D-9892-213B9DAC18CB}"/>
                </a:ext>
              </a:extLst>
            </p:cNvPr>
            <p:cNvSpPr/>
            <p:nvPr/>
          </p:nvSpPr>
          <p:spPr>
            <a:xfrm>
              <a:off x="3360480" y="3281989"/>
              <a:ext cx="904161" cy="15362"/>
            </a:xfrm>
            <a:custGeom>
              <a:avLst/>
              <a:gdLst>
                <a:gd name="connsiteX0" fmla="*/ 0 w 806272"/>
                <a:gd name="connsiteY0" fmla="*/ 10916 h 13699"/>
                <a:gd name="connsiteX1" fmla="*/ 149400 w 806272"/>
                <a:gd name="connsiteY1" fmla="*/ 13325 h 13699"/>
                <a:gd name="connsiteX2" fmla="*/ 355216 w 806272"/>
                <a:gd name="connsiteY2" fmla="*/ 12735 h 13699"/>
                <a:gd name="connsiteX3" fmla="*/ 621630 w 806272"/>
                <a:gd name="connsiteY3" fmla="*/ 6572 h 13699"/>
                <a:gd name="connsiteX4" fmla="*/ 806272 w 806272"/>
                <a:gd name="connsiteY4" fmla="*/ 0 h 1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72" h="13699">
                  <a:moveTo>
                    <a:pt x="0" y="10916"/>
                  </a:moveTo>
                  <a:cubicBezTo>
                    <a:pt x="46692" y="11849"/>
                    <a:pt x="93383" y="12792"/>
                    <a:pt x="149400" y="13325"/>
                  </a:cubicBezTo>
                  <a:cubicBezTo>
                    <a:pt x="205416" y="13849"/>
                    <a:pt x="270758" y="13964"/>
                    <a:pt x="355216" y="12735"/>
                  </a:cubicBezTo>
                  <a:cubicBezTo>
                    <a:pt x="439684" y="11506"/>
                    <a:pt x="543268" y="8925"/>
                    <a:pt x="621630" y="6572"/>
                  </a:cubicBezTo>
                  <a:cubicBezTo>
                    <a:pt x="699992" y="4229"/>
                    <a:pt x="753132" y="2115"/>
                    <a:pt x="806272" y="0"/>
                  </a:cubicBezTo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1F753647-3841-2F55-5524-A0FF004E09CE}"/>
                </a:ext>
              </a:extLst>
            </p:cNvPr>
            <p:cNvSpPr/>
            <p:nvPr/>
          </p:nvSpPr>
          <p:spPr>
            <a:xfrm>
              <a:off x="3122937" y="2791979"/>
              <a:ext cx="1091854" cy="505362"/>
            </a:xfrm>
            <a:custGeom>
              <a:avLst/>
              <a:gdLst>
                <a:gd name="connsiteX0" fmla="*/ 973646 w 973645"/>
                <a:gd name="connsiteY0" fmla="*/ 438712 h 450649"/>
                <a:gd name="connsiteX1" fmla="*/ 971741 w 973645"/>
                <a:gd name="connsiteY1" fmla="*/ 436159 h 450649"/>
                <a:gd name="connsiteX2" fmla="*/ 968721 w 973645"/>
                <a:gd name="connsiteY2" fmla="*/ 434492 h 450649"/>
                <a:gd name="connsiteX3" fmla="*/ 965759 w 973645"/>
                <a:gd name="connsiteY3" fmla="*/ 433911 h 450649"/>
                <a:gd name="connsiteX4" fmla="*/ 962349 w 973645"/>
                <a:gd name="connsiteY4" fmla="*/ 432406 h 450649"/>
                <a:gd name="connsiteX5" fmla="*/ 963311 w 973645"/>
                <a:gd name="connsiteY5" fmla="*/ 429720 h 450649"/>
                <a:gd name="connsiteX6" fmla="*/ 964435 w 973645"/>
                <a:gd name="connsiteY6" fmla="*/ 425529 h 450649"/>
                <a:gd name="connsiteX7" fmla="*/ 963454 w 973645"/>
                <a:gd name="connsiteY7" fmla="*/ 422110 h 450649"/>
                <a:gd name="connsiteX8" fmla="*/ 961873 w 973645"/>
                <a:gd name="connsiteY8" fmla="*/ 421138 h 450649"/>
                <a:gd name="connsiteX9" fmla="*/ 959987 w 973645"/>
                <a:gd name="connsiteY9" fmla="*/ 419871 h 450649"/>
                <a:gd name="connsiteX10" fmla="*/ 958148 w 973645"/>
                <a:gd name="connsiteY10" fmla="*/ 417452 h 450649"/>
                <a:gd name="connsiteX11" fmla="*/ 955481 w 973645"/>
                <a:gd name="connsiteY11" fmla="*/ 414518 h 450649"/>
                <a:gd name="connsiteX12" fmla="*/ 953767 w 973645"/>
                <a:gd name="connsiteY12" fmla="*/ 411499 h 450649"/>
                <a:gd name="connsiteX13" fmla="*/ 953853 w 973645"/>
                <a:gd name="connsiteY13" fmla="*/ 406384 h 450649"/>
                <a:gd name="connsiteX14" fmla="*/ 949624 w 973645"/>
                <a:gd name="connsiteY14" fmla="*/ 402803 h 450649"/>
                <a:gd name="connsiteX15" fmla="*/ 945633 w 973645"/>
                <a:gd name="connsiteY15" fmla="*/ 401307 h 450649"/>
                <a:gd name="connsiteX16" fmla="*/ 943271 w 973645"/>
                <a:gd name="connsiteY16" fmla="*/ 397450 h 450649"/>
                <a:gd name="connsiteX17" fmla="*/ 938575 w 973645"/>
                <a:gd name="connsiteY17" fmla="*/ 394925 h 450649"/>
                <a:gd name="connsiteX18" fmla="*/ 935098 w 973645"/>
                <a:gd name="connsiteY18" fmla="*/ 394573 h 450649"/>
                <a:gd name="connsiteX19" fmla="*/ 935622 w 973645"/>
                <a:gd name="connsiteY19" fmla="*/ 393316 h 450649"/>
                <a:gd name="connsiteX20" fmla="*/ 936146 w 973645"/>
                <a:gd name="connsiteY20" fmla="*/ 390487 h 450649"/>
                <a:gd name="connsiteX21" fmla="*/ 934565 w 973645"/>
                <a:gd name="connsiteY21" fmla="*/ 387153 h 450649"/>
                <a:gd name="connsiteX22" fmla="*/ 933545 w 973645"/>
                <a:gd name="connsiteY22" fmla="*/ 383591 h 450649"/>
                <a:gd name="connsiteX23" fmla="*/ 931888 w 973645"/>
                <a:gd name="connsiteY23" fmla="*/ 380676 h 450649"/>
                <a:gd name="connsiteX24" fmla="*/ 932717 w 973645"/>
                <a:gd name="connsiteY24" fmla="*/ 376533 h 450649"/>
                <a:gd name="connsiteX25" fmla="*/ 930688 w 973645"/>
                <a:gd name="connsiteY25" fmla="*/ 372980 h 450649"/>
                <a:gd name="connsiteX26" fmla="*/ 927907 w 973645"/>
                <a:gd name="connsiteY26" fmla="*/ 370237 h 450649"/>
                <a:gd name="connsiteX27" fmla="*/ 929211 w 973645"/>
                <a:gd name="connsiteY27" fmla="*/ 366674 h 450649"/>
                <a:gd name="connsiteX28" fmla="*/ 931107 w 973645"/>
                <a:gd name="connsiteY28" fmla="*/ 362960 h 450649"/>
                <a:gd name="connsiteX29" fmla="*/ 930545 w 973645"/>
                <a:gd name="connsiteY29" fmla="*/ 359750 h 450649"/>
                <a:gd name="connsiteX30" fmla="*/ 928630 w 973645"/>
                <a:gd name="connsiteY30" fmla="*/ 357778 h 450649"/>
                <a:gd name="connsiteX31" fmla="*/ 925582 w 973645"/>
                <a:gd name="connsiteY31" fmla="*/ 359702 h 450649"/>
                <a:gd name="connsiteX32" fmla="*/ 922620 w 973645"/>
                <a:gd name="connsiteY32" fmla="*/ 362445 h 450649"/>
                <a:gd name="connsiteX33" fmla="*/ 919429 w 973645"/>
                <a:gd name="connsiteY33" fmla="*/ 362417 h 450649"/>
                <a:gd name="connsiteX34" fmla="*/ 918372 w 973645"/>
                <a:gd name="connsiteY34" fmla="*/ 358645 h 450649"/>
                <a:gd name="connsiteX35" fmla="*/ 919820 w 973645"/>
                <a:gd name="connsiteY35" fmla="*/ 355921 h 450649"/>
                <a:gd name="connsiteX36" fmla="*/ 920429 w 973645"/>
                <a:gd name="connsiteY36" fmla="*/ 353149 h 450649"/>
                <a:gd name="connsiteX37" fmla="*/ 919601 w 973645"/>
                <a:gd name="connsiteY37" fmla="*/ 348939 h 450649"/>
                <a:gd name="connsiteX38" fmla="*/ 917086 w 973645"/>
                <a:gd name="connsiteY38" fmla="*/ 345272 h 450649"/>
                <a:gd name="connsiteX39" fmla="*/ 912857 w 973645"/>
                <a:gd name="connsiteY39" fmla="*/ 343005 h 450649"/>
                <a:gd name="connsiteX40" fmla="*/ 909257 w 973645"/>
                <a:gd name="connsiteY40" fmla="*/ 339366 h 450649"/>
                <a:gd name="connsiteX41" fmla="*/ 906256 w 973645"/>
                <a:gd name="connsiteY41" fmla="*/ 336232 h 450649"/>
                <a:gd name="connsiteX42" fmla="*/ 902894 w 973645"/>
                <a:gd name="connsiteY42" fmla="*/ 334013 h 450649"/>
                <a:gd name="connsiteX43" fmla="*/ 903646 w 973645"/>
                <a:gd name="connsiteY43" fmla="*/ 331794 h 450649"/>
                <a:gd name="connsiteX44" fmla="*/ 907428 w 973645"/>
                <a:gd name="connsiteY44" fmla="*/ 329965 h 450649"/>
                <a:gd name="connsiteX45" fmla="*/ 909171 w 973645"/>
                <a:gd name="connsiteY45" fmla="*/ 326688 h 450649"/>
                <a:gd name="connsiteX46" fmla="*/ 908876 w 973645"/>
                <a:gd name="connsiteY46" fmla="*/ 321974 h 450649"/>
                <a:gd name="connsiteX47" fmla="*/ 907961 w 973645"/>
                <a:gd name="connsiteY47" fmla="*/ 318478 h 450649"/>
                <a:gd name="connsiteX48" fmla="*/ 908247 w 973645"/>
                <a:gd name="connsiteY48" fmla="*/ 315363 h 450649"/>
                <a:gd name="connsiteX49" fmla="*/ 911162 w 973645"/>
                <a:gd name="connsiteY49" fmla="*/ 311753 h 450649"/>
                <a:gd name="connsiteX50" fmla="*/ 911047 w 973645"/>
                <a:gd name="connsiteY50" fmla="*/ 308124 h 450649"/>
                <a:gd name="connsiteX51" fmla="*/ 909209 w 973645"/>
                <a:gd name="connsiteY51" fmla="*/ 304562 h 450649"/>
                <a:gd name="connsiteX52" fmla="*/ 909961 w 973645"/>
                <a:gd name="connsiteY52" fmla="*/ 299895 h 450649"/>
                <a:gd name="connsiteX53" fmla="*/ 908628 w 973645"/>
                <a:gd name="connsiteY53" fmla="*/ 296694 h 450649"/>
                <a:gd name="connsiteX54" fmla="*/ 905942 w 973645"/>
                <a:gd name="connsiteY54" fmla="*/ 294722 h 450649"/>
                <a:gd name="connsiteX55" fmla="*/ 905847 w 973645"/>
                <a:gd name="connsiteY55" fmla="*/ 292227 h 450649"/>
                <a:gd name="connsiteX56" fmla="*/ 906152 w 973645"/>
                <a:gd name="connsiteY56" fmla="*/ 289293 h 450649"/>
                <a:gd name="connsiteX57" fmla="*/ 904370 w 973645"/>
                <a:gd name="connsiteY57" fmla="*/ 287122 h 450649"/>
                <a:gd name="connsiteX58" fmla="*/ 903951 w 973645"/>
                <a:gd name="connsiteY58" fmla="*/ 284702 h 450649"/>
                <a:gd name="connsiteX59" fmla="*/ 904561 w 973645"/>
                <a:gd name="connsiteY59" fmla="*/ 281549 h 450649"/>
                <a:gd name="connsiteX60" fmla="*/ 903399 w 973645"/>
                <a:gd name="connsiteY60" fmla="*/ 277187 h 450649"/>
                <a:gd name="connsiteX61" fmla="*/ 902646 w 973645"/>
                <a:gd name="connsiteY61" fmla="*/ 272996 h 450649"/>
                <a:gd name="connsiteX62" fmla="*/ 905113 w 973645"/>
                <a:gd name="connsiteY62" fmla="*/ 270843 h 450649"/>
                <a:gd name="connsiteX63" fmla="*/ 904808 w 973645"/>
                <a:gd name="connsiteY63" fmla="*/ 268700 h 450649"/>
                <a:gd name="connsiteX64" fmla="*/ 899951 w 973645"/>
                <a:gd name="connsiteY64" fmla="*/ 266948 h 450649"/>
                <a:gd name="connsiteX65" fmla="*/ 897398 w 973645"/>
                <a:gd name="connsiteY65" fmla="*/ 264681 h 450649"/>
                <a:gd name="connsiteX66" fmla="*/ 898722 w 973645"/>
                <a:gd name="connsiteY66" fmla="*/ 262061 h 450649"/>
                <a:gd name="connsiteX67" fmla="*/ 898731 w 973645"/>
                <a:gd name="connsiteY67" fmla="*/ 259128 h 450649"/>
                <a:gd name="connsiteX68" fmla="*/ 897598 w 973645"/>
                <a:gd name="connsiteY68" fmla="*/ 257346 h 450649"/>
                <a:gd name="connsiteX69" fmla="*/ 896874 w 973645"/>
                <a:gd name="connsiteY69" fmla="*/ 254632 h 450649"/>
                <a:gd name="connsiteX70" fmla="*/ 898398 w 973645"/>
                <a:gd name="connsiteY70" fmla="*/ 253508 h 450649"/>
                <a:gd name="connsiteX71" fmla="*/ 900846 w 973645"/>
                <a:gd name="connsiteY71" fmla="*/ 252755 h 450649"/>
                <a:gd name="connsiteX72" fmla="*/ 901236 w 973645"/>
                <a:gd name="connsiteY72" fmla="*/ 249812 h 450649"/>
                <a:gd name="connsiteX73" fmla="*/ 898312 w 973645"/>
                <a:gd name="connsiteY73" fmla="*/ 247174 h 450649"/>
                <a:gd name="connsiteX74" fmla="*/ 894931 w 973645"/>
                <a:gd name="connsiteY74" fmla="*/ 245392 h 450649"/>
                <a:gd name="connsiteX75" fmla="*/ 894769 w 973645"/>
                <a:gd name="connsiteY75" fmla="*/ 242592 h 450649"/>
                <a:gd name="connsiteX76" fmla="*/ 895502 w 973645"/>
                <a:gd name="connsiteY76" fmla="*/ 237315 h 450649"/>
                <a:gd name="connsiteX77" fmla="*/ 895636 w 973645"/>
                <a:gd name="connsiteY77" fmla="*/ 228695 h 450649"/>
                <a:gd name="connsiteX78" fmla="*/ 894807 w 973645"/>
                <a:gd name="connsiteY78" fmla="*/ 225857 h 450649"/>
                <a:gd name="connsiteX79" fmla="*/ 891264 w 973645"/>
                <a:gd name="connsiteY79" fmla="*/ 225495 h 450649"/>
                <a:gd name="connsiteX80" fmla="*/ 887759 w 973645"/>
                <a:gd name="connsiteY80" fmla="*/ 224361 h 450649"/>
                <a:gd name="connsiteX81" fmla="*/ 886930 w 973645"/>
                <a:gd name="connsiteY81" fmla="*/ 221199 h 450649"/>
                <a:gd name="connsiteX82" fmla="*/ 887768 w 973645"/>
                <a:gd name="connsiteY82" fmla="*/ 217503 h 450649"/>
                <a:gd name="connsiteX83" fmla="*/ 885520 w 973645"/>
                <a:gd name="connsiteY83" fmla="*/ 214360 h 450649"/>
                <a:gd name="connsiteX84" fmla="*/ 881968 w 973645"/>
                <a:gd name="connsiteY84" fmla="*/ 215455 h 450649"/>
                <a:gd name="connsiteX85" fmla="*/ 879605 w 973645"/>
                <a:gd name="connsiteY85" fmla="*/ 218056 h 450649"/>
                <a:gd name="connsiteX86" fmla="*/ 877243 w 973645"/>
                <a:gd name="connsiteY86" fmla="*/ 217141 h 450649"/>
                <a:gd name="connsiteX87" fmla="*/ 876948 w 973645"/>
                <a:gd name="connsiteY87" fmla="*/ 215036 h 450649"/>
                <a:gd name="connsiteX88" fmla="*/ 878215 w 973645"/>
                <a:gd name="connsiteY88" fmla="*/ 212465 h 450649"/>
                <a:gd name="connsiteX89" fmla="*/ 876862 w 973645"/>
                <a:gd name="connsiteY89" fmla="*/ 209074 h 450649"/>
                <a:gd name="connsiteX90" fmla="*/ 874443 w 973645"/>
                <a:gd name="connsiteY90" fmla="*/ 205473 h 450649"/>
                <a:gd name="connsiteX91" fmla="*/ 875967 w 973645"/>
                <a:gd name="connsiteY91" fmla="*/ 201939 h 450649"/>
                <a:gd name="connsiteX92" fmla="*/ 875138 w 973645"/>
                <a:gd name="connsiteY92" fmla="*/ 198425 h 450649"/>
                <a:gd name="connsiteX93" fmla="*/ 873509 w 973645"/>
                <a:gd name="connsiteY93" fmla="*/ 196167 h 450649"/>
                <a:gd name="connsiteX94" fmla="*/ 874014 w 973645"/>
                <a:gd name="connsiteY94" fmla="*/ 193691 h 450649"/>
                <a:gd name="connsiteX95" fmla="*/ 876786 w 973645"/>
                <a:gd name="connsiteY95" fmla="*/ 191719 h 450649"/>
                <a:gd name="connsiteX96" fmla="*/ 877062 w 973645"/>
                <a:gd name="connsiteY96" fmla="*/ 188890 h 450649"/>
                <a:gd name="connsiteX97" fmla="*/ 875738 w 973645"/>
                <a:gd name="connsiteY97" fmla="*/ 186337 h 450649"/>
                <a:gd name="connsiteX98" fmla="*/ 876776 w 973645"/>
                <a:gd name="connsiteY98" fmla="*/ 183623 h 450649"/>
                <a:gd name="connsiteX99" fmla="*/ 878157 w 973645"/>
                <a:gd name="connsiteY99" fmla="*/ 180222 h 450649"/>
                <a:gd name="connsiteX100" fmla="*/ 878272 w 973645"/>
                <a:gd name="connsiteY100" fmla="*/ 176803 h 450649"/>
                <a:gd name="connsiteX101" fmla="*/ 875433 w 973645"/>
                <a:gd name="connsiteY101" fmla="*/ 174669 h 450649"/>
                <a:gd name="connsiteX102" fmla="*/ 873462 w 973645"/>
                <a:gd name="connsiteY102" fmla="*/ 171888 h 450649"/>
                <a:gd name="connsiteX103" fmla="*/ 870623 w 973645"/>
                <a:gd name="connsiteY103" fmla="*/ 169050 h 450649"/>
                <a:gd name="connsiteX104" fmla="*/ 866975 w 973645"/>
                <a:gd name="connsiteY104" fmla="*/ 164630 h 450649"/>
                <a:gd name="connsiteX105" fmla="*/ 866670 w 973645"/>
                <a:gd name="connsiteY105" fmla="*/ 160763 h 450649"/>
                <a:gd name="connsiteX106" fmla="*/ 869423 w 973645"/>
                <a:gd name="connsiteY106" fmla="*/ 155334 h 450649"/>
                <a:gd name="connsiteX107" fmla="*/ 869375 w 973645"/>
                <a:gd name="connsiteY107" fmla="*/ 151476 h 450649"/>
                <a:gd name="connsiteX108" fmla="*/ 866366 w 973645"/>
                <a:gd name="connsiteY108" fmla="*/ 150628 h 450649"/>
                <a:gd name="connsiteX109" fmla="*/ 863613 w 973645"/>
                <a:gd name="connsiteY109" fmla="*/ 149104 h 450649"/>
                <a:gd name="connsiteX110" fmla="*/ 861260 w 973645"/>
                <a:gd name="connsiteY110" fmla="*/ 147971 h 450649"/>
                <a:gd name="connsiteX111" fmla="*/ 859212 w 973645"/>
                <a:gd name="connsiteY111" fmla="*/ 148923 h 450649"/>
                <a:gd name="connsiteX112" fmla="*/ 858984 w 973645"/>
                <a:gd name="connsiteY112" fmla="*/ 148314 h 450649"/>
                <a:gd name="connsiteX113" fmla="*/ 860203 w 973645"/>
                <a:gd name="connsiteY113" fmla="*/ 146094 h 450649"/>
                <a:gd name="connsiteX114" fmla="*/ 859174 w 973645"/>
                <a:gd name="connsiteY114" fmla="*/ 143237 h 450649"/>
                <a:gd name="connsiteX115" fmla="*/ 855288 w 973645"/>
                <a:gd name="connsiteY115" fmla="*/ 141418 h 450649"/>
                <a:gd name="connsiteX116" fmla="*/ 853545 w 973645"/>
                <a:gd name="connsiteY116" fmla="*/ 138951 h 450649"/>
                <a:gd name="connsiteX117" fmla="*/ 854678 w 973645"/>
                <a:gd name="connsiteY117" fmla="*/ 134922 h 450649"/>
                <a:gd name="connsiteX118" fmla="*/ 852659 w 973645"/>
                <a:gd name="connsiteY118" fmla="*/ 130721 h 450649"/>
                <a:gd name="connsiteX119" fmla="*/ 847411 w 973645"/>
                <a:gd name="connsiteY119" fmla="*/ 126635 h 450649"/>
                <a:gd name="connsiteX120" fmla="*/ 844820 w 973645"/>
                <a:gd name="connsiteY120" fmla="*/ 122596 h 450649"/>
                <a:gd name="connsiteX121" fmla="*/ 845239 w 973645"/>
                <a:gd name="connsiteY121" fmla="*/ 118824 h 450649"/>
                <a:gd name="connsiteX122" fmla="*/ 847020 w 973645"/>
                <a:gd name="connsiteY122" fmla="*/ 115824 h 450649"/>
                <a:gd name="connsiteX123" fmla="*/ 847049 w 973645"/>
                <a:gd name="connsiteY123" fmla="*/ 111690 h 450649"/>
                <a:gd name="connsiteX124" fmla="*/ 844458 w 973645"/>
                <a:gd name="connsiteY124" fmla="*/ 108299 h 450649"/>
                <a:gd name="connsiteX125" fmla="*/ 842572 w 973645"/>
                <a:gd name="connsiteY125" fmla="*/ 104794 h 450649"/>
                <a:gd name="connsiteX126" fmla="*/ 839924 w 973645"/>
                <a:gd name="connsiteY126" fmla="*/ 100441 h 450649"/>
                <a:gd name="connsiteX127" fmla="*/ 836695 w 973645"/>
                <a:gd name="connsiteY127" fmla="*/ 96593 h 450649"/>
                <a:gd name="connsiteX128" fmla="*/ 837114 w 973645"/>
                <a:gd name="connsiteY128" fmla="*/ 92897 h 450649"/>
                <a:gd name="connsiteX129" fmla="*/ 836505 w 973645"/>
                <a:gd name="connsiteY129" fmla="*/ 89125 h 450649"/>
                <a:gd name="connsiteX130" fmla="*/ 839343 w 973645"/>
                <a:gd name="connsiteY130" fmla="*/ 85620 h 450649"/>
                <a:gd name="connsiteX131" fmla="*/ 840620 w 973645"/>
                <a:gd name="connsiteY131" fmla="*/ 81810 h 450649"/>
                <a:gd name="connsiteX132" fmla="*/ 838391 w 973645"/>
                <a:gd name="connsiteY132" fmla="*/ 78372 h 450649"/>
                <a:gd name="connsiteX133" fmla="*/ 833047 w 973645"/>
                <a:gd name="connsiteY133" fmla="*/ 76971 h 450649"/>
                <a:gd name="connsiteX134" fmla="*/ 830256 w 973645"/>
                <a:gd name="connsiteY134" fmla="*/ 76695 h 450649"/>
                <a:gd name="connsiteX135" fmla="*/ 828608 w 973645"/>
                <a:gd name="connsiteY135" fmla="*/ 77371 h 450649"/>
                <a:gd name="connsiteX136" fmla="*/ 828504 w 973645"/>
                <a:gd name="connsiteY136" fmla="*/ 77343 h 450649"/>
                <a:gd name="connsiteX137" fmla="*/ 824360 w 973645"/>
                <a:gd name="connsiteY137" fmla="*/ 74581 h 450649"/>
                <a:gd name="connsiteX138" fmla="*/ 819798 w 973645"/>
                <a:gd name="connsiteY138" fmla="*/ 73076 h 450649"/>
                <a:gd name="connsiteX139" fmla="*/ 816207 w 973645"/>
                <a:gd name="connsiteY139" fmla="*/ 74371 h 450649"/>
                <a:gd name="connsiteX140" fmla="*/ 813445 w 973645"/>
                <a:gd name="connsiteY140" fmla="*/ 72409 h 450649"/>
                <a:gd name="connsiteX141" fmla="*/ 811940 w 973645"/>
                <a:gd name="connsiteY141" fmla="*/ 67618 h 450649"/>
                <a:gd name="connsiteX142" fmla="*/ 809101 w 973645"/>
                <a:gd name="connsiteY142" fmla="*/ 64437 h 450649"/>
                <a:gd name="connsiteX143" fmla="*/ 805320 w 973645"/>
                <a:gd name="connsiteY143" fmla="*/ 61303 h 450649"/>
                <a:gd name="connsiteX144" fmla="*/ 805472 w 973645"/>
                <a:gd name="connsiteY144" fmla="*/ 57921 h 450649"/>
                <a:gd name="connsiteX145" fmla="*/ 806120 w 973645"/>
                <a:gd name="connsiteY145" fmla="*/ 53073 h 450649"/>
                <a:gd name="connsiteX146" fmla="*/ 801938 w 973645"/>
                <a:gd name="connsiteY146" fmla="*/ 50597 h 450649"/>
                <a:gd name="connsiteX147" fmla="*/ 796919 w 973645"/>
                <a:gd name="connsiteY147" fmla="*/ 51111 h 450649"/>
                <a:gd name="connsiteX148" fmla="*/ 794576 w 973645"/>
                <a:gd name="connsiteY148" fmla="*/ 50330 h 450649"/>
                <a:gd name="connsiteX149" fmla="*/ 793737 w 973645"/>
                <a:gd name="connsiteY149" fmla="*/ 47530 h 450649"/>
                <a:gd name="connsiteX150" fmla="*/ 792252 w 973645"/>
                <a:gd name="connsiteY150" fmla="*/ 45701 h 450649"/>
                <a:gd name="connsiteX151" fmla="*/ 787889 w 973645"/>
                <a:gd name="connsiteY151" fmla="*/ 45034 h 450649"/>
                <a:gd name="connsiteX152" fmla="*/ 783174 w 973645"/>
                <a:gd name="connsiteY152" fmla="*/ 43072 h 450649"/>
                <a:gd name="connsiteX153" fmla="*/ 779355 w 973645"/>
                <a:gd name="connsiteY153" fmla="*/ 43453 h 450649"/>
                <a:gd name="connsiteX154" fmla="*/ 776983 w 973645"/>
                <a:gd name="connsiteY154" fmla="*/ 42481 h 450649"/>
                <a:gd name="connsiteX155" fmla="*/ 774849 w 973645"/>
                <a:gd name="connsiteY155" fmla="*/ 39291 h 450649"/>
                <a:gd name="connsiteX156" fmla="*/ 771334 w 973645"/>
                <a:gd name="connsiteY156" fmla="*/ 38357 h 450649"/>
                <a:gd name="connsiteX157" fmla="*/ 767915 w 973645"/>
                <a:gd name="connsiteY157" fmla="*/ 37214 h 450649"/>
                <a:gd name="connsiteX158" fmla="*/ 762781 w 973645"/>
                <a:gd name="connsiteY158" fmla="*/ 37024 h 450649"/>
                <a:gd name="connsiteX159" fmla="*/ 758219 w 973645"/>
                <a:gd name="connsiteY159" fmla="*/ 36414 h 450649"/>
                <a:gd name="connsiteX160" fmla="*/ 755361 w 973645"/>
                <a:gd name="connsiteY160" fmla="*/ 34319 h 450649"/>
                <a:gd name="connsiteX161" fmla="*/ 751694 w 973645"/>
                <a:gd name="connsiteY161" fmla="*/ 32680 h 450649"/>
                <a:gd name="connsiteX162" fmla="*/ 749341 w 973645"/>
                <a:gd name="connsiteY162" fmla="*/ 28632 h 450649"/>
                <a:gd name="connsiteX163" fmla="*/ 747646 w 973645"/>
                <a:gd name="connsiteY163" fmla="*/ 25432 h 450649"/>
                <a:gd name="connsiteX164" fmla="*/ 743236 w 973645"/>
                <a:gd name="connsiteY164" fmla="*/ 25241 h 450649"/>
                <a:gd name="connsiteX165" fmla="*/ 739493 w 973645"/>
                <a:gd name="connsiteY165" fmla="*/ 24765 h 450649"/>
                <a:gd name="connsiteX166" fmla="*/ 736502 w 973645"/>
                <a:gd name="connsiteY166" fmla="*/ 24974 h 450649"/>
                <a:gd name="connsiteX167" fmla="*/ 733196 w 973645"/>
                <a:gd name="connsiteY167" fmla="*/ 25355 h 450649"/>
                <a:gd name="connsiteX168" fmla="*/ 729834 w 973645"/>
                <a:gd name="connsiteY168" fmla="*/ 24289 h 450649"/>
                <a:gd name="connsiteX169" fmla="*/ 726710 w 973645"/>
                <a:gd name="connsiteY169" fmla="*/ 24289 h 450649"/>
                <a:gd name="connsiteX170" fmla="*/ 723291 w 973645"/>
                <a:gd name="connsiteY170" fmla="*/ 26241 h 450649"/>
                <a:gd name="connsiteX171" fmla="*/ 718537 w 973645"/>
                <a:gd name="connsiteY171" fmla="*/ 25803 h 450649"/>
                <a:gd name="connsiteX172" fmla="*/ 714604 w 973645"/>
                <a:gd name="connsiteY172" fmla="*/ 26622 h 450649"/>
                <a:gd name="connsiteX173" fmla="*/ 709755 w 973645"/>
                <a:gd name="connsiteY173" fmla="*/ 26775 h 450649"/>
                <a:gd name="connsiteX174" fmla="*/ 705002 w 973645"/>
                <a:gd name="connsiteY174" fmla="*/ 25537 h 450649"/>
                <a:gd name="connsiteX175" fmla="*/ 700726 w 973645"/>
                <a:gd name="connsiteY175" fmla="*/ 26775 h 450649"/>
                <a:gd name="connsiteX176" fmla="*/ 694925 w 973645"/>
                <a:gd name="connsiteY176" fmla="*/ 27784 h 450649"/>
                <a:gd name="connsiteX177" fmla="*/ 688305 w 973645"/>
                <a:gd name="connsiteY177" fmla="*/ 26813 h 450649"/>
                <a:gd name="connsiteX178" fmla="*/ 681380 w 973645"/>
                <a:gd name="connsiteY178" fmla="*/ 25498 h 450649"/>
                <a:gd name="connsiteX179" fmla="*/ 676799 w 973645"/>
                <a:gd name="connsiteY179" fmla="*/ 28042 h 450649"/>
                <a:gd name="connsiteX180" fmla="*/ 674989 w 973645"/>
                <a:gd name="connsiteY180" fmla="*/ 32814 h 450649"/>
                <a:gd name="connsiteX181" fmla="*/ 671208 w 973645"/>
                <a:gd name="connsiteY181" fmla="*/ 38367 h 450649"/>
                <a:gd name="connsiteX182" fmla="*/ 667026 w 973645"/>
                <a:gd name="connsiteY182" fmla="*/ 40062 h 450649"/>
                <a:gd name="connsiteX183" fmla="*/ 662750 w 973645"/>
                <a:gd name="connsiteY183" fmla="*/ 40767 h 450649"/>
                <a:gd name="connsiteX184" fmla="*/ 657920 w 973645"/>
                <a:gd name="connsiteY184" fmla="*/ 39319 h 450649"/>
                <a:gd name="connsiteX185" fmla="*/ 653168 w 973645"/>
                <a:gd name="connsiteY185" fmla="*/ 35023 h 450649"/>
                <a:gd name="connsiteX186" fmla="*/ 647938 w 973645"/>
                <a:gd name="connsiteY186" fmla="*/ 30937 h 450649"/>
                <a:gd name="connsiteX187" fmla="*/ 644271 w 973645"/>
                <a:gd name="connsiteY187" fmla="*/ 29470 h 450649"/>
                <a:gd name="connsiteX188" fmla="*/ 639956 w 973645"/>
                <a:gd name="connsiteY188" fmla="*/ 26613 h 450649"/>
                <a:gd name="connsiteX189" fmla="*/ 635508 w 973645"/>
                <a:gd name="connsiteY189" fmla="*/ 25070 h 450649"/>
                <a:gd name="connsiteX190" fmla="*/ 631727 w 973645"/>
                <a:gd name="connsiteY190" fmla="*/ 24765 h 450649"/>
                <a:gd name="connsiteX191" fmla="*/ 626193 w 973645"/>
                <a:gd name="connsiteY191" fmla="*/ 21288 h 450649"/>
                <a:gd name="connsiteX192" fmla="*/ 620430 w 973645"/>
                <a:gd name="connsiteY192" fmla="*/ 17583 h 450649"/>
                <a:gd name="connsiteX193" fmla="*/ 616011 w 973645"/>
                <a:gd name="connsiteY193" fmla="*/ 16516 h 450649"/>
                <a:gd name="connsiteX194" fmla="*/ 612934 w 973645"/>
                <a:gd name="connsiteY194" fmla="*/ 13364 h 450649"/>
                <a:gd name="connsiteX195" fmla="*/ 610686 w 973645"/>
                <a:gd name="connsiteY195" fmla="*/ 8077 h 450649"/>
                <a:gd name="connsiteX196" fmla="*/ 608381 w 973645"/>
                <a:gd name="connsiteY196" fmla="*/ 6153 h 450649"/>
                <a:gd name="connsiteX197" fmla="*/ 12449 w 973645"/>
                <a:gd name="connsiteY197" fmla="*/ 0 h 450649"/>
                <a:gd name="connsiteX198" fmla="*/ 0 w 973645"/>
                <a:gd name="connsiteY198" fmla="*/ 293608 h 450649"/>
                <a:gd name="connsiteX199" fmla="*/ 221037 w 973645"/>
                <a:gd name="connsiteY199" fmla="*/ 300018 h 450649"/>
                <a:gd name="connsiteX200" fmla="*/ 218666 w 973645"/>
                <a:gd name="connsiteY200" fmla="*/ 448008 h 450649"/>
                <a:gd name="connsiteX201" fmla="*/ 361302 w 973645"/>
                <a:gd name="connsiteY201" fmla="*/ 450275 h 450649"/>
                <a:gd name="connsiteX202" fmla="*/ 567118 w 973645"/>
                <a:gd name="connsiteY202" fmla="*/ 449685 h 450649"/>
                <a:gd name="connsiteX203" fmla="*/ 833533 w 973645"/>
                <a:gd name="connsiteY203" fmla="*/ 443522 h 450649"/>
                <a:gd name="connsiteX204" fmla="*/ 973646 w 973645"/>
                <a:gd name="connsiteY204" fmla="*/ 438712 h 45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973645" h="450649">
                  <a:moveTo>
                    <a:pt x="973646" y="438712"/>
                  </a:moveTo>
                  <a:cubicBezTo>
                    <a:pt x="973122" y="437817"/>
                    <a:pt x="972598" y="436921"/>
                    <a:pt x="971741" y="436159"/>
                  </a:cubicBezTo>
                  <a:cubicBezTo>
                    <a:pt x="970883" y="435407"/>
                    <a:pt x="969693" y="434797"/>
                    <a:pt x="968721" y="434492"/>
                  </a:cubicBezTo>
                  <a:cubicBezTo>
                    <a:pt x="967750" y="434188"/>
                    <a:pt x="966997" y="434188"/>
                    <a:pt x="965759" y="433911"/>
                  </a:cubicBezTo>
                  <a:cubicBezTo>
                    <a:pt x="964521" y="433635"/>
                    <a:pt x="962816" y="433083"/>
                    <a:pt x="962349" y="432406"/>
                  </a:cubicBezTo>
                  <a:cubicBezTo>
                    <a:pt x="961882" y="431721"/>
                    <a:pt x="962673" y="430911"/>
                    <a:pt x="963311" y="429720"/>
                  </a:cubicBezTo>
                  <a:cubicBezTo>
                    <a:pt x="963949" y="428530"/>
                    <a:pt x="964435" y="426968"/>
                    <a:pt x="964435" y="425529"/>
                  </a:cubicBezTo>
                  <a:cubicBezTo>
                    <a:pt x="964435" y="424091"/>
                    <a:pt x="963940" y="422786"/>
                    <a:pt x="963454" y="422110"/>
                  </a:cubicBezTo>
                  <a:cubicBezTo>
                    <a:pt x="962959" y="421424"/>
                    <a:pt x="962473" y="421367"/>
                    <a:pt x="961873" y="421138"/>
                  </a:cubicBezTo>
                  <a:cubicBezTo>
                    <a:pt x="961273" y="420910"/>
                    <a:pt x="960587" y="420500"/>
                    <a:pt x="959987" y="419871"/>
                  </a:cubicBezTo>
                  <a:cubicBezTo>
                    <a:pt x="959387" y="419243"/>
                    <a:pt x="958901" y="418405"/>
                    <a:pt x="958148" y="417452"/>
                  </a:cubicBezTo>
                  <a:cubicBezTo>
                    <a:pt x="957396" y="416490"/>
                    <a:pt x="956377" y="415423"/>
                    <a:pt x="955481" y="414518"/>
                  </a:cubicBezTo>
                  <a:cubicBezTo>
                    <a:pt x="954586" y="413623"/>
                    <a:pt x="953795" y="412899"/>
                    <a:pt x="953767" y="411499"/>
                  </a:cubicBezTo>
                  <a:cubicBezTo>
                    <a:pt x="953738" y="410108"/>
                    <a:pt x="954462" y="408051"/>
                    <a:pt x="953853" y="406384"/>
                  </a:cubicBezTo>
                  <a:cubicBezTo>
                    <a:pt x="953243" y="404717"/>
                    <a:pt x="951300" y="403441"/>
                    <a:pt x="949624" y="402803"/>
                  </a:cubicBezTo>
                  <a:cubicBezTo>
                    <a:pt x="947938" y="402165"/>
                    <a:pt x="946518" y="402165"/>
                    <a:pt x="945633" y="401307"/>
                  </a:cubicBezTo>
                  <a:cubicBezTo>
                    <a:pt x="944747" y="400450"/>
                    <a:pt x="944394" y="398745"/>
                    <a:pt x="943271" y="397450"/>
                  </a:cubicBezTo>
                  <a:cubicBezTo>
                    <a:pt x="942137" y="396164"/>
                    <a:pt x="940222" y="395288"/>
                    <a:pt x="938575" y="394925"/>
                  </a:cubicBezTo>
                  <a:cubicBezTo>
                    <a:pt x="936917" y="394564"/>
                    <a:pt x="935527" y="394706"/>
                    <a:pt x="935098" y="394573"/>
                  </a:cubicBezTo>
                  <a:cubicBezTo>
                    <a:pt x="934660" y="394440"/>
                    <a:pt x="935184" y="394040"/>
                    <a:pt x="935622" y="393316"/>
                  </a:cubicBezTo>
                  <a:cubicBezTo>
                    <a:pt x="936060" y="392592"/>
                    <a:pt x="936403" y="391544"/>
                    <a:pt x="936146" y="390487"/>
                  </a:cubicBezTo>
                  <a:cubicBezTo>
                    <a:pt x="935888" y="389430"/>
                    <a:pt x="935012" y="388353"/>
                    <a:pt x="934565" y="387153"/>
                  </a:cubicBezTo>
                  <a:cubicBezTo>
                    <a:pt x="934117" y="385953"/>
                    <a:pt x="934088" y="384619"/>
                    <a:pt x="933545" y="383591"/>
                  </a:cubicBezTo>
                  <a:cubicBezTo>
                    <a:pt x="933012" y="382562"/>
                    <a:pt x="931964" y="381838"/>
                    <a:pt x="931888" y="380676"/>
                  </a:cubicBezTo>
                  <a:cubicBezTo>
                    <a:pt x="931812" y="379514"/>
                    <a:pt x="932717" y="377923"/>
                    <a:pt x="932717" y="376533"/>
                  </a:cubicBezTo>
                  <a:cubicBezTo>
                    <a:pt x="932717" y="375142"/>
                    <a:pt x="931821" y="373951"/>
                    <a:pt x="930688" y="372980"/>
                  </a:cubicBezTo>
                  <a:cubicBezTo>
                    <a:pt x="929554" y="372008"/>
                    <a:pt x="928192" y="371256"/>
                    <a:pt x="927907" y="370237"/>
                  </a:cubicBezTo>
                  <a:cubicBezTo>
                    <a:pt x="927611" y="369217"/>
                    <a:pt x="928392" y="367951"/>
                    <a:pt x="929211" y="366674"/>
                  </a:cubicBezTo>
                  <a:cubicBezTo>
                    <a:pt x="930021" y="365398"/>
                    <a:pt x="930859" y="364122"/>
                    <a:pt x="931107" y="362960"/>
                  </a:cubicBezTo>
                  <a:cubicBezTo>
                    <a:pt x="931355" y="361798"/>
                    <a:pt x="931012" y="360759"/>
                    <a:pt x="930545" y="359750"/>
                  </a:cubicBezTo>
                  <a:cubicBezTo>
                    <a:pt x="930078" y="358749"/>
                    <a:pt x="929497" y="357787"/>
                    <a:pt x="928630" y="357778"/>
                  </a:cubicBezTo>
                  <a:cubicBezTo>
                    <a:pt x="927764" y="357759"/>
                    <a:pt x="926602" y="358683"/>
                    <a:pt x="925582" y="359702"/>
                  </a:cubicBezTo>
                  <a:cubicBezTo>
                    <a:pt x="924563" y="360721"/>
                    <a:pt x="923696" y="361826"/>
                    <a:pt x="922620" y="362445"/>
                  </a:cubicBezTo>
                  <a:cubicBezTo>
                    <a:pt x="921544" y="363064"/>
                    <a:pt x="920268" y="363207"/>
                    <a:pt x="919429" y="362417"/>
                  </a:cubicBezTo>
                  <a:cubicBezTo>
                    <a:pt x="918591" y="361617"/>
                    <a:pt x="918182" y="359874"/>
                    <a:pt x="918372" y="358645"/>
                  </a:cubicBezTo>
                  <a:cubicBezTo>
                    <a:pt x="918562" y="357407"/>
                    <a:pt x="919343" y="356683"/>
                    <a:pt x="919820" y="355921"/>
                  </a:cubicBezTo>
                  <a:cubicBezTo>
                    <a:pt x="920296" y="355149"/>
                    <a:pt x="920477" y="354339"/>
                    <a:pt x="920429" y="353149"/>
                  </a:cubicBezTo>
                  <a:cubicBezTo>
                    <a:pt x="920382" y="351958"/>
                    <a:pt x="920125" y="350387"/>
                    <a:pt x="919601" y="348939"/>
                  </a:cubicBezTo>
                  <a:cubicBezTo>
                    <a:pt x="919077" y="347491"/>
                    <a:pt x="918296" y="346158"/>
                    <a:pt x="917086" y="345272"/>
                  </a:cubicBezTo>
                  <a:cubicBezTo>
                    <a:pt x="915886" y="344386"/>
                    <a:pt x="914257" y="343948"/>
                    <a:pt x="912857" y="343005"/>
                  </a:cubicBezTo>
                  <a:cubicBezTo>
                    <a:pt x="911447" y="342062"/>
                    <a:pt x="910257" y="340614"/>
                    <a:pt x="909257" y="339366"/>
                  </a:cubicBezTo>
                  <a:cubicBezTo>
                    <a:pt x="908256" y="338118"/>
                    <a:pt x="907447" y="337080"/>
                    <a:pt x="906256" y="336232"/>
                  </a:cubicBezTo>
                  <a:cubicBezTo>
                    <a:pt x="905066" y="335394"/>
                    <a:pt x="903503" y="334756"/>
                    <a:pt x="902894" y="334013"/>
                  </a:cubicBezTo>
                  <a:cubicBezTo>
                    <a:pt x="902284" y="333270"/>
                    <a:pt x="902637" y="332432"/>
                    <a:pt x="903646" y="331794"/>
                  </a:cubicBezTo>
                  <a:cubicBezTo>
                    <a:pt x="904666" y="331156"/>
                    <a:pt x="906342" y="330717"/>
                    <a:pt x="907428" y="329965"/>
                  </a:cubicBezTo>
                  <a:cubicBezTo>
                    <a:pt x="908514" y="329212"/>
                    <a:pt x="909009" y="328136"/>
                    <a:pt x="909171" y="326688"/>
                  </a:cubicBezTo>
                  <a:cubicBezTo>
                    <a:pt x="909333" y="325241"/>
                    <a:pt x="909152" y="323412"/>
                    <a:pt x="908876" y="321974"/>
                  </a:cubicBezTo>
                  <a:cubicBezTo>
                    <a:pt x="908599" y="320535"/>
                    <a:pt x="908228" y="319497"/>
                    <a:pt x="907961" y="318478"/>
                  </a:cubicBezTo>
                  <a:cubicBezTo>
                    <a:pt x="907704" y="317459"/>
                    <a:pt x="907552" y="316478"/>
                    <a:pt x="908247" y="315363"/>
                  </a:cubicBezTo>
                  <a:cubicBezTo>
                    <a:pt x="908942" y="314249"/>
                    <a:pt x="910476" y="313001"/>
                    <a:pt x="911162" y="311753"/>
                  </a:cubicBezTo>
                  <a:cubicBezTo>
                    <a:pt x="911838" y="310505"/>
                    <a:pt x="911666" y="309258"/>
                    <a:pt x="911047" y="308124"/>
                  </a:cubicBezTo>
                  <a:cubicBezTo>
                    <a:pt x="910428" y="306991"/>
                    <a:pt x="909352" y="305981"/>
                    <a:pt x="909209" y="304562"/>
                  </a:cubicBezTo>
                  <a:cubicBezTo>
                    <a:pt x="909066" y="303143"/>
                    <a:pt x="909847" y="301314"/>
                    <a:pt x="909961" y="299895"/>
                  </a:cubicBezTo>
                  <a:cubicBezTo>
                    <a:pt x="910076" y="298475"/>
                    <a:pt x="909523" y="297456"/>
                    <a:pt x="908628" y="296694"/>
                  </a:cubicBezTo>
                  <a:cubicBezTo>
                    <a:pt x="907733" y="295923"/>
                    <a:pt x="906485" y="295399"/>
                    <a:pt x="905942" y="294722"/>
                  </a:cubicBezTo>
                  <a:cubicBezTo>
                    <a:pt x="905409" y="294037"/>
                    <a:pt x="905580" y="293199"/>
                    <a:pt x="905847" y="292227"/>
                  </a:cubicBezTo>
                  <a:cubicBezTo>
                    <a:pt x="906104" y="291255"/>
                    <a:pt x="906456" y="290150"/>
                    <a:pt x="906152" y="289293"/>
                  </a:cubicBezTo>
                  <a:cubicBezTo>
                    <a:pt x="905847" y="288436"/>
                    <a:pt x="904894" y="287826"/>
                    <a:pt x="904370" y="287122"/>
                  </a:cubicBezTo>
                  <a:cubicBezTo>
                    <a:pt x="903846" y="286407"/>
                    <a:pt x="903761" y="285598"/>
                    <a:pt x="903951" y="284702"/>
                  </a:cubicBezTo>
                  <a:cubicBezTo>
                    <a:pt x="904142" y="283807"/>
                    <a:pt x="904599" y="282816"/>
                    <a:pt x="904561" y="281549"/>
                  </a:cubicBezTo>
                  <a:cubicBezTo>
                    <a:pt x="904513" y="280292"/>
                    <a:pt x="903970" y="278749"/>
                    <a:pt x="903399" y="277187"/>
                  </a:cubicBezTo>
                  <a:cubicBezTo>
                    <a:pt x="902827" y="275625"/>
                    <a:pt x="902246" y="274025"/>
                    <a:pt x="902646" y="272996"/>
                  </a:cubicBezTo>
                  <a:cubicBezTo>
                    <a:pt x="903037" y="271967"/>
                    <a:pt x="904399" y="271501"/>
                    <a:pt x="905113" y="270843"/>
                  </a:cubicBezTo>
                  <a:cubicBezTo>
                    <a:pt x="905828" y="270186"/>
                    <a:pt x="905885" y="269348"/>
                    <a:pt x="904808" y="268700"/>
                  </a:cubicBezTo>
                  <a:cubicBezTo>
                    <a:pt x="903732" y="268043"/>
                    <a:pt x="901532" y="267586"/>
                    <a:pt x="899951" y="266948"/>
                  </a:cubicBezTo>
                  <a:cubicBezTo>
                    <a:pt x="898369" y="266309"/>
                    <a:pt x="897408" y="265500"/>
                    <a:pt x="897398" y="264681"/>
                  </a:cubicBezTo>
                  <a:cubicBezTo>
                    <a:pt x="897388" y="263871"/>
                    <a:pt x="898312" y="263061"/>
                    <a:pt x="898722" y="262061"/>
                  </a:cubicBezTo>
                  <a:cubicBezTo>
                    <a:pt x="899122" y="261061"/>
                    <a:pt x="899008" y="259870"/>
                    <a:pt x="898731" y="259128"/>
                  </a:cubicBezTo>
                  <a:cubicBezTo>
                    <a:pt x="898455" y="258385"/>
                    <a:pt x="898017" y="258099"/>
                    <a:pt x="897598" y="257346"/>
                  </a:cubicBezTo>
                  <a:cubicBezTo>
                    <a:pt x="897179" y="256594"/>
                    <a:pt x="896769" y="255375"/>
                    <a:pt x="896874" y="254632"/>
                  </a:cubicBezTo>
                  <a:cubicBezTo>
                    <a:pt x="896969" y="253889"/>
                    <a:pt x="897579" y="253632"/>
                    <a:pt x="898398" y="253508"/>
                  </a:cubicBezTo>
                  <a:cubicBezTo>
                    <a:pt x="899208" y="253375"/>
                    <a:pt x="900227" y="253375"/>
                    <a:pt x="900846" y="252755"/>
                  </a:cubicBezTo>
                  <a:cubicBezTo>
                    <a:pt x="901465" y="252136"/>
                    <a:pt x="901703" y="250888"/>
                    <a:pt x="901236" y="249812"/>
                  </a:cubicBezTo>
                  <a:cubicBezTo>
                    <a:pt x="900770" y="248736"/>
                    <a:pt x="899617" y="247840"/>
                    <a:pt x="898312" y="247174"/>
                  </a:cubicBezTo>
                  <a:cubicBezTo>
                    <a:pt x="897007" y="246507"/>
                    <a:pt x="895550" y="246069"/>
                    <a:pt x="894931" y="245392"/>
                  </a:cubicBezTo>
                  <a:cubicBezTo>
                    <a:pt x="894302" y="244707"/>
                    <a:pt x="894512" y="243783"/>
                    <a:pt x="894769" y="242592"/>
                  </a:cubicBezTo>
                  <a:cubicBezTo>
                    <a:pt x="895026" y="241402"/>
                    <a:pt x="895350" y="239954"/>
                    <a:pt x="895502" y="237315"/>
                  </a:cubicBezTo>
                  <a:cubicBezTo>
                    <a:pt x="895664" y="234677"/>
                    <a:pt x="895664" y="230848"/>
                    <a:pt x="895636" y="228695"/>
                  </a:cubicBezTo>
                  <a:cubicBezTo>
                    <a:pt x="895607" y="226552"/>
                    <a:pt x="895550" y="226085"/>
                    <a:pt x="894807" y="225857"/>
                  </a:cubicBezTo>
                  <a:cubicBezTo>
                    <a:pt x="894064" y="225628"/>
                    <a:pt x="892645" y="225628"/>
                    <a:pt x="891264" y="225495"/>
                  </a:cubicBezTo>
                  <a:cubicBezTo>
                    <a:pt x="889883" y="225361"/>
                    <a:pt x="888549" y="225104"/>
                    <a:pt x="887759" y="224361"/>
                  </a:cubicBezTo>
                  <a:cubicBezTo>
                    <a:pt x="886959" y="223618"/>
                    <a:pt x="886701" y="222399"/>
                    <a:pt x="886930" y="221199"/>
                  </a:cubicBezTo>
                  <a:cubicBezTo>
                    <a:pt x="887159" y="219999"/>
                    <a:pt x="887883" y="218808"/>
                    <a:pt x="887768" y="217503"/>
                  </a:cubicBezTo>
                  <a:cubicBezTo>
                    <a:pt x="887654" y="216198"/>
                    <a:pt x="886692" y="214779"/>
                    <a:pt x="885520" y="214360"/>
                  </a:cubicBezTo>
                  <a:cubicBezTo>
                    <a:pt x="884339" y="213941"/>
                    <a:pt x="882949" y="214512"/>
                    <a:pt x="881968" y="215455"/>
                  </a:cubicBezTo>
                  <a:cubicBezTo>
                    <a:pt x="880977" y="216398"/>
                    <a:pt x="880405" y="217703"/>
                    <a:pt x="879605" y="218056"/>
                  </a:cubicBezTo>
                  <a:cubicBezTo>
                    <a:pt x="878805" y="218408"/>
                    <a:pt x="877795" y="217799"/>
                    <a:pt x="877243" y="217141"/>
                  </a:cubicBezTo>
                  <a:cubicBezTo>
                    <a:pt x="876691" y="216484"/>
                    <a:pt x="876605" y="215789"/>
                    <a:pt x="876948" y="215036"/>
                  </a:cubicBezTo>
                  <a:cubicBezTo>
                    <a:pt x="877300" y="214284"/>
                    <a:pt x="878081" y="213474"/>
                    <a:pt x="878215" y="212465"/>
                  </a:cubicBezTo>
                  <a:cubicBezTo>
                    <a:pt x="878348" y="211464"/>
                    <a:pt x="877824" y="210274"/>
                    <a:pt x="876862" y="209074"/>
                  </a:cubicBezTo>
                  <a:cubicBezTo>
                    <a:pt x="875900" y="207864"/>
                    <a:pt x="874509" y="206654"/>
                    <a:pt x="874443" y="205473"/>
                  </a:cubicBezTo>
                  <a:cubicBezTo>
                    <a:pt x="874367" y="204302"/>
                    <a:pt x="875614" y="203168"/>
                    <a:pt x="875967" y="201939"/>
                  </a:cubicBezTo>
                  <a:cubicBezTo>
                    <a:pt x="876319" y="200701"/>
                    <a:pt x="875767" y="199368"/>
                    <a:pt x="875138" y="198425"/>
                  </a:cubicBezTo>
                  <a:cubicBezTo>
                    <a:pt x="874519" y="197482"/>
                    <a:pt x="873814" y="196929"/>
                    <a:pt x="873509" y="196167"/>
                  </a:cubicBezTo>
                  <a:cubicBezTo>
                    <a:pt x="873204" y="195396"/>
                    <a:pt x="873290" y="194415"/>
                    <a:pt x="874014" y="193691"/>
                  </a:cubicBezTo>
                  <a:cubicBezTo>
                    <a:pt x="874738" y="192967"/>
                    <a:pt x="876100" y="192500"/>
                    <a:pt x="876786" y="191719"/>
                  </a:cubicBezTo>
                  <a:cubicBezTo>
                    <a:pt x="877462" y="190938"/>
                    <a:pt x="877462" y="189833"/>
                    <a:pt x="877062" y="188890"/>
                  </a:cubicBezTo>
                  <a:cubicBezTo>
                    <a:pt x="876652" y="187947"/>
                    <a:pt x="875843" y="187166"/>
                    <a:pt x="875738" y="186337"/>
                  </a:cubicBezTo>
                  <a:cubicBezTo>
                    <a:pt x="875633" y="185509"/>
                    <a:pt x="876243" y="184642"/>
                    <a:pt x="876776" y="183623"/>
                  </a:cubicBezTo>
                  <a:cubicBezTo>
                    <a:pt x="877310" y="182604"/>
                    <a:pt x="877777" y="181451"/>
                    <a:pt x="878157" y="180222"/>
                  </a:cubicBezTo>
                  <a:cubicBezTo>
                    <a:pt x="878529" y="178984"/>
                    <a:pt x="878824" y="177679"/>
                    <a:pt x="878272" y="176803"/>
                  </a:cubicBezTo>
                  <a:cubicBezTo>
                    <a:pt x="877719" y="175917"/>
                    <a:pt x="876329" y="175450"/>
                    <a:pt x="875433" y="174669"/>
                  </a:cubicBezTo>
                  <a:cubicBezTo>
                    <a:pt x="874538" y="173888"/>
                    <a:pt x="874129" y="172784"/>
                    <a:pt x="873462" y="171888"/>
                  </a:cubicBezTo>
                  <a:cubicBezTo>
                    <a:pt x="872795" y="170993"/>
                    <a:pt x="871871" y="170297"/>
                    <a:pt x="870623" y="169050"/>
                  </a:cubicBezTo>
                  <a:cubicBezTo>
                    <a:pt x="869375" y="167802"/>
                    <a:pt x="867813" y="166002"/>
                    <a:pt x="866975" y="164630"/>
                  </a:cubicBezTo>
                  <a:cubicBezTo>
                    <a:pt x="866137" y="163249"/>
                    <a:pt x="866013" y="162296"/>
                    <a:pt x="866670" y="160763"/>
                  </a:cubicBezTo>
                  <a:cubicBezTo>
                    <a:pt x="867318" y="159220"/>
                    <a:pt x="868747" y="157105"/>
                    <a:pt x="869423" y="155334"/>
                  </a:cubicBezTo>
                  <a:cubicBezTo>
                    <a:pt x="870099" y="153562"/>
                    <a:pt x="870042" y="152143"/>
                    <a:pt x="869375" y="151476"/>
                  </a:cubicBezTo>
                  <a:cubicBezTo>
                    <a:pt x="868709" y="150809"/>
                    <a:pt x="867432" y="150895"/>
                    <a:pt x="866366" y="150628"/>
                  </a:cubicBezTo>
                  <a:cubicBezTo>
                    <a:pt x="865289" y="150352"/>
                    <a:pt x="864422" y="149714"/>
                    <a:pt x="863613" y="149104"/>
                  </a:cubicBezTo>
                  <a:cubicBezTo>
                    <a:pt x="862803" y="148495"/>
                    <a:pt x="862041" y="147914"/>
                    <a:pt x="861260" y="147971"/>
                  </a:cubicBezTo>
                  <a:cubicBezTo>
                    <a:pt x="860479" y="148028"/>
                    <a:pt x="859660" y="148723"/>
                    <a:pt x="859212" y="148923"/>
                  </a:cubicBezTo>
                  <a:cubicBezTo>
                    <a:pt x="858765" y="149123"/>
                    <a:pt x="858679" y="148838"/>
                    <a:pt x="858984" y="148314"/>
                  </a:cubicBezTo>
                  <a:cubicBezTo>
                    <a:pt x="859288" y="147790"/>
                    <a:pt x="859984" y="147037"/>
                    <a:pt x="860203" y="146094"/>
                  </a:cubicBezTo>
                  <a:cubicBezTo>
                    <a:pt x="860422" y="145151"/>
                    <a:pt x="860165" y="144018"/>
                    <a:pt x="859174" y="143237"/>
                  </a:cubicBezTo>
                  <a:cubicBezTo>
                    <a:pt x="858184" y="142456"/>
                    <a:pt x="856478" y="142018"/>
                    <a:pt x="855288" y="141418"/>
                  </a:cubicBezTo>
                  <a:cubicBezTo>
                    <a:pt x="854097" y="140827"/>
                    <a:pt x="853431" y="140065"/>
                    <a:pt x="853545" y="138951"/>
                  </a:cubicBezTo>
                  <a:cubicBezTo>
                    <a:pt x="853659" y="137836"/>
                    <a:pt x="854564" y="136360"/>
                    <a:pt x="854678" y="134922"/>
                  </a:cubicBezTo>
                  <a:cubicBezTo>
                    <a:pt x="854793" y="133483"/>
                    <a:pt x="854126" y="132093"/>
                    <a:pt x="852659" y="130721"/>
                  </a:cubicBezTo>
                  <a:cubicBezTo>
                    <a:pt x="851192" y="129340"/>
                    <a:pt x="848925" y="127978"/>
                    <a:pt x="847411" y="126635"/>
                  </a:cubicBezTo>
                  <a:cubicBezTo>
                    <a:pt x="845887" y="125282"/>
                    <a:pt x="845106" y="123949"/>
                    <a:pt x="844820" y="122596"/>
                  </a:cubicBezTo>
                  <a:cubicBezTo>
                    <a:pt x="844525" y="121244"/>
                    <a:pt x="844734" y="119882"/>
                    <a:pt x="845239" y="118824"/>
                  </a:cubicBezTo>
                  <a:cubicBezTo>
                    <a:pt x="845744" y="117767"/>
                    <a:pt x="846553" y="117005"/>
                    <a:pt x="847020" y="115824"/>
                  </a:cubicBezTo>
                  <a:cubicBezTo>
                    <a:pt x="847487" y="114633"/>
                    <a:pt x="847601" y="113014"/>
                    <a:pt x="847049" y="111690"/>
                  </a:cubicBezTo>
                  <a:cubicBezTo>
                    <a:pt x="846496" y="110366"/>
                    <a:pt x="845277" y="109356"/>
                    <a:pt x="844458" y="108299"/>
                  </a:cubicBezTo>
                  <a:cubicBezTo>
                    <a:pt x="843629" y="107242"/>
                    <a:pt x="843191" y="106137"/>
                    <a:pt x="842572" y="104794"/>
                  </a:cubicBezTo>
                  <a:cubicBezTo>
                    <a:pt x="841953" y="103441"/>
                    <a:pt x="841134" y="101851"/>
                    <a:pt x="839924" y="100441"/>
                  </a:cubicBezTo>
                  <a:cubicBezTo>
                    <a:pt x="838705" y="99031"/>
                    <a:pt x="837086" y="97812"/>
                    <a:pt x="836695" y="96593"/>
                  </a:cubicBezTo>
                  <a:cubicBezTo>
                    <a:pt x="836305" y="95374"/>
                    <a:pt x="837143" y="94155"/>
                    <a:pt x="837114" y="92897"/>
                  </a:cubicBezTo>
                  <a:cubicBezTo>
                    <a:pt x="837086" y="91630"/>
                    <a:pt x="836181" y="90325"/>
                    <a:pt x="836505" y="89125"/>
                  </a:cubicBezTo>
                  <a:cubicBezTo>
                    <a:pt x="836819" y="87925"/>
                    <a:pt x="838362" y="86820"/>
                    <a:pt x="839343" y="85620"/>
                  </a:cubicBezTo>
                  <a:cubicBezTo>
                    <a:pt x="840324" y="84420"/>
                    <a:pt x="840762" y="83115"/>
                    <a:pt x="840620" y="81810"/>
                  </a:cubicBezTo>
                  <a:cubicBezTo>
                    <a:pt x="840476" y="80505"/>
                    <a:pt x="839753" y="79200"/>
                    <a:pt x="838391" y="78372"/>
                  </a:cubicBezTo>
                  <a:cubicBezTo>
                    <a:pt x="837028" y="77543"/>
                    <a:pt x="835028" y="77200"/>
                    <a:pt x="833047" y="76971"/>
                  </a:cubicBezTo>
                  <a:cubicBezTo>
                    <a:pt x="832076" y="76867"/>
                    <a:pt x="831113" y="76781"/>
                    <a:pt x="830256" y="76695"/>
                  </a:cubicBezTo>
                  <a:cubicBezTo>
                    <a:pt x="829704" y="77048"/>
                    <a:pt x="829370" y="77572"/>
                    <a:pt x="828608" y="77371"/>
                  </a:cubicBezTo>
                  <a:cubicBezTo>
                    <a:pt x="828570" y="77362"/>
                    <a:pt x="828542" y="77352"/>
                    <a:pt x="828504" y="77343"/>
                  </a:cubicBezTo>
                  <a:cubicBezTo>
                    <a:pt x="827551" y="77019"/>
                    <a:pt x="825951" y="75609"/>
                    <a:pt x="824360" y="74581"/>
                  </a:cubicBezTo>
                  <a:cubicBezTo>
                    <a:pt x="822760" y="73552"/>
                    <a:pt x="821160" y="72904"/>
                    <a:pt x="819798" y="73076"/>
                  </a:cubicBezTo>
                  <a:cubicBezTo>
                    <a:pt x="818426" y="73247"/>
                    <a:pt x="817283" y="74238"/>
                    <a:pt x="816207" y="74371"/>
                  </a:cubicBezTo>
                  <a:cubicBezTo>
                    <a:pt x="815121" y="74504"/>
                    <a:pt x="814092" y="73781"/>
                    <a:pt x="813445" y="72409"/>
                  </a:cubicBezTo>
                  <a:cubicBezTo>
                    <a:pt x="812797" y="71037"/>
                    <a:pt x="812530" y="69028"/>
                    <a:pt x="811940" y="67618"/>
                  </a:cubicBezTo>
                  <a:cubicBezTo>
                    <a:pt x="811349" y="66208"/>
                    <a:pt x="810435" y="65408"/>
                    <a:pt x="809101" y="64437"/>
                  </a:cubicBezTo>
                  <a:cubicBezTo>
                    <a:pt x="807768" y="63465"/>
                    <a:pt x="806015" y="62322"/>
                    <a:pt x="805320" y="61303"/>
                  </a:cubicBezTo>
                  <a:cubicBezTo>
                    <a:pt x="804615" y="60274"/>
                    <a:pt x="804958" y="59360"/>
                    <a:pt x="805472" y="57921"/>
                  </a:cubicBezTo>
                  <a:cubicBezTo>
                    <a:pt x="805986" y="56474"/>
                    <a:pt x="806672" y="54502"/>
                    <a:pt x="806120" y="53073"/>
                  </a:cubicBezTo>
                  <a:cubicBezTo>
                    <a:pt x="805568" y="51645"/>
                    <a:pt x="803777" y="50768"/>
                    <a:pt x="801938" y="50597"/>
                  </a:cubicBezTo>
                  <a:cubicBezTo>
                    <a:pt x="800091" y="50425"/>
                    <a:pt x="798185" y="50959"/>
                    <a:pt x="796919" y="51111"/>
                  </a:cubicBezTo>
                  <a:cubicBezTo>
                    <a:pt x="795642" y="51263"/>
                    <a:pt x="794995" y="51035"/>
                    <a:pt x="794576" y="50330"/>
                  </a:cubicBezTo>
                  <a:cubicBezTo>
                    <a:pt x="794156" y="49625"/>
                    <a:pt x="793966" y="48444"/>
                    <a:pt x="793737" y="47530"/>
                  </a:cubicBezTo>
                  <a:cubicBezTo>
                    <a:pt x="793509" y="46615"/>
                    <a:pt x="793242" y="45968"/>
                    <a:pt x="792252" y="45701"/>
                  </a:cubicBezTo>
                  <a:cubicBezTo>
                    <a:pt x="791261" y="45434"/>
                    <a:pt x="789546" y="45549"/>
                    <a:pt x="787889" y="45034"/>
                  </a:cubicBezTo>
                  <a:cubicBezTo>
                    <a:pt x="786232" y="44520"/>
                    <a:pt x="784641" y="43377"/>
                    <a:pt x="783174" y="43072"/>
                  </a:cubicBezTo>
                  <a:cubicBezTo>
                    <a:pt x="781707" y="42767"/>
                    <a:pt x="780374" y="43301"/>
                    <a:pt x="779355" y="43453"/>
                  </a:cubicBezTo>
                  <a:cubicBezTo>
                    <a:pt x="778326" y="43605"/>
                    <a:pt x="777602" y="43377"/>
                    <a:pt x="776983" y="42481"/>
                  </a:cubicBezTo>
                  <a:cubicBezTo>
                    <a:pt x="776354" y="41586"/>
                    <a:pt x="775821" y="40033"/>
                    <a:pt x="774849" y="39291"/>
                  </a:cubicBezTo>
                  <a:cubicBezTo>
                    <a:pt x="773878" y="38548"/>
                    <a:pt x="772468" y="38624"/>
                    <a:pt x="771334" y="38357"/>
                  </a:cubicBezTo>
                  <a:cubicBezTo>
                    <a:pt x="770192" y="38090"/>
                    <a:pt x="769315" y="37481"/>
                    <a:pt x="767915" y="37214"/>
                  </a:cubicBezTo>
                  <a:cubicBezTo>
                    <a:pt x="766505" y="36947"/>
                    <a:pt x="764562" y="37024"/>
                    <a:pt x="762781" y="37024"/>
                  </a:cubicBezTo>
                  <a:cubicBezTo>
                    <a:pt x="760990" y="37024"/>
                    <a:pt x="759352" y="36947"/>
                    <a:pt x="758219" y="36414"/>
                  </a:cubicBezTo>
                  <a:cubicBezTo>
                    <a:pt x="757076" y="35881"/>
                    <a:pt x="756428" y="34890"/>
                    <a:pt x="755361" y="34319"/>
                  </a:cubicBezTo>
                  <a:cubicBezTo>
                    <a:pt x="754294" y="33747"/>
                    <a:pt x="752818" y="33595"/>
                    <a:pt x="751694" y="32680"/>
                  </a:cubicBezTo>
                  <a:cubicBezTo>
                    <a:pt x="750570" y="31766"/>
                    <a:pt x="749808" y="30089"/>
                    <a:pt x="749341" y="28632"/>
                  </a:cubicBezTo>
                  <a:cubicBezTo>
                    <a:pt x="748865" y="27165"/>
                    <a:pt x="748675" y="25908"/>
                    <a:pt x="747646" y="25432"/>
                  </a:cubicBezTo>
                  <a:cubicBezTo>
                    <a:pt x="746617" y="24955"/>
                    <a:pt x="744750" y="25260"/>
                    <a:pt x="743236" y="25241"/>
                  </a:cubicBezTo>
                  <a:cubicBezTo>
                    <a:pt x="741712" y="25222"/>
                    <a:pt x="740540" y="24879"/>
                    <a:pt x="739493" y="24765"/>
                  </a:cubicBezTo>
                  <a:cubicBezTo>
                    <a:pt x="738445" y="24651"/>
                    <a:pt x="737530" y="24765"/>
                    <a:pt x="736502" y="24974"/>
                  </a:cubicBezTo>
                  <a:cubicBezTo>
                    <a:pt x="735473" y="25184"/>
                    <a:pt x="734330" y="25489"/>
                    <a:pt x="733196" y="25355"/>
                  </a:cubicBezTo>
                  <a:cubicBezTo>
                    <a:pt x="732053" y="25222"/>
                    <a:pt x="730911" y="24651"/>
                    <a:pt x="729834" y="24289"/>
                  </a:cubicBezTo>
                  <a:cubicBezTo>
                    <a:pt x="728748" y="23927"/>
                    <a:pt x="727720" y="23774"/>
                    <a:pt x="726710" y="24289"/>
                  </a:cubicBezTo>
                  <a:cubicBezTo>
                    <a:pt x="725700" y="24803"/>
                    <a:pt x="724710" y="25975"/>
                    <a:pt x="723291" y="26241"/>
                  </a:cubicBezTo>
                  <a:cubicBezTo>
                    <a:pt x="721862" y="26508"/>
                    <a:pt x="719995" y="25860"/>
                    <a:pt x="718537" y="25803"/>
                  </a:cubicBezTo>
                  <a:cubicBezTo>
                    <a:pt x="717071" y="25746"/>
                    <a:pt x="716004" y="26279"/>
                    <a:pt x="714604" y="26622"/>
                  </a:cubicBezTo>
                  <a:cubicBezTo>
                    <a:pt x="713194" y="26965"/>
                    <a:pt x="711441" y="27118"/>
                    <a:pt x="709755" y="26775"/>
                  </a:cubicBezTo>
                  <a:cubicBezTo>
                    <a:pt x="708060" y="26432"/>
                    <a:pt x="706431" y="25594"/>
                    <a:pt x="705002" y="25537"/>
                  </a:cubicBezTo>
                  <a:cubicBezTo>
                    <a:pt x="703574" y="25479"/>
                    <a:pt x="702354" y="26203"/>
                    <a:pt x="700726" y="26775"/>
                  </a:cubicBezTo>
                  <a:cubicBezTo>
                    <a:pt x="699087" y="27346"/>
                    <a:pt x="697040" y="27765"/>
                    <a:pt x="694925" y="27784"/>
                  </a:cubicBezTo>
                  <a:cubicBezTo>
                    <a:pt x="692811" y="27803"/>
                    <a:pt x="690639" y="27422"/>
                    <a:pt x="688305" y="26813"/>
                  </a:cubicBezTo>
                  <a:cubicBezTo>
                    <a:pt x="685962" y="26203"/>
                    <a:pt x="683457" y="25365"/>
                    <a:pt x="681380" y="25498"/>
                  </a:cubicBezTo>
                  <a:cubicBezTo>
                    <a:pt x="679304" y="25632"/>
                    <a:pt x="677675" y="26737"/>
                    <a:pt x="676799" y="28042"/>
                  </a:cubicBezTo>
                  <a:cubicBezTo>
                    <a:pt x="675923" y="29356"/>
                    <a:pt x="675808" y="30880"/>
                    <a:pt x="674989" y="32814"/>
                  </a:cubicBezTo>
                  <a:cubicBezTo>
                    <a:pt x="674170" y="34757"/>
                    <a:pt x="672656" y="37109"/>
                    <a:pt x="671208" y="38367"/>
                  </a:cubicBezTo>
                  <a:cubicBezTo>
                    <a:pt x="669760" y="39624"/>
                    <a:pt x="668388" y="39776"/>
                    <a:pt x="667026" y="40062"/>
                  </a:cubicBezTo>
                  <a:cubicBezTo>
                    <a:pt x="665655" y="40348"/>
                    <a:pt x="664283" y="40767"/>
                    <a:pt x="662750" y="40767"/>
                  </a:cubicBezTo>
                  <a:cubicBezTo>
                    <a:pt x="661207" y="40767"/>
                    <a:pt x="659492" y="40348"/>
                    <a:pt x="657920" y="39319"/>
                  </a:cubicBezTo>
                  <a:cubicBezTo>
                    <a:pt x="656339" y="38290"/>
                    <a:pt x="654892" y="36652"/>
                    <a:pt x="653168" y="35023"/>
                  </a:cubicBezTo>
                  <a:cubicBezTo>
                    <a:pt x="651444" y="33395"/>
                    <a:pt x="649424" y="31756"/>
                    <a:pt x="647938" y="30937"/>
                  </a:cubicBezTo>
                  <a:cubicBezTo>
                    <a:pt x="646452" y="30118"/>
                    <a:pt x="645500" y="30118"/>
                    <a:pt x="644271" y="29470"/>
                  </a:cubicBezTo>
                  <a:cubicBezTo>
                    <a:pt x="643033" y="28823"/>
                    <a:pt x="641518" y="27527"/>
                    <a:pt x="639956" y="26613"/>
                  </a:cubicBezTo>
                  <a:cubicBezTo>
                    <a:pt x="638394" y="25698"/>
                    <a:pt x="636794" y="25165"/>
                    <a:pt x="635508" y="25070"/>
                  </a:cubicBezTo>
                  <a:cubicBezTo>
                    <a:pt x="634213" y="24974"/>
                    <a:pt x="633222" y="25317"/>
                    <a:pt x="631727" y="24765"/>
                  </a:cubicBezTo>
                  <a:cubicBezTo>
                    <a:pt x="630222" y="24212"/>
                    <a:pt x="628212" y="22765"/>
                    <a:pt x="626193" y="21288"/>
                  </a:cubicBezTo>
                  <a:cubicBezTo>
                    <a:pt x="624173" y="19802"/>
                    <a:pt x="622164" y="18288"/>
                    <a:pt x="620430" y="17583"/>
                  </a:cubicBezTo>
                  <a:cubicBezTo>
                    <a:pt x="618696" y="16878"/>
                    <a:pt x="617249" y="16993"/>
                    <a:pt x="616011" y="16516"/>
                  </a:cubicBezTo>
                  <a:cubicBezTo>
                    <a:pt x="614772" y="16040"/>
                    <a:pt x="613753" y="14973"/>
                    <a:pt x="612934" y="13364"/>
                  </a:cubicBezTo>
                  <a:cubicBezTo>
                    <a:pt x="612115" y="11744"/>
                    <a:pt x="611505" y="9573"/>
                    <a:pt x="610686" y="8077"/>
                  </a:cubicBezTo>
                  <a:cubicBezTo>
                    <a:pt x="609857" y="6582"/>
                    <a:pt x="609429" y="6982"/>
                    <a:pt x="608381" y="6153"/>
                  </a:cubicBezTo>
                  <a:cubicBezTo>
                    <a:pt x="518322" y="13583"/>
                    <a:pt x="12449" y="0"/>
                    <a:pt x="12449" y="0"/>
                  </a:cubicBezTo>
                  <a:lnTo>
                    <a:pt x="0" y="293608"/>
                  </a:lnTo>
                  <a:cubicBezTo>
                    <a:pt x="72723" y="296694"/>
                    <a:pt x="146980" y="298952"/>
                    <a:pt x="221037" y="300018"/>
                  </a:cubicBezTo>
                  <a:lnTo>
                    <a:pt x="218666" y="448008"/>
                  </a:lnTo>
                  <a:cubicBezTo>
                    <a:pt x="263128" y="448904"/>
                    <a:pt x="307991" y="449770"/>
                    <a:pt x="361302" y="450275"/>
                  </a:cubicBezTo>
                  <a:cubicBezTo>
                    <a:pt x="417319" y="450799"/>
                    <a:pt x="482661" y="450913"/>
                    <a:pt x="567118" y="449685"/>
                  </a:cubicBezTo>
                  <a:cubicBezTo>
                    <a:pt x="651586" y="448456"/>
                    <a:pt x="755171" y="445875"/>
                    <a:pt x="833533" y="443522"/>
                  </a:cubicBezTo>
                  <a:cubicBezTo>
                    <a:pt x="890226" y="441836"/>
                    <a:pt x="933764" y="440265"/>
                    <a:pt x="973646" y="438712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703A00CC-B546-2736-D150-26471D7F7613}"/>
                </a:ext>
              </a:extLst>
            </p:cNvPr>
            <p:cNvSpPr/>
            <p:nvPr/>
          </p:nvSpPr>
          <p:spPr>
            <a:xfrm>
              <a:off x="3359989" y="3283933"/>
              <a:ext cx="969307" cy="512982"/>
            </a:xfrm>
            <a:custGeom>
              <a:avLst/>
              <a:gdLst>
                <a:gd name="connsiteX0" fmla="*/ 864365 w 864365"/>
                <a:gd name="connsiteY0" fmla="*/ 436074 h 457444"/>
                <a:gd name="connsiteX1" fmla="*/ 860860 w 864365"/>
                <a:gd name="connsiteY1" fmla="*/ 359893 h 457444"/>
                <a:gd name="connsiteX2" fmla="*/ 854269 w 864365"/>
                <a:gd name="connsiteY2" fmla="*/ 236725 h 457444"/>
                <a:gd name="connsiteX3" fmla="*/ 848782 w 864365"/>
                <a:gd name="connsiteY3" fmla="*/ 144799 h 457444"/>
                <a:gd name="connsiteX4" fmla="*/ 848935 w 864365"/>
                <a:gd name="connsiteY4" fmla="*/ 125825 h 457444"/>
                <a:gd name="connsiteX5" fmla="*/ 850230 w 864365"/>
                <a:gd name="connsiteY5" fmla="*/ 123006 h 457444"/>
                <a:gd name="connsiteX6" fmla="*/ 848097 w 864365"/>
                <a:gd name="connsiteY6" fmla="*/ 120539 h 457444"/>
                <a:gd name="connsiteX7" fmla="*/ 843372 w 864365"/>
                <a:gd name="connsiteY7" fmla="*/ 120310 h 457444"/>
                <a:gd name="connsiteX8" fmla="*/ 841724 w 864365"/>
                <a:gd name="connsiteY8" fmla="*/ 120129 h 457444"/>
                <a:gd name="connsiteX9" fmla="*/ 840353 w 864365"/>
                <a:gd name="connsiteY9" fmla="*/ 118024 h 457444"/>
                <a:gd name="connsiteX10" fmla="*/ 837505 w 864365"/>
                <a:gd name="connsiteY10" fmla="*/ 117567 h 457444"/>
                <a:gd name="connsiteX11" fmla="*/ 834885 w 864365"/>
                <a:gd name="connsiteY11" fmla="*/ 118729 h 457444"/>
                <a:gd name="connsiteX12" fmla="*/ 832418 w 864365"/>
                <a:gd name="connsiteY12" fmla="*/ 119110 h 457444"/>
                <a:gd name="connsiteX13" fmla="*/ 828961 w 864365"/>
                <a:gd name="connsiteY13" fmla="*/ 117481 h 457444"/>
                <a:gd name="connsiteX14" fmla="*/ 826627 w 864365"/>
                <a:gd name="connsiteY14" fmla="*/ 115167 h 457444"/>
                <a:gd name="connsiteX15" fmla="*/ 824008 w 864365"/>
                <a:gd name="connsiteY15" fmla="*/ 114586 h 457444"/>
                <a:gd name="connsiteX16" fmla="*/ 822379 w 864365"/>
                <a:gd name="connsiteY16" fmla="*/ 113033 h 457444"/>
                <a:gd name="connsiteX17" fmla="*/ 821950 w 864365"/>
                <a:gd name="connsiteY17" fmla="*/ 109023 h 457444"/>
                <a:gd name="connsiteX18" fmla="*/ 818855 w 864365"/>
                <a:gd name="connsiteY18" fmla="*/ 105899 h 457444"/>
                <a:gd name="connsiteX19" fmla="*/ 813768 w 864365"/>
                <a:gd name="connsiteY19" fmla="*/ 101508 h 457444"/>
                <a:gd name="connsiteX20" fmla="*/ 812092 w 864365"/>
                <a:gd name="connsiteY20" fmla="*/ 95993 h 457444"/>
                <a:gd name="connsiteX21" fmla="*/ 813968 w 864365"/>
                <a:gd name="connsiteY21" fmla="*/ 92307 h 457444"/>
                <a:gd name="connsiteX22" fmla="*/ 814473 w 864365"/>
                <a:gd name="connsiteY22" fmla="*/ 89183 h 457444"/>
                <a:gd name="connsiteX23" fmla="*/ 812159 w 864365"/>
                <a:gd name="connsiteY23" fmla="*/ 87706 h 457444"/>
                <a:gd name="connsiteX24" fmla="*/ 809539 w 864365"/>
                <a:gd name="connsiteY24" fmla="*/ 87582 h 457444"/>
                <a:gd name="connsiteX25" fmla="*/ 806996 w 864365"/>
                <a:gd name="connsiteY25" fmla="*/ 84706 h 457444"/>
                <a:gd name="connsiteX26" fmla="*/ 805472 w 864365"/>
                <a:gd name="connsiteY26" fmla="*/ 83591 h 457444"/>
                <a:gd name="connsiteX27" fmla="*/ 804129 w 864365"/>
                <a:gd name="connsiteY27" fmla="*/ 82629 h 457444"/>
                <a:gd name="connsiteX28" fmla="*/ 802376 w 864365"/>
                <a:gd name="connsiteY28" fmla="*/ 81182 h 457444"/>
                <a:gd name="connsiteX29" fmla="*/ 799129 w 864365"/>
                <a:gd name="connsiteY29" fmla="*/ 79886 h 457444"/>
                <a:gd name="connsiteX30" fmla="*/ 796004 w 864365"/>
                <a:gd name="connsiteY30" fmla="*/ 76333 h 457444"/>
                <a:gd name="connsiteX31" fmla="*/ 794118 w 864365"/>
                <a:gd name="connsiteY31" fmla="*/ 72476 h 457444"/>
                <a:gd name="connsiteX32" fmla="*/ 791023 w 864365"/>
                <a:gd name="connsiteY32" fmla="*/ 70037 h 457444"/>
                <a:gd name="connsiteX33" fmla="*/ 788203 w 864365"/>
                <a:gd name="connsiteY33" fmla="*/ 66227 h 457444"/>
                <a:gd name="connsiteX34" fmla="*/ 789041 w 864365"/>
                <a:gd name="connsiteY34" fmla="*/ 63532 h 457444"/>
                <a:gd name="connsiteX35" fmla="*/ 793252 w 864365"/>
                <a:gd name="connsiteY35" fmla="*/ 61398 h 457444"/>
                <a:gd name="connsiteX36" fmla="*/ 794395 w 864365"/>
                <a:gd name="connsiteY36" fmla="*/ 56750 h 457444"/>
                <a:gd name="connsiteX37" fmla="*/ 794547 w 864365"/>
                <a:gd name="connsiteY37" fmla="*/ 53226 h 457444"/>
                <a:gd name="connsiteX38" fmla="*/ 796500 w 864365"/>
                <a:gd name="connsiteY38" fmla="*/ 50359 h 457444"/>
                <a:gd name="connsiteX39" fmla="*/ 799014 w 864365"/>
                <a:gd name="connsiteY39" fmla="*/ 48454 h 457444"/>
                <a:gd name="connsiteX40" fmla="*/ 801500 w 864365"/>
                <a:gd name="connsiteY40" fmla="*/ 46672 h 457444"/>
                <a:gd name="connsiteX41" fmla="*/ 802796 w 864365"/>
                <a:gd name="connsiteY41" fmla="*/ 41491 h 457444"/>
                <a:gd name="connsiteX42" fmla="*/ 803967 w 864365"/>
                <a:gd name="connsiteY42" fmla="*/ 38395 h 457444"/>
                <a:gd name="connsiteX43" fmla="*/ 805748 w 864365"/>
                <a:gd name="connsiteY43" fmla="*/ 38652 h 457444"/>
                <a:gd name="connsiteX44" fmla="*/ 809654 w 864365"/>
                <a:gd name="connsiteY44" fmla="*/ 38986 h 457444"/>
                <a:gd name="connsiteX45" fmla="*/ 813283 w 864365"/>
                <a:gd name="connsiteY45" fmla="*/ 37567 h 457444"/>
                <a:gd name="connsiteX46" fmla="*/ 814349 w 864365"/>
                <a:gd name="connsiteY46" fmla="*/ 33728 h 457444"/>
                <a:gd name="connsiteX47" fmla="*/ 812035 w 864365"/>
                <a:gd name="connsiteY47" fmla="*/ 32404 h 457444"/>
                <a:gd name="connsiteX48" fmla="*/ 809901 w 864365"/>
                <a:gd name="connsiteY48" fmla="*/ 32452 h 457444"/>
                <a:gd name="connsiteX49" fmla="*/ 811225 w 864365"/>
                <a:gd name="connsiteY49" fmla="*/ 30823 h 457444"/>
                <a:gd name="connsiteX50" fmla="*/ 812140 w 864365"/>
                <a:gd name="connsiteY50" fmla="*/ 25517 h 457444"/>
                <a:gd name="connsiteX51" fmla="*/ 810235 w 864365"/>
                <a:gd name="connsiteY51" fmla="*/ 22546 h 457444"/>
                <a:gd name="connsiteX52" fmla="*/ 806529 w 864365"/>
                <a:gd name="connsiteY52" fmla="*/ 20688 h 457444"/>
                <a:gd name="connsiteX53" fmla="*/ 805967 w 864365"/>
                <a:gd name="connsiteY53" fmla="*/ 16621 h 457444"/>
                <a:gd name="connsiteX54" fmla="*/ 804139 w 864365"/>
                <a:gd name="connsiteY54" fmla="*/ 13602 h 457444"/>
                <a:gd name="connsiteX55" fmla="*/ 799462 w 864365"/>
                <a:gd name="connsiteY55" fmla="*/ 13478 h 457444"/>
                <a:gd name="connsiteX56" fmla="*/ 794480 w 864365"/>
                <a:gd name="connsiteY56" fmla="*/ 14316 h 457444"/>
                <a:gd name="connsiteX57" fmla="*/ 792147 w 864365"/>
                <a:gd name="connsiteY57" fmla="*/ 14364 h 457444"/>
                <a:gd name="connsiteX58" fmla="*/ 791889 w 864365"/>
                <a:gd name="connsiteY58" fmla="*/ 15907 h 457444"/>
                <a:gd name="connsiteX59" fmla="*/ 791528 w 864365"/>
                <a:gd name="connsiteY59" fmla="*/ 17869 h 457444"/>
                <a:gd name="connsiteX60" fmla="*/ 789213 w 864365"/>
                <a:gd name="connsiteY60" fmla="*/ 18907 h 457444"/>
                <a:gd name="connsiteX61" fmla="*/ 785279 w 864365"/>
                <a:gd name="connsiteY61" fmla="*/ 18021 h 457444"/>
                <a:gd name="connsiteX62" fmla="*/ 782660 w 864365"/>
                <a:gd name="connsiteY62" fmla="*/ 15354 h 457444"/>
                <a:gd name="connsiteX63" fmla="*/ 780831 w 864365"/>
                <a:gd name="connsiteY63" fmla="*/ 13983 h 457444"/>
                <a:gd name="connsiteX64" fmla="*/ 777992 w 864365"/>
                <a:gd name="connsiteY64" fmla="*/ 13830 h 457444"/>
                <a:gd name="connsiteX65" fmla="*/ 776316 w 864365"/>
                <a:gd name="connsiteY65" fmla="*/ 12964 h 457444"/>
                <a:gd name="connsiteX66" fmla="*/ 774840 w 864365"/>
                <a:gd name="connsiteY66" fmla="*/ 9963 h 457444"/>
                <a:gd name="connsiteX67" fmla="*/ 772706 w 864365"/>
                <a:gd name="connsiteY67" fmla="*/ 8439 h 457444"/>
                <a:gd name="connsiteX68" fmla="*/ 768820 w 864365"/>
                <a:gd name="connsiteY68" fmla="*/ 7753 h 457444"/>
                <a:gd name="connsiteX69" fmla="*/ 766563 w 864365"/>
                <a:gd name="connsiteY69" fmla="*/ 5820 h 457444"/>
                <a:gd name="connsiteX70" fmla="*/ 763514 w 864365"/>
                <a:gd name="connsiteY70" fmla="*/ 3324 h 457444"/>
                <a:gd name="connsiteX71" fmla="*/ 762190 w 864365"/>
                <a:gd name="connsiteY71" fmla="*/ 362 h 457444"/>
                <a:gd name="connsiteX72" fmla="*/ 762067 w 864365"/>
                <a:gd name="connsiteY72" fmla="*/ 0 h 457444"/>
                <a:gd name="connsiteX73" fmla="*/ 622011 w 864365"/>
                <a:gd name="connsiteY73" fmla="*/ 4810 h 457444"/>
                <a:gd name="connsiteX74" fmla="*/ 355597 w 864365"/>
                <a:gd name="connsiteY74" fmla="*/ 10973 h 457444"/>
                <a:gd name="connsiteX75" fmla="*/ 149781 w 864365"/>
                <a:gd name="connsiteY75" fmla="*/ 11582 h 457444"/>
                <a:gd name="connsiteX76" fmla="*/ 102308 w 864365"/>
                <a:gd name="connsiteY76" fmla="*/ 10992 h 457444"/>
                <a:gd name="connsiteX77" fmla="*/ 7134 w 864365"/>
                <a:gd name="connsiteY77" fmla="*/ 9287 h 457444"/>
                <a:gd name="connsiteX78" fmla="*/ 0 w 864365"/>
                <a:gd name="connsiteY78" fmla="*/ 454800 h 457444"/>
                <a:gd name="connsiteX79" fmla="*/ 297161 w 864365"/>
                <a:gd name="connsiteY79" fmla="*/ 457295 h 457444"/>
                <a:gd name="connsiteX80" fmla="*/ 864365 w 864365"/>
                <a:gd name="connsiteY80" fmla="*/ 436074 h 45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864365" h="457444">
                  <a:moveTo>
                    <a:pt x="864365" y="436074"/>
                  </a:moveTo>
                  <a:cubicBezTo>
                    <a:pt x="863441" y="414671"/>
                    <a:pt x="862470" y="392506"/>
                    <a:pt x="860860" y="359893"/>
                  </a:cubicBezTo>
                  <a:cubicBezTo>
                    <a:pt x="859117" y="324707"/>
                    <a:pt x="856631" y="277358"/>
                    <a:pt x="854269" y="236725"/>
                  </a:cubicBezTo>
                  <a:cubicBezTo>
                    <a:pt x="851906" y="196082"/>
                    <a:pt x="849668" y="162153"/>
                    <a:pt x="848782" y="144799"/>
                  </a:cubicBezTo>
                  <a:cubicBezTo>
                    <a:pt x="847887" y="127454"/>
                    <a:pt x="848354" y="126692"/>
                    <a:pt x="848935" y="125825"/>
                  </a:cubicBezTo>
                  <a:cubicBezTo>
                    <a:pt x="849516" y="124958"/>
                    <a:pt x="850230" y="123997"/>
                    <a:pt x="850230" y="123006"/>
                  </a:cubicBezTo>
                  <a:cubicBezTo>
                    <a:pt x="850230" y="122015"/>
                    <a:pt x="849516" y="120996"/>
                    <a:pt x="848097" y="120539"/>
                  </a:cubicBezTo>
                  <a:cubicBezTo>
                    <a:pt x="846677" y="120082"/>
                    <a:pt x="844544" y="120187"/>
                    <a:pt x="843372" y="120310"/>
                  </a:cubicBezTo>
                  <a:cubicBezTo>
                    <a:pt x="842200" y="120434"/>
                    <a:pt x="842000" y="120587"/>
                    <a:pt x="841724" y="120129"/>
                  </a:cubicBezTo>
                  <a:cubicBezTo>
                    <a:pt x="841438" y="119672"/>
                    <a:pt x="841086" y="118605"/>
                    <a:pt x="840353" y="118024"/>
                  </a:cubicBezTo>
                  <a:cubicBezTo>
                    <a:pt x="839619" y="117443"/>
                    <a:pt x="838495" y="117338"/>
                    <a:pt x="837505" y="117567"/>
                  </a:cubicBezTo>
                  <a:cubicBezTo>
                    <a:pt x="836514" y="117796"/>
                    <a:pt x="835647" y="118348"/>
                    <a:pt x="834885" y="118729"/>
                  </a:cubicBezTo>
                  <a:cubicBezTo>
                    <a:pt x="834123" y="119110"/>
                    <a:pt x="833466" y="119310"/>
                    <a:pt x="832418" y="119110"/>
                  </a:cubicBezTo>
                  <a:cubicBezTo>
                    <a:pt x="831380" y="118910"/>
                    <a:pt x="829951" y="118301"/>
                    <a:pt x="828961" y="117481"/>
                  </a:cubicBezTo>
                  <a:cubicBezTo>
                    <a:pt x="827970" y="116662"/>
                    <a:pt x="827408" y="115653"/>
                    <a:pt x="826627" y="115167"/>
                  </a:cubicBezTo>
                  <a:cubicBezTo>
                    <a:pt x="825837" y="114681"/>
                    <a:pt x="824827" y="114738"/>
                    <a:pt x="824008" y="114586"/>
                  </a:cubicBezTo>
                  <a:cubicBezTo>
                    <a:pt x="823198" y="114433"/>
                    <a:pt x="822588" y="114081"/>
                    <a:pt x="822379" y="113033"/>
                  </a:cubicBezTo>
                  <a:cubicBezTo>
                    <a:pt x="822169" y="111995"/>
                    <a:pt x="822379" y="110271"/>
                    <a:pt x="821950" y="109023"/>
                  </a:cubicBezTo>
                  <a:cubicBezTo>
                    <a:pt x="821522" y="107775"/>
                    <a:pt x="820455" y="107014"/>
                    <a:pt x="818855" y="105899"/>
                  </a:cubicBezTo>
                  <a:cubicBezTo>
                    <a:pt x="817255" y="104785"/>
                    <a:pt x="815121" y="103308"/>
                    <a:pt x="813768" y="101508"/>
                  </a:cubicBezTo>
                  <a:cubicBezTo>
                    <a:pt x="812425" y="99708"/>
                    <a:pt x="811863" y="97565"/>
                    <a:pt x="812092" y="95993"/>
                  </a:cubicBezTo>
                  <a:cubicBezTo>
                    <a:pt x="812321" y="94421"/>
                    <a:pt x="813340" y="93402"/>
                    <a:pt x="813968" y="92307"/>
                  </a:cubicBezTo>
                  <a:cubicBezTo>
                    <a:pt x="814607" y="91211"/>
                    <a:pt x="814854" y="90049"/>
                    <a:pt x="814473" y="89183"/>
                  </a:cubicBezTo>
                  <a:cubicBezTo>
                    <a:pt x="814092" y="88316"/>
                    <a:pt x="813073" y="87763"/>
                    <a:pt x="812159" y="87706"/>
                  </a:cubicBezTo>
                  <a:cubicBezTo>
                    <a:pt x="811244" y="87659"/>
                    <a:pt x="810435" y="88116"/>
                    <a:pt x="809539" y="87582"/>
                  </a:cubicBezTo>
                  <a:cubicBezTo>
                    <a:pt x="808654" y="87049"/>
                    <a:pt x="807682" y="85525"/>
                    <a:pt x="806996" y="84706"/>
                  </a:cubicBezTo>
                  <a:cubicBezTo>
                    <a:pt x="806310" y="83896"/>
                    <a:pt x="805901" y="83791"/>
                    <a:pt x="805472" y="83591"/>
                  </a:cubicBezTo>
                  <a:cubicBezTo>
                    <a:pt x="805044" y="83391"/>
                    <a:pt x="804577" y="83087"/>
                    <a:pt x="804129" y="82629"/>
                  </a:cubicBezTo>
                  <a:cubicBezTo>
                    <a:pt x="803672" y="82172"/>
                    <a:pt x="803215" y="81562"/>
                    <a:pt x="802376" y="81182"/>
                  </a:cubicBezTo>
                  <a:cubicBezTo>
                    <a:pt x="801538" y="80801"/>
                    <a:pt x="800319" y="80648"/>
                    <a:pt x="799129" y="79886"/>
                  </a:cubicBezTo>
                  <a:cubicBezTo>
                    <a:pt x="797938" y="79124"/>
                    <a:pt x="796766" y="77753"/>
                    <a:pt x="796004" y="76333"/>
                  </a:cubicBezTo>
                  <a:cubicBezTo>
                    <a:pt x="795242" y="74914"/>
                    <a:pt x="794880" y="73438"/>
                    <a:pt x="794118" y="72476"/>
                  </a:cubicBezTo>
                  <a:cubicBezTo>
                    <a:pt x="793356" y="71514"/>
                    <a:pt x="792185" y="71047"/>
                    <a:pt x="791023" y="70037"/>
                  </a:cubicBezTo>
                  <a:cubicBezTo>
                    <a:pt x="789851" y="69018"/>
                    <a:pt x="788689" y="67446"/>
                    <a:pt x="788203" y="66227"/>
                  </a:cubicBezTo>
                  <a:cubicBezTo>
                    <a:pt x="787718" y="65008"/>
                    <a:pt x="787927" y="64141"/>
                    <a:pt x="789041" y="63532"/>
                  </a:cubicBezTo>
                  <a:cubicBezTo>
                    <a:pt x="790156" y="62922"/>
                    <a:pt x="792194" y="62570"/>
                    <a:pt x="793252" y="61398"/>
                  </a:cubicBezTo>
                  <a:cubicBezTo>
                    <a:pt x="794318" y="60227"/>
                    <a:pt x="794423" y="58245"/>
                    <a:pt x="794395" y="56750"/>
                  </a:cubicBezTo>
                  <a:cubicBezTo>
                    <a:pt x="794366" y="55254"/>
                    <a:pt x="794213" y="54235"/>
                    <a:pt x="794547" y="53226"/>
                  </a:cubicBezTo>
                  <a:cubicBezTo>
                    <a:pt x="794880" y="52207"/>
                    <a:pt x="795690" y="51197"/>
                    <a:pt x="796500" y="50359"/>
                  </a:cubicBezTo>
                  <a:cubicBezTo>
                    <a:pt x="797309" y="49521"/>
                    <a:pt x="798128" y="48863"/>
                    <a:pt x="799014" y="48454"/>
                  </a:cubicBezTo>
                  <a:cubicBezTo>
                    <a:pt x="799900" y="48044"/>
                    <a:pt x="800862" y="47892"/>
                    <a:pt x="801500" y="46672"/>
                  </a:cubicBezTo>
                  <a:cubicBezTo>
                    <a:pt x="802138" y="45453"/>
                    <a:pt x="802434" y="43167"/>
                    <a:pt x="802796" y="41491"/>
                  </a:cubicBezTo>
                  <a:cubicBezTo>
                    <a:pt x="803148" y="39815"/>
                    <a:pt x="803558" y="38748"/>
                    <a:pt x="803967" y="38395"/>
                  </a:cubicBezTo>
                  <a:cubicBezTo>
                    <a:pt x="804367" y="38043"/>
                    <a:pt x="804777" y="38395"/>
                    <a:pt x="805748" y="38652"/>
                  </a:cubicBezTo>
                  <a:cubicBezTo>
                    <a:pt x="806710" y="38910"/>
                    <a:pt x="808234" y="39062"/>
                    <a:pt x="809654" y="38986"/>
                  </a:cubicBezTo>
                  <a:cubicBezTo>
                    <a:pt x="811073" y="38910"/>
                    <a:pt x="812397" y="38605"/>
                    <a:pt x="813283" y="37567"/>
                  </a:cubicBezTo>
                  <a:cubicBezTo>
                    <a:pt x="814168" y="36528"/>
                    <a:pt x="814635" y="34747"/>
                    <a:pt x="814349" y="33728"/>
                  </a:cubicBezTo>
                  <a:cubicBezTo>
                    <a:pt x="814064" y="32709"/>
                    <a:pt x="813054" y="32461"/>
                    <a:pt x="812035" y="32404"/>
                  </a:cubicBezTo>
                  <a:cubicBezTo>
                    <a:pt x="811016" y="32356"/>
                    <a:pt x="810006" y="32499"/>
                    <a:pt x="809901" y="32452"/>
                  </a:cubicBezTo>
                  <a:cubicBezTo>
                    <a:pt x="809797" y="32404"/>
                    <a:pt x="810616" y="32147"/>
                    <a:pt x="811225" y="30823"/>
                  </a:cubicBezTo>
                  <a:cubicBezTo>
                    <a:pt x="811835" y="29499"/>
                    <a:pt x="812244" y="27118"/>
                    <a:pt x="812140" y="25517"/>
                  </a:cubicBezTo>
                  <a:cubicBezTo>
                    <a:pt x="812035" y="23917"/>
                    <a:pt x="811425" y="23108"/>
                    <a:pt x="810235" y="22546"/>
                  </a:cubicBezTo>
                  <a:cubicBezTo>
                    <a:pt x="809034" y="21984"/>
                    <a:pt x="807263" y="21679"/>
                    <a:pt x="806529" y="20688"/>
                  </a:cubicBezTo>
                  <a:cubicBezTo>
                    <a:pt x="805796" y="19698"/>
                    <a:pt x="806101" y="18021"/>
                    <a:pt x="805967" y="16621"/>
                  </a:cubicBezTo>
                  <a:cubicBezTo>
                    <a:pt x="805844" y="15221"/>
                    <a:pt x="805282" y="14107"/>
                    <a:pt x="804139" y="13602"/>
                  </a:cubicBezTo>
                  <a:cubicBezTo>
                    <a:pt x="802995" y="13097"/>
                    <a:pt x="801271" y="13192"/>
                    <a:pt x="799462" y="13478"/>
                  </a:cubicBezTo>
                  <a:cubicBezTo>
                    <a:pt x="797662" y="13754"/>
                    <a:pt x="795776" y="14211"/>
                    <a:pt x="794480" y="14316"/>
                  </a:cubicBezTo>
                  <a:cubicBezTo>
                    <a:pt x="793185" y="14421"/>
                    <a:pt x="792471" y="14164"/>
                    <a:pt x="792147" y="14364"/>
                  </a:cubicBezTo>
                  <a:cubicBezTo>
                    <a:pt x="791813" y="14564"/>
                    <a:pt x="791861" y="15221"/>
                    <a:pt x="791889" y="15907"/>
                  </a:cubicBezTo>
                  <a:cubicBezTo>
                    <a:pt x="791918" y="16593"/>
                    <a:pt x="791918" y="17307"/>
                    <a:pt x="791528" y="17869"/>
                  </a:cubicBezTo>
                  <a:cubicBezTo>
                    <a:pt x="791147" y="18431"/>
                    <a:pt x="790385" y="18831"/>
                    <a:pt x="789213" y="18907"/>
                  </a:cubicBezTo>
                  <a:cubicBezTo>
                    <a:pt x="788041" y="18983"/>
                    <a:pt x="786470" y="18726"/>
                    <a:pt x="785279" y="18021"/>
                  </a:cubicBezTo>
                  <a:cubicBezTo>
                    <a:pt x="784089" y="17307"/>
                    <a:pt x="783269" y="16145"/>
                    <a:pt x="782660" y="15354"/>
                  </a:cubicBezTo>
                  <a:cubicBezTo>
                    <a:pt x="782050" y="14564"/>
                    <a:pt x="781641" y="14154"/>
                    <a:pt x="780831" y="13983"/>
                  </a:cubicBezTo>
                  <a:cubicBezTo>
                    <a:pt x="780021" y="13802"/>
                    <a:pt x="778802" y="13849"/>
                    <a:pt x="777992" y="13830"/>
                  </a:cubicBezTo>
                  <a:cubicBezTo>
                    <a:pt x="777183" y="13802"/>
                    <a:pt x="776773" y="13706"/>
                    <a:pt x="776316" y="12964"/>
                  </a:cubicBezTo>
                  <a:cubicBezTo>
                    <a:pt x="775859" y="12230"/>
                    <a:pt x="775345" y="10858"/>
                    <a:pt x="774840" y="9963"/>
                  </a:cubicBezTo>
                  <a:cubicBezTo>
                    <a:pt x="774335" y="9077"/>
                    <a:pt x="773821" y="8668"/>
                    <a:pt x="772706" y="8439"/>
                  </a:cubicBezTo>
                  <a:cubicBezTo>
                    <a:pt x="771592" y="8211"/>
                    <a:pt x="769858" y="8163"/>
                    <a:pt x="768820" y="7753"/>
                  </a:cubicBezTo>
                  <a:cubicBezTo>
                    <a:pt x="767782" y="7344"/>
                    <a:pt x="767429" y="6582"/>
                    <a:pt x="766563" y="5820"/>
                  </a:cubicBezTo>
                  <a:cubicBezTo>
                    <a:pt x="765696" y="5058"/>
                    <a:pt x="764324" y="4296"/>
                    <a:pt x="763514" y="3324"/>
                  </a:cubicBezTo>
                  <a:cubicBezTo>
                    <a:pt x="762705" y="2353"/>
                    <a:pt x="762457" y="1172"/>
                    <a:pt x="762190" y="362"/>
                  </a:cubicBezTo>
                  <a:cubicBezTo>
                    <a:pt x="762152" y="238"/>
                    <a:pt x="762114" y="124"/>
                    <a:pt x="762067" y="0"/>
                  </a:cubicBezTo>
                  <a:cubicBezTo>
                    <a:pt x="722214" y="1543"/>
                    <a:pt x="678723" y="3115"/>
                    <a:pt x="622011" y="4810"/>
                  </a:cubicBezTo>
                  <a:cubicBezTo>
                    <a:pt x="543649" y="7153"/>
                    <a:pt x="440064" y="9735"/>
                    <a:pt x="355597" y="10973"/>
                  </a:cubicBezTo>
                  <a:cubicBezTo>
                    <a:pt x="276092" y="12135"/>
                    <a:pt x="212360" y="12192"/>
                    <a:pt x="149781" y="11582"/>
                  </a:cubicBezTo>
                  <a:cubicBezTo>
                    <a:pt x="133960" y="11430"/>
                    <a:pt x="118215" y="11230"/>
                    <a:pt x="102308" y="10992"/>
                  </a:cubicBezTo>
                  <a:cubicBezTo>
                    <a:pt x="68637" y="10506"/>
                    <a:pt x="37786" y="9906"/>
                    <a:pt x="7134" y="9287"/>
                  </a:cubicBezTo>
                  <a:lnTo>
                    <a:pt x="0" y="454800"/>
                  </a:lnTo>
                  <a:cubicBezTo>
                    <a:pt x="97288" y="456914"/>
                    <a:pt x="196682" y="457829"/>
                    <a:pt x="297161" y="457295"/>
                  </a:cubicBezTo>
                  <a:cubicBezTo>
                    <a:pt x="481860" y="456352"/>
                    <a:pt x="678618" y="451085"/>
                    <a:pt x="864365" y="436074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86F175E9-AE18-5FBA-BCA7-B200DAF189E5}"/>
                </a:ext>
              </a:extLst>
            </p:cNvPr>
            <p:cNvSpPr/>
            <p:nvPr/>
          </p:nvSpPr>
          <p:spPr>
            <a:xfrm>
              <a:off x="3158015" y="1804331"/>
              <a:ext cx="864495" cy="512779"/>
            </a:xfrm>
            <a:custGeom>
              <a:avLst/>
              <a:gdLst>
                <a:gd name="connsiteX0" fmla="*/ 0 w 770901"/>
                <a:gd name="connsiteY0" fmla="*/ 447846 h 457263"/>
                <a:gd name="connsiteX1" fmla="*/ 770649 w 770901"/>
                <a:gd name="connsiteY1" fmla="*/ 454219 h 457263"/>
                <a:gd name="connsiteX2" fmla="*/ 770525 w 770901"/>
                <a:gd name="connsiteY2" fmla="*/ 445684 h 457263"/>
                <a:gd name="connsiteX3" fmla="*/ 768344 w 770901"/>
                <a:gd name="connsiteY3" fmla="*/ 437131 h 457263"/>
                <a:gd name="connsiteX4" fmla="*/ 769544 w 770901"/>
                <a:gd name="connsiteY4" fmla="*/ 431568 h 457263"/>
                <a:gd name="connsiteX5" fmla="*/ 770391 w 770901"/>
                <a:gd name="connsiteY5" fmla="*/ 426101 h 457263"/>
                <a:gd name="connsiteX6" fmla="*/ 767991 w 770901"/>
                <a:gd name="connsiteY6" fmla="*/ 419472 h 457263"/>
                <a:gd name="connsiteX7" fmla="*/ 766258 w 770901"/>
                <a:gd name="connsiteY7" fmla="*/ 408213 h 457263"/>
                <a:gd name="connsiteX8" fmla="*/ 763991 w 770901"/>
                <a:gd name="connsiteY8" fmla="*/ 393840 h 457263"/>
                <a:gd name="connsiteX9" fmla="*/ 761143 w 770901"/>
                <a:gd name="connsiteY9" fmla="*/ 390325 h 457263"/>
                <a:gd name="connsiteX10" fmla="*/ 758514 w 770901"/>
                <a:gd name="connsiteY10" fmla="*/ 387391 h 457263"/>
                <a:gd name="connsiteX11" fmla="*/ 756285 w 770901"/>
                <a:gd name="connsiteY11" fmla="*/ 382629 h 457263"/>
                <a:gd name="connsiteX12" fmla="*/ 752008 w 770901"/>
                <a:gd name="connsiteY12" fmla="*/ 377552 h 457263"/>
                <a:gd name="connsiteX13" fmla="*/ 750761 w 770901"/>
                <a:gd name="connsiteY13" fmla="*/ 372837 h 457263"/>
                <a:gd name="connsiteX14" fmla="*/ 749779 w 770901"/>
                <a:gd name="connsiteY14" fmla="*/ 369189 h 457263"/>
                <a:gd name="connsiteX15" fmla="*/ 748094 w 770901"/>
                <a:gd name="connsiteY15" fmla="*/ 362912 h 457263"/>
                <a:gd name="connsiteX16" fmla="*/ 743550 w 770901"/>
                <a:gd name="connsiteY16" fmla="*/ 351568 h 457263"/>
                <a:gd name="connsiteX17" fmla="*/ 742969 w 770901"/>
                <a:gd name="connsiteY17" fmla="*/ 344405 h 457263"/>
                <a:gd name="connsiteX18" fmla="*/ 744750 w 770901"/>
                <a:gd name="connsiteY18" fmla="*/ 337156 h 457263"/>
                <a:gd name="connsiteX19" fmla="*/ 743683 w 770901"/>
                <a:gd name="connsiteY19" fmla="*/ 328708 h 457263"/>
                <a:gd name="connsiteX20" fmla="*/ 742969 w 770901"/>
                <a:gd name="connsiteY20" fmla="*/ 321764 h 457263"/>
                <a:gd name="connsiteX21" fmla="*/ 744531 w 770901"/>
                <a:gd name="connsiteY21" fmla="*/ 314287 h 457263"/>
                <a:gd name="connsiteX22" fmla="*/ 745465 w 770901"/>
                <a:gd name="connsiteY22" fmla="*/ 307476 h 457263"/>
                <a:gd name="connsiteX23" fmla="*/ 743064 w 770901"/>
                <a:gd name="connsiteY23" fmla="*/ 304190 h 457263"/>
                <a:gd name="connsiteX24" fmla="*/ 741236 w 770901"/>
                <a:gd name="connsiteY24" fmla="*/ 300761 h 457263"/>
                <a:gd name="connsiteX25" fmla="*/ 737502 w 770901"/>
                <a:gd name="connsiteY25" fmla="*/ 296932 h 457263"/>
                <a:gd name="connsiteX26" fmla="*/ 737902 w 770901"/>
                <a:gd name="connsiteY26" fmla="*/ 294751 h 457263"/>
                <a:gd name="connsiteX27" fmla="*/ 739902 w 770901"/>
                <a:gd name="connsiteY27" fmla="*/ 289674 h 457263"/>
                <a:gd name="connsiteX28" fmla="*/ 739235 w 770901"/>
                <a:gd name="connsiteY28" fmla="*/ 277130 h 457263"/>
                <a:gd name="connsiteX29" fmla="*/ 736921 w 770901"/>
                <a:gd name="connsiteY29" fmla="*/ 268453 h 457263"/>
                <a:gd name="connsiteX30" fmla="*/ 735054 w 770901"/>
                <a:gd name="connsiteY30" fmla="*/ 259471 h 457263"/>
                <a:gd name="connsiteX31" fmla="*/ 734701 w 770901"/>
                <a:gd name="connsiteY31" fmla="*/ 246793 h 457263"/>
                <a:gd name="connsiteX32" fmla="*/ 734216 w 770901"/>
                <a:gd name="connsiteY32" fmla="*/ 237630 h 457263"/>
                <a:gd name="connsiteX33" fmla="*/ 732482 w 770901"/>
                <a:gd name="connsiteY33" fmla="*/ 230200 h 457263"/>
                <a:gd name="connsiteX34" fmla="*/ 732530 w 770901"/>
                <a:gd name="connsiteY34" fmla="*/ 222723 h 457263"/>
                <a:gd name="connsiteX35" fmla="*/ 731815 w 770901"/>
                <a:gd name="connsiteY35" fmla="*/ 217475 h 457263"/>
                <a:gd name="connsiteX36" fmla="*/ 732968 w 770901"/>
                <a:gd name="connsiteY36" fmla="*/ 211112 h 457263"/>
                <a:gd name="connsiteX37" fmla="*/ 731053 w 770901"/>
                <a:gd name="connsiteY37" fmla="*/ 206531 h 457263"/>
                <a:gd name="connsiteX38" fmla="*/ 727624 w 770901"/>
                <a:gd name="connsiteY38" fmla="*/ 197672 h 457263"/>
                <a:gd name="connsiteX39" fmla="*/ 724729 w 770901"/>
                <a:gd name="connsiteY39" fmla="*/ 187662 h 457263"/>
                <a:gd name="connsiteX40" fmla="*/ 722547 w 770901"/>
                <a:gd name="connsiteY40" fmla="*/ 181480 h 457263"/>
                <a:gd name="connsiteX41" fmla="*/ 720319 w 770901"/>
                <a:gd name="connsiteY41" fmla="*/ 176679 h 457263"/>
                <a:gd name="connsiteX42" fmla="*/ 718537 w 770901"/>
                <a:gd name="connsiteY42" fmla="*/ 171650 h 457263"/>
                <a:gd name="connsiteX43" fmla="*/ 715204 w 770901"/>
                <a:gd name="connsiteY43" fmla="*/ 166840 h 457263"/>
                <a:gd name="connsiteX44" fmla="*/ 713822 w 770901"/>
                <a:gd name="connsiteY44" fmla="*/ 161411 h 457263"/>
                <a:gd name="connsiteX45" fmla="*/ 711108 w 770901"/>
                <a:gd name="connsiteY45" fmla="*/ 156200 h 457263"/>
                <a:gd name="connsiteX46" fmla="*/ 708393 w 770901"/>
                <a:gd name="connsiteY46" fmla="*/ 145342 h 457263"/>
                <a:gd name="connsiteX47" fmla="*/ 705326 w 770901"/>
                <a:gd name="connsiteY47" fmla="*/ 137379 h 457263"/>
                <a:gd name="connsiteX48" fmla="*/ 702612 w 770901"/>
                <a:gd name="connsiteY48" fmla="*/ 128521 h 457263"/>
                <a:gd name="connsiteX49" fmla="*/ 702030 w 770901"/>
                <a:gd name="connsiteY49" fmla="*/ 121139 h 457263"/>
                <a:gd name="connsiteX50" fmla="*/ 702697 w 770901"/>
                <a:gd name="connsiteY50" fmla="*/ 113795 h 457263"/>
                <a:gd name="connsiteX51" fmla="*/ 702964 w 770901"/>
                <a:gd name="connsiteY51" fmla="*/ 106461 h 457263"/>
                <a:gd name="connsiteX52" fmla="*/ 700878 w 770901"/>
                <a:gd name="connsiteY52" fmla="*/ 99384 h 457263"/>
                <a:gd name="connsiteX53" fmla="*/ 700611 w 770901"/>
                <a:gd name="connsiteY53" fmla="*/ 91602 h 457263"/>
                <a:gd name="connsiteX54" fmla="*/ 701097 w 770901"/>
                <a:gd name="connsiteY54" fmla="*/ 84525 h 457263"/>
                <a:gd name="connsiteX55" fmla="*/ 700649 w 770901"/>
                <a:gd name="connsiteY55" fmla="*/ 78076 h 457263"/>
                <a:gd name="connsiteX56" fmla="*/ 699583 w 770901"/>
                <a:gd name="connsiteY56" fmla="*/ 71933 h 457263"/>
                <a:gd name="connsiteX57" fmla="*/ 699402 w 770901"/>
                <a:gd name="connsiteY57" fmla="*/ 65837 h 457263"/>
                <a:gd name="connsiteX58" fmla="*/ 701402 w 770901"/>
                <a:gd name="connsiteY58" fmla="*/ 59388 h 457263"/>
                <a:gd name="connsiteX59" fmla="*/ 703497 w 770901"/>
                <a:gd name="connsiteY59" fmla="*/ 53826 h 457263"/>
                <a:gd name="connsiteX60" fmla="*/ 702164 w 770901"/>
                <a:gd name="connsiteY60" fmla="*/ 47644 h 457263"/>
                <a:gd name="connsiteX61" fmla="*/ 698249 w 770901"/>
                <a:gd name="connsiteY61" fmla="*/ 40348 h 457263"/>
                <a:gd name="connsiteX62" fmla="*/ 695134 w 770901"/>
                <a:gd name="connsiteY62" fmla="*/ 33099 h 457263"/>
                <a:gd name="connsiteX63" fmla="*/ 695049 w 770901"/>
                <a:gd name="connsiteY63" fmla="*/ 27851 h 457263"/>
                <a:gd name="connsiteX64" fmla="*/ 694430 w 770901"/>
                <a:gd name="connsiteY64" fmla="*/ 23851 h 457263"/>
                <a:gd name="connsiteX65" fmla="*/ 690915 w 770901"/>
                <a:gd name="connsiteY65" fmla="*/ 18507 h 457263"/>
                <a:gd name="connsiteX66" fmla="*/ 688238 w 770901"/>
                <a:gd name="connsiteY66" fmla="*/ 11154 h 457263"/>
                <a:gd name="connsiteX67" fmla="*/ 688172 w 770901"/>
                <a:gd name="connsiteY67" fmla="*/ 4782 h 457263"/>
                <a:gd name="connsiteX68" fmla="*/ 616134 w 770901"/>
                <a:gd name="connsiteY68" fmla="*/ 6153 h 457263"/>
                <a:gd name="connsiteX69" fmla="*/ 487737 w 770901"/>
                <a:gd name="connsiteY69" fmla="*/ 6572 h 457263"/>
                <a:gd name="connsiteX70" fmla="*/ 350177 w 770901"/>
                <a:gd name="connsiteY70" fmla="*/ 6572 h 457263"/>
                <a:gd name="connsiteX71" fmla="*/ 185966 w 770901"/>
                <a:gd name="connsiteY71" fmla="*/ 5601 h 457263"/>
                <a:gd name="connsiteX72" fmla="*/ 27451 w 770901"/>
                <a:gd name="connsiteY72" fmla="*/ 324 h 457263"/>
                <a:gd name="connsiteX73" fmla="*/ 20764 w 770901"/>
                <a:gd name="connsiteY73" fmla="*/ 0 h 457263"/>
                <a:gd name="connsiteX74" fmla="*/ 0 w 770901"/>
                <a:gd name="connsiteY74" fmla="*/ 447846 h 45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770901" h="457263">
                  <a:moveTo>
                    <a:pt x="0" y="447846"/>
                  </a:moveTo>
                  <a:cubicBezTo>
                    <a:pt x="0" y="447846"/>
                    <a:pt x="607314" y="463753"/>
                    <a:pt x="770649" y="454219"/>
                  </a:cubicBezTo>
                  <a:cubicBezTo>
                    <a:pt x="770954" y="451028"/>
                    <a:pt x="771058" y="448446"/>
                    <a:pt x="770525" y="445684"/>
                  </a:cubicBezTo>
                  <a:cubicBezTo>
                    <a:pt x="769944" y="442693"/>
                    <a:pt x="768610" y="439493"/>
                    <a:pt x="768344" y="437131"/>
                  </a:cubicBezTo>
                  <a:cubicBezTo>
                    <a:pt x="768077" y="434778"/>
                    <a:pt x="768877" y="433264"/>
                    <a:pt x="769544" y="431568"/>
                  </a:cubicBezTo>
                  <a:cubicBezTo>
                    <a:pt x="770211" y="429882"/>
                    <a:pt x="770744" y="428006"/>
                    <a:pt x="770391" y="426101"/>
                  </a:cubicBezTo>
                  <a:cubicBezTo>
                    <a:pt x="770039" y="424186"/>
                    <a:pt x="768791" y="422224"/>
                    <a:pt x="767991" y="419472"/>
                  </a:cubicBezTo>
                  <a:cubicBezTo>
                    <a:pt x="767191" y="416709"/>
                    <a:pt x="766829" y="413156"/>
                    <a:pt x="766258" y="408213"/>
                  </a:cubicBezTo>
                  <a:cubicBezTo>
                    <a:pt x="765677" y="403279"/>
                    <a:pt x="764877" y="396954"/>
                    <a:pt x="763991" y="393840"/>
                  </a:cubicBezTo>
                  <a:cubicBezTo>
                    <a:pt x="763105" y="390725"/>
                    <a:pt x="762124" y="390811"/>
                    <a:pt x="761143" y="390325"/>
                  </a:cubicBezTo>
                  <a:cubicBezTo>
                    <a:pt x="760162" y="389830"/>
                    <a:pt x="759180" y="388763"/>
                    <a:pt x="758514" y="387391"/>
                  </a:cubicBezTo>
                  <a:cubicBezTo>
                    <a:pt x="757847" y="386010"/>
                    <a:pt x="757495" y="384324"/>
                    <a:pt x="756285" y="382629"/>
                  </a:cubicBezTo>
                  <a:cubicBezTo>
                    <a:pt x="755085" y="380943"/>
                    <a:pt x="753037" y="379247"/>
                    <a:pt x="752008" y="377552"/>
                  </a:cubicBezTo>
                  <a:cubicBezTo>
                    <a:pt x="750989" y="375856"/>
                    <a:pt x="750989" y="374171"/>
                    <a:pt x="750761" y="372837"/>
                  </a:cubicBezTo>
                  <a:cubicBezTo>
                    <a:pt x="750532" y="371504"/>
                    <a:pt x="750094" y="370522"/>
                    <a:pt x="749779" y="369189"/>
                  </a:cubicBezTo>
                  <a:cubicBezTo>
                    <a:pt x="749465" y="367855"/>
                    <a:pt x="749294" y="366160"/>
                    <a:pt x="748094" y="362912"/>
                  </a:cubicBezTo>
                  <a:cubicBezTo>
                    <a:pt x="746893" y="359664"/>
                    <a:pt x="744664" y="354863"/>
                    <a:pt x="743550" y="351568"/>
                  </a:cubicBezTo>
                  <a:cubicBezTo>
                    <a:pt x="742436" y="348272"/>
                    <a:pt x="742436" y="346491"/>
                    <a:pt x="742969" y="344405"/>
                  </a:cubicBezTo>
                  <a:cubicBezTo>
                    <a:pt x="743502" y="342309"/>
                    <a:pt x="744569" y="339909"/>
                    <a:pt x="744750" y="337156"/>
                  </a:cubicBezTo>
                  <a:cubicBezTo>
                    <a:pt x="744922" y="334394"/>
                    <a:pt x="744217" y="331280"/>
                    <a:pt x="743683" y="328708"/>
                  </a:cubicBezTo>
                  <a:cubicBezTo>
                    <a:pt x="743150" y="326126"/>
                    <a:pt x="742798" y="324079"/>
                    <a:pt x="742969" y="321764"/>
                  </a:cubicBezTo>
                  <a:cubicBezTo>
                    <a:pt x="743150" y="319449"/>
                    <a:pt x="743855" y="316868"/>
                    <a:pt x="744531" y="314287"/>
                  </a:cubicBezTo>
                  <a:cubicBezTo>
                    <a:pt x="745198" y="311706"/>
                    <a:pt x="745817" y="309124"/>
                    <a:pt x="745465" y="307476"/>
                  </a:cubicBezTo>
                  <a:cubicBezTo>
                    <a:pt x="745112" y="305829"/>
                    <a:pt x="743769" y="305124"/>
                    <a:pt x="743064" y="304190"/>
                  </a:cubicBezTo>
                  <a:cubicBezTo>
                    <a:pt x="742350" y="303257"/>
                    <a:pt x="742264" y="302095"/>
                    <a:pt x="741236" y="300761"/>
                  </a:cubicBezTo>
                  <a:cubicBezTo>
                    <a:pt x="740216" y="299428"/>
                    <a:pt x="738254" y="297913"/>
                    <a:pt x="737502" y="296932"/>
                  </a:cubicBezTo>
                  <a:cubicBezTo>
                    <a:pt x="736749" y="295951"/>
                    <a:pt x="737187" y="295513"/>
                    <a:pt x="737902" y="294751"/>
                  </a:cubicBezTo>
                  <a:cubicBezTo>
                    <a:pt x="738616" y="293989"/>
                    <a:pt x="739597" y="292922"/>
                    <a:pt x="739902" y="289674"/>
                  </a:cubicBezTo>
                  <a:cubicBezTo>
                    <a:pt x="740216" y="286426"/>
                    <a:pt x="739854" y="280997"/>
                    <a:pt x="739235" y="277130"/>
                  </a:cubicBezTo>
                  <a:cubicBezTo>
                    <a:pt x="738616" y="273263"/>
                    <a:pt x="737721" y="270948"/>
                    <a:pt x="736921" y="268453"/>
                  </a:cubicBezTo>
                  <a:cubicBezTo>
                    <a:pt x="736121" y="265957"/>
                    <a:pt x="735406" y="263290"/>
                    <a:pt x="735054" y="259471"/>
                  </a:cubicBezTo>
                  <a:cubicBezTo>
                    <a:pt x="734701" y="255642"/>
                    <a:pt x="734701" y="250660"/>
                    <a:pt x="734701" y="246793"/>
                  </a:cubicBezTo>
                  <a:cubicBezTo>
                    <a:pt x="734701" y="242926"/>
                    <a:pt x="734701" y="240163"/>
                    <a:pt x="734216" y="237630"/>
                  </a:cubicBezTo>
                  <a:cubicBezTo>
                    <a:pt x="733720" y="235096"/>
                    <a:pt x="732749" y="232781"/>
                    <a:pt x="732482" y="230200"/>
                  </a:cubicBezTo>
                  <a:cubicBezTo>
                    <a:pt x="732215" y="227619"/>
                    <a:pt x="732654" y="224771"/>
                    <a:pt x="732530" y="222723"/>
                  </a:cubicBezTo>
                  <a:cubicBezTo>
                    <a:pt x="732396" y="220675"/>
                    <a:pt x="731682" y="219427"/>
                    <a:pt x="731815" y="217475"/>
                  </a:cubicBezTo>
                  <a:cubicBezTo>
                    <a:pt x="731949" y="215513"/>
                    <a:pt x="732930" y="212846"/>
                    <a:pt x="732968" y="211112"/>
                  </a:cubicBezTo>
                  <a:cubicBezTo>
                    <a:pt x="733015" y="209379"/>
                    <a:pt x="732120" y="208578"/>
                    <a:pt x="731053" y="206531"/>
                  </a:cubicBezTo>
                  <a:cubicBezTo>
                    <a:pt x="729987" y="204483"/>
                    <a:pt x="728739" y="201187"/>
                    <a:pt x="727624" y="197672"/>
                  </a:cubicBezTo>
                  <a:cubicBezTo>
                    <a:pt x="726510" y="194158"/>
                    <a:pt x="725529" y="190424"/>
                    <a:pt x="724729" y="187662"/>
                  </a:cubicBezTo>
                  <a:cubicBezTo>
                    <a:pt x="723929" y="184899"/>
                    <a:pt x="723309" y="183118"/>
                    <a:pt x="722547" y="181480"/>
                  </a:cubicBezTo>
                  <a:cubicBezTo>
                    <a:pt x="721785" y="179832"/>
                    <a:pt x="720900" y="178317"/>
                    <a:pt x="720319" y="176679"/>
                  </a:cubicBezTo>
                  <a:cubicBezTo>
                    <a:pt x="719737" y="175031"/>
                    <a:pt x="719471" y="173250"/>
                    <a:pt x="718537" y="171650"/>
                  </a:cubicBezTo>
                  <a:cubicBezTo>
                    <a:pt x="717604" y="170050"/>
                    <a:pt x="716004" y="168621"/>
                    <a:pt x="715204" y="166840"/>
                  </a:cubicBezTo>
                  <a:cubicBezTo>
                    <a:pt x="714404" y="165059"/>
                    <a:pt x="714404" y="162925"/>
                    <a:pt x="713822" y="161411"/>
                  </a:cubicBezTo>
                  <a:cubicBezTo>
                    <a:pt x="713241" y="159896"/>
                    <a:pt x="712089" y="159010"/>
                    <a:pt x="711108" y="156200"/>
                  </a:cubicBezTo>
                  <a:cubicBezTo>
                    <a:pt x="710127" y="153400"/>
                    <a:pt x="709327" y="148685"/>
                    <a:pt x="708393" y="145342"/>
                  </a:cubicBezTo>
                  <a:cubicBezTo>
                    <a:pt x="707460" y="142008"/>
                    <a:pt x="706393" y="140046"/>
                    <a:pt x="705326" y="137379"/>
                  </a:cubicBezTo>
                  <a:cubicBezTo>
                    <a:pt x="704259" y="134712"/>
                    <a:pt x="703193" y="131331"/>
                    <a:pt x="702612" y="128521"/>
                  </a:cubicBezTo>
                  <a:cubicBezTo>
                    <a:pt x="702030" y="125720"/>
                    <a:pt x="701945" y="123492"/>
                    <a:pt x="702030" y="121139"/>
                  </a:cubicBezTo>
                  <a:cubicBezTo>
                    <a:pt x="702116" y="118777"/>
                    <a:pt x="702383" y="116291"/>
                    <a:pt x="702697" y="113795"/>
                  </a:cubicBezTo>
                  <a:cubicBezTo>
                    <a:pt x="703012" y="111300"/>
                    <a:pt x="703364" y="108814"/>
                    <a:pt x="702964" y="106461"/>
                  </a:cubicBezTo>
                  <a:cubicBezTo>
                    <a:pt x="702564" y="104099"/>
                    <a:pt x="701402" y="101879"/>
                    <a:pt x="700878" y="99384"/>
                  </a:cubicBezTo>
                  <a:cubicBezTo>
                    <a:pt x="700345" y="96888"/>
                    <a:pt x="700430" y="94136"/>
                    <a:pt x="700611" y="91602"/>
                  </a:cubicBezTo>
                  <a:cubicBezTo>
                    <a:pt x="700792" y="89068"/>
                    <a:pt x="701059" y="86754"/>
                    <a:pt x="701097" y="84525"/>
                  </a:cubicBezTo>
                  <a:cubicBezTo>
                    <a:pt x="701145" y="82296"/>
                    <a:pt x="700964" y="80162"/>
                    <a:pt x="700649" y="78076"/>
                  </a:cubicBezTo>
                  <a:cubicBezTo>
                    <a:pt x="700335" y="75981"/>
                    <a:pt x="699897" y="73933"/>
                    <a:pt x="699583" y="71933"/>
                  </a:cubicBezTo>
                  <a:cubicBezTo>
                    <a:pt x="699268" y="69933"/>
                    <a:pt x="699087" y="67970"/>
                    <a:pt x="699402" y="65837"/>
                  </a:cubicBezTo>
                  <a:cubicBezTo>
                    <a:pt x="699716" y="63703"/>
                    <a:pt x="700516" y="61389"/>
                    <a:pt x="701402" y="59388"/>
                  </a:cubicBezTo>
                  <a:cubicBezTo>
                    <a:pt x="702297" y="57388"/>
                    <a:pt x="703269" y="55693"/>
                    <a:pt x="703497" y="53826"/>
                  </a:cubicBezTo>
                  <a:cubicBezTo>
                    <a:pt x="703716" y="51959"/>
                    <a:pt x="703183" y="49911"/>
                    <a:pt x="702164" y="47644"/>
                  </a:cubicBezTo>
                  <a:cubicBezTo>
                    <a:pt x="701145" y="45377"/>
                    <a:pt x="699630" y="42882"/>
                    <a:pt x="698249" y="40348"/>
                  </a:cubicBezTo>
                  <a:cubicBezTo>
                    <a:pt x="696868" y="37805"/>
                    <a:pt x="695620" y="35233"/>
                    <a:pt x="695134" y="33099"/>
                  </a:cubicBezTo>
                  <a:cubicBezTo>
                    <a:pt x="694639" y="30966"/>
                    <a:pt x="694906" y="29270"/>
                    <a:pt x="695049" y="27851"/>
                  </a:cubicBezTo>
                  <a:cubicBezTo>
                    <a:pt x="695182" y="26422"/>
                    <a:pt x="695182" y="25270"/>
                    <a:pt x="694430" y="23851"/>
                  </a:cubicBezTo>
                  <a:cubicBezTo>
                    <a:pt x="693677" y="22422"/>
                    <a:pt x="692163" y="20736"/>
                    <a:pt x="690915" y="18507"/>
                  </a:cubicBezTo>
                  <a:cubicBezTo>
                    <a:pt x="689667" y="16278"/>
                    <a:pt x="688686" y="13525"/>
                    <a:pt x="688238" y="11154"/>
                  </a:cubicBezTo>
                  <a:cubicBezTo>
                    <a:pt x="687800" y="8811"/>
                    <a:pt x="687867" y="6839"/>
                    <a:pt x="688172" y="4782"/>
                  </a:cubicBezTo>
                  <a:cubicBezTo>
                    <a:pt x="664902" y="5439"/>
                    <a:pt x="641690" y="5886"/>
                    <a:pt x="616134" y="6153"/>
                  </a:cubicBezTo>
                  <a:cubicBezTo>
                    <a:pt x="576710" y="6572"/>
                    <a:pt x="531733" y="6572"/>
                    <a:pt x="487737" y="6572"/>
                  </a:cubicBezTo>
                  <a:cubicBezTo>
                    <a:pt x="443732" y="6572"/>
                    <a:pt x="400707" y="6572"/>
                    <a:pt x="350177" y="6572"/>
                  </a:cubicBezTo>
                  <a:cubicBezTo>
                    <a:pt x="299647" y="6572"/>
                    <a:pt x="241630" y="6572"/>
                    <a:pt x="185966" y="5601"/>
                  </a:cubicBezTo>
                  <a:cubicBezTo>
                    <a:pt x="130302" y="4629"/>
                    <a:pt x="77000" y="2686"/>
                    <a:pt x="27451" y="324"/>
                  </a:cubicBezTo>
                  <a:cubicBezTo>
                    <a:pt x="25213" y="219"/>
                    <a:pt x="22984" y="114"/>
                    <a:pt x="20764" y="0"/>
                  </a:cubicBezTo>
                  <a:lnTo>
                    <a:pt x="0" y="447846"/>
                  </a:ln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8C395F0-7092-5394-9584-C6DC076E3ED2}"/>
                </a:ext>
              </a:extLst>
            </p:cNvPr>
            <p:cNvSpPr/>
            <p:nvPr/>
          </p:nvSpPr>
          <p:spPr>
            <a:xfrm>
              <a:off x="3136823" y="2306540"/>
              <a:ext cx="916865" cy="570729"/>
            </a:xfrm>
            <a:custGeom>
              <a:avLst/>
              <a:gdLst>
                <a:gd name="connsiteX0" fmla="*/ 814330 w 817601"/>
                <a:gd name="connsiteY0" fmla="*/ 361283 h 508939"/>
                <a:gd name="connsiteX1" fmla="*/ 808063 w 817601"/>
                <a:gd name="connsiteY1" fmla="*/ 193415 h 508939"/>
                <a:gd name="connsiteX2" fmla="*/ 805558 w 817601"/>
                <a:gd name="connsiteY2" fmla="*/ 113767 h 508939"/>
                <a:gd name="connsiteX3" fmla="*/ 804386 w 817601"/>
                <a:gd name="connsiteY3" fmla="*/ 96926 h 508939"/>
                <a:gd name="connsiteX4" fmla="*/ 800653 w 817601"/>
                <a:gd name="connsiteY4" fmla="*/ 89716 h 508939"/>
                <a:gd name="connsiteX5" fmla="*/ 795023 w 817601"/>
                <a:gd name="connsiteY5" fmla="*/ 84496 h 508939"/>
                <a:gd name="connsiteX6" fmla="*/ 789908 w 817601"/>
                <a:gd name="connsiteY6" fmla="*/ 82144 h 508939"/>
                <a:gd name="connsiteX7" fmla="*/ 785708 w 817601"/>
                <a:gd name="connsiteY7" fmla="*/ 79581 h 508939"/>
                <a:gd name="connsiteX8" fmla="*/ 780698 w 817601"/>
                <a:gd name="connsiteY8" fmla="*/ 78810 h 508939"/>
                <a:gd name="connsiteX9" fmla="*/ 775630 w 817601"/>
                <a:gd name="connsiteY9" fmla="*/ 75638 h 508939"/>
                <a:gd name="connsiteX10" fmla="*/ 772658 w 817601"/>
                <a:gd name="connsiteY10" fmla="*/ 70361 h 508939"/>
                <a:gd name="connsiteX11" fmla="*/ 771277 w 817601"/>
                <a:gd name="connsiteY11" fmla="*/ 65751 h 508939"/>
                <a:gd name="connsiteX12" fmla="*/ 766924 w 817601"/>
                <a:gd name="connsiteY12" fmla="*/ 59455 h 508939"/>
                <a:gd name="connsiteX13" fmla="*/ 762372 w 817601"/>
                <a:gd name="connsiteY13" fmla="*/ 52902 h 508939"/>
                <a:gd name="connsiteX14" fmla="*/ 761448 w 817601"/>
                <a:gd name="connsiteY14" fmla="*/ 48244 h 508939"/>
                <a:gd name="connsiteX15" fmla="*/ 765182 w 817601"/>
                <a:gd name="connsiteY15" fmla="*/ 43996 h 508939"/>
                <a:gd name="connsiteX16" fmla="*/ 769991 w 817601"/>
                <a:gd name="connsiteY16" fmla="*/ 38519 h 508939"/>
                <a:gd name="connsiteX17" fmla="*/ 773525 w 817601"/>
                <a:gd name="connsiteY17" fmla="*/ 35090 h 508939"/>
                <a:gd name="connsiteX18" fmla="*/ 776545 w 817601"/>
                <a:gd name="connsiteY18" fmla="*/ 33709 h 508939"/>
                <a:gd name="connsiteX19" fmla="*/ 780688 w 817601"/>
                <a:gd name="connsiteY19" fmla="*/ 30994 h 508939"/>
                <a:gd name="connsiteX20" fmla="*/ 784070 w 817601"/>
                <a:gd name="connsiteY20" fmla="*/ 25927 h 508939"/>
                <a:gd name="connsiteX21" fmla="*/ 787394 w 817601"/>
                <a:gd name="connsiteY21" fmla="*/ 21012 h 508939"/>
                <a:gd name="connsiteX22" fmla="*/ 788356 w 817601"/>
                <a:gd name="connsiteY22" fmla="*/ 15173 h 508939"/>
                <a:gd name="connsiteX23" fmla="*/ 789366 w 817601"/>
                <a:gd name="connsiteY23" fmla="*/ 7239 h 508939"/>
                <a:gd name="connsiteX24" fmla="*/ 789470 w 817601"/>
                <a:gd name="connsiteY24" fmla="*/ 6372 h 508939"/>
                <a:gd name="connsiteX25" fmla="*/ 18917 w 817601"/>
                <a:gd name="connsiteY25" fmla="*/ 0 h 508939"/>
                <a:gd name="connsiteX26" fmla="*/ 12449 w 817601"/>
                <a:gd name="connsiteY26" fmla="*/ 139275 h 508939"/>
                <a:gd name="connsiteX27" fmla="*/ 0 w 817601"/>
                <a:gd name="connsiteY27" fmla="*/ 432883 h 508939"/>
                <a:gd name="connsiteX28" fmla="*/ 595932 w 817601"/>
                <a:gd name="connsiteY28" fmla="*/ 439036 h 508939"/>
                <a:gd name="connsiteX29" fmla="*/ 600485 w 817601"/>
                <a:gd name="connsiteY29" fmla="*/ 446246 h 508939"/>
                <a:gd name="connsiteX30" fmla="*/ 613743 w 817601"/>
                <a:gd name="connsiteY30" fmla="*/ 454171 h 508939"/>
                <a:gd name="connsiteX31" fmla="*/ 623059 w 817601"/>
                <a:gd name="connsiteY31" fmla="*/ 457962 h 508939"/>
                <a:gd name="connsiteX32" fmla="*/ 631832 w 817601"/>
                <a:gd name="connsiteY32" fmla="*/ 462353 h 508939"/>
                <a:gd name="connsiteX33" fmla="*/ 635498 w 817601"/>
                <a:gd name="connsiteY33" fmla="*/ 463820 h 508939"/>
                <a:gd name="connsiteX34" fmla="*/ 650319 w 817601"/>
                <a:gd name="connsiteY34" fmla="*/ 473650 h 508939"/>
                <a:gd name="connsiteX35" fmla="*/ 664378 w 817601"/>
                <a:gd name="connsiteY35" fmla="*/ 460924 h 508939"/>
                <a:gd name="connsiteX36" fmla="*/ 688305 w 817601"/>
                <a:gd name="connsiteY36" fmla="*/ 459648 h 508939"/>
                <a:gd name="connsiteX37" fmla="*/ 702193 w 817601"/>
                <a:gd name="connsiteY37" fmla="*/ 459496 h 508939"/>
                <a:gd name="connsiteX38" fmla="*/ 710889 w 817601"/>
                <a:gd name="connsiteY38" fmla="*/ 459115 h 508939"/>
                <a:gd name="connsiteX39" fmla="*/ 717433 w 817601"/>
                <a:gd name="connsiteY39" fmla="*/ 457162 h 508939"/>
                <a:gd name="connsiteX40" fmla="*/ 727091 w 817601"/>
                <a:gd name="connsiteY40" fmla="*/ 457638 h 508939"/>
                <a:gd name="connsiteX41" fmla="*/ 736940 w 817601"/>
                <a:gd name="connsiteY41" fmla="*/ 461496 h 508939"/>
                <a:gd name="connsiteX42" fmla="*/ 742969 w 817601"/>
                <a:gd name="connsiteY42" fmla="*/ 467182 h 508939"/>
                <a:gd name="connsiteX43" fmla="*/ 745827 w 817601"/>
                <a:gd name="connsiteY43" fmla="*/ 469278 h 508939"/>
                <a:gd name="connsiteX44" fmla="*/ 755523 w 817601"/>
                <a:gd name="connsiteY44" fmla="*/ 470078 h 508939"/>
                <a:gd name="connsiteX45" fmla="*/ 762467 w 817601"/>
                <a:gd name="connsiteY45" fmla="*/ 472154 h 508939"/>
                <a:gd name="connsiteX46" fmla="*/ 766972 w 817601"/>
                <a:gd name="connsiteY46" fmla="*/ 476317 h 508939"/>
                <a:gd name="connsiteX47" fmla="*/ 775506 w 817601"/>
                <a:gd name="connsiteY47" fmla="*/ 477898 h 508939"/>
                <a:gd name="connsiteX48" fmla="*/ 779869 w 817601"/>
                <a:gd name="connsiteY48" fmla="*/ 478565 h 508939"/>
                <a:gd name="connsiteX49" fmla="*/ 782183 w 817601"/>
                <a:gd name="connsiteY49" fmla="*/ 483184 h 508939"/>
                <a:gd name="connsiteX50" fmla="*/ 793728 w 817601"/>
                <a:gd name="connsiteY50" fmla="*/ 485927 h 508939"/>
                <a:gd name="connsiteX51" fmla="*/ 796709 w 817601"/>
                <a:gd name="connsiteY51" fmla="*/ 497300 h 508939"/>
                <a:gd name="connsiteX52" fmla="*/ 801043 w 817601"/>
                <a:gd name="connsiteY52" fmla="*/ 505273 h 508939"/>
                <a:gd name="connsiteX53" fmla="*/ 811959 w 817601"/>
                <a:gd name="connsiteY53" fmla="*/ 507444 h 508939"/>
                <a:gd name="connsiteX54" fmla="*/ 816131 w 817601"/>
                <a:gd name="connsiteY54" fmla="*/ 508940 h 508939"/>
                <a:gd name="connsiteX55" fmla="*/ 816112 w 817601"/>
                <a:gd name="connsiteY55" fmla="*/ 503282 h 508939"/>
                <a:gd name="connsiteX56" fmla="*/ 816264 w 817601"/>
                <a:gd name="connsiteY56" fmla="*/ 497376 h 508939"/>
                <a:gd name="connsiteX57" fmla="*/ 814283 w 817601"/>
                <a:gd name="connsiteY57" fmla="*/ 494205 h 508939"/>
                <a:gd name="connsiteX58" fmla="*/ 811025 w 817601"/>
                <a:gd name="connsiteY58" fmla="*/ 491166 h 508939"/>
                <a:gd name="connsiteX59" fmla="*/ 809197 w 817601"/>
                <a:gd name="connsiteY59" fmla="*/ 486232 h 508939"/>
                <a:gd name="connsiteX60" fmla="*/ 805053 w 817601"/>
                <a:gd name="connsiteY60" fmla="*/ 481717 h 508939"/>
                <a:gd name="connsiteX61" fmla="*/ 800186 w 817601"/>
                <a:gd name="connsiteY61" fmla="*/ 477622 h 508939"/>
                <a:gd name="connsiteX62" fmla="*/ 798528 w 817601"/>
                <a:gd name="connsiteY62" fmla="*/ 473507 h 508939"/>
                <a:gd name="connsiteX63" fmla="*/ 799567 w 817601"/>
                <a:gd name="connsiteY63" fmla="*/ 470087 h 508939"/>
                <a:gd name="connsiteX64" fmla="*/ 801729 w 817601"/>
                <a:gd name="connsiteY64" fmla="*/ 467068 h 508939"/>
                <a:gd name="connsiteX65" fmla="*/ 802967 w 817601"/>
                <a:gd name="connsiteY65" fmla="*/ 463696 h 508939"/>
                <a:gd name="connsiteX66" fmla="*/ 804977 w 817601"/>
                <a:gd name="connsiteY66" fmla="*/ 460077 h 508939"/>
                <a:gd name="connsiteX67" fmla="*/ 807911 w 817601"/>
                <a:gd name="connsiteY67" fmla="*/ 458619 h 508939"/>
                <a:gd name="connsiteX68" fmla="*/ 809673 w 817601"/>
                <a:gd name="connsiteY68" fmla="*/ 455009 h 508939"/>
                <a:gd name="connsiteX69" fmla="*/ 809568 w 817601"/>
                <a:gd name="connsiteY69" fmla="*/ 450113 h 508939"/>
                <a:gd name="connsiteX70" fmla="*/ 809149 w 817601"/>
                <a:gd name="connsiteY70" fmla="*/ 445989 h 508939"/>
                <a:gd name="connsiteX71" fmla="*/ 811311 w 817601"/>
                <a:gd name="connsiteY71" fmla="*/ 442922 h 508939"/>
                <a:gd name="connsiteX72" fmla="*/ 811644 w 817601"/>
                <a:gd name="connsiteY72" fmla="*/ 440455 h 508939"/>
                <a:gd name="connsiteX73" fmla="*/ 810654 w 817601"/>
                <a:gd name="connsiteY73" fmla="*/ 437588 h 508939"/>
                <a:gd name="connsiteX74" fmla="*/ 811778 w 817601"/>
                <a:gd name="connsiteY74" fmla="*/ 435102 h 508939"/>
                <a:gd name="connsiteX75" fmla="*/ 811511 w 817601"/>
                <a:gd name="connsiteY75" fmla="*/ 431578 h 508939"/>
                <a:gd name="connsiteX76" fmla="*/ 811273 w 817601"/>
                <a:gd name="connsiteY76" fmla="*/ 429092 h 508939"/>
                <a:gd name="connsiteX77" fmla="*/ 814159 w 817601"/>
                <a:gd name="connsiteY77" fmla="*/ 427082 h 508939"/>
                <a:gd name="connsiteX78" fmla="*/ 815588 w 817601"/>
                <a:gd name="connsiteY78" fmla="*/ 423158 h 508939"/>
                <a:gd name="connsiteX79" fmla="*/ 816912 w 817601"/>
                <a:gd name="connsiteY79" fmla="*/ 419986 h 508939"/>
                <a:gd name="connsiteX80" fmla="*/ 817416 w 817601"/>
                <a:gd name="connsiteY80" fmla="*/ 416852 h 508939"/>
                <a:gd name="connsiteX81" fmla="*/ 814683 w 817601"/>
                <a:gd name="connsiteY81" fmla="*/ 412909 h 508939"/>
                <a:gd name="connsiteX82" fmla="*/ 813273 w 817601"/>
                <a:gd name="connsiteY82" fmla="*/ 407489 h 508939"/>
                <a:gd name="connsiteX83" fmla="*/ 812149 w 817601"/>
                <a:gd name="connsiteY83" fmla="*/ 401764 h 508939"/>
                <a:gd name="connsiteX84" fmla="*/ 808930 w 817601"/>
                <a:gd name="connsiteY84" fmla="*/ 401098 h 508939"/>
                <a:gd name="connsiteX85" fmla="*/ 805510 w 817601"/>
                <a:gd name="connsiteY85" fmla="*/ 400726 h 508939"/>
                <a:gd name="connsiteX86" fmla="*/ 804167 w 817601"/>
                <a:gd name="connsiteY86" fmla="*/ 399650 h 508939"/>
                <a:gd name="connsiteX87" fmla="*/ 803310 w 817601"/>
                <a:gd name="connsiteY87" fmla="*/ 396850 h 508939"/>
                <a:gd name="connsiteX88" fmla="*/ 802034 w 817601"/>
                <a:gd name="connsiteY88" fmla="*/ 393935 h 508939"/>
                <a:gd name="connsiteX89" fmla="*/ 804167 w 817601"/>
                <a:gd name="connsiteY89" fmla="*/ 392897 h 508939"/>
                <a:gd name="connsiteX90" fmla="*/ 806263 w 817601"/>
                <a:gd name="connsiteY90" fmla="*/ 391820 h 508939"/>
                <a:gd name="connsiteX91" fmla="*/ 806901 w 817601"/>
                <a:gd name="connsiteY91" fmla="*/ 388049 h 508939"/>
                <a:gd name="connsiteX92" fmla="*/ 807301 w 817601"/>
                <a:gd name="connsiteY92" fmla="*/ 381152 h 508939"/>
                <a:gd name="connsiteX93" fmla="*/ 807082 w 817601"/>
                <a:gd name="connsiteY93" fmla="*/ 377361 h 508939"/>
                <a:gd name="connsiteX94" fmla="*/ 805301 w 817601"/>
                <a:gd name="connsiteY94" fmla="*/ 375485 h 508939"/>
                <a:gd name="connsiteX95" fmla="*/ 802396 w 817601"/>
                <a:gd name="connsiteY95" fmla="*/ 373066 h 508939"/>
                <a:gd name="connsiteX96" fmla="*/ 799795 w 817601"/>
                <a:gd name="connsiteY96" fmla="*/ 370818 h 508939"/>
                <a:gd name="connsiteX97" fmla="*/ 797766 w 817601"/>
                <a:gd name="connsiteY97" fmla="*/ 368637 h 508939"/>
                <a:gd name="connsiteX98" fmla="*/ 798357 w 817601"/>
                <a:gd name="connsiteY98" fmla="*/ 366303 h 508939"/>
                <a:gd name="connsiteX99" fmla="*/ 799233 w 817601"/>
                <a:gd name="connsiteY99" fmla="*/ 363179 h 508939"/>
                <a:gd name="connsiteX100" fmla="*/ 799233 w 817601"/>
                <a:gd name="connsiteY100" fmla="*/ 361569 h 508939"/>
                <a:gd name="connsiteX101" fmla="*/ 804034 w 817601"/>
                <a:gd name="connsiteY101" fmla="*/ 361321 h 508939"/>
                <a:gd name="connsiteX102" fmla="*/ 814330 w 817601"/>
                <a:gd name="connsiteY102" fmla="*/ 361283 h 50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17601" h="508939">
                  <a:moveTo>
                    <a:pt x="814330" y="361283"/>
                  </a:moveTo>
                  <a:cubicBezTo>
                    <a:pt x="811940" y="298485"/>
                    <a:pt x="809558" y="236153"/>
                    <a:pt x="808063" y="193415"/>
                  </a:cubicBezTo>
                  <a:cubicBezTo>
                    <a:pt x="806530" y="149600"/>
                    <a:pt x="805910" y="126359"/>
                    <a:pt x="805558" y="113767"/>
                  </a:cubicBezTo>
                  <a:cubicBezTo>
                    <a:pt x="805196" y="101174"/>
                    <a:pt x="805101" y="99222"/>
                    <a:pt x="804386" y="96926"/>
                  </a:cubicBezTo>
                  <a:cubicBezTo>
                    <a:pt x="803672" y="94621"/>
                    <a:pt x="802339" y="91964"/>
                    <a:pt x="800653" y="89716"/>
                  </a:cubicBezTo>
                  <a:cubicBezTo>
                    <a:pt x="798967" y="87458"/>
                    <a:pt x="796909" y="85620"/>
                    <a:pt x="795023" y="84496"/>
                  </a:cubicBezTo>
                  <a:cubicBezTo>
                    <a:pt x="793128" y="83372"/>
                    <a:pt x="791385" y="82963"/>
                    <a:pt x="789908" y="82144"/>
                  </a:cubicBezTo>
                  <a:cubicBezTo>
                    <a:pt x="788423" y="81324"/>
                    <a:pt x="787194" y="80096"/>
                    <a:pt x="785708" y="79581"/>
                  </a:cubicBezTo>
                  <a:cubicBezTo>
                    <a:pt x="784222" y="79067"/>
                    <a:pt x="782479" y="79277"/>
                    <a:pt x="780698" y="78810"/>
                  </a:cubicBezTo>
                  <a:cubicBezTo>
                    <a:pt x="778907" y="78353"/>
                    <a:pt x="777059" y="77219"/>
                    <a:pt x="775630" y="75638"/>
                  </a:cubicBezTo>
                  <a:cubicBezTo>
                    <a:pt x="774202" y="74047"/>
                    <a:pt x="773173" y="72000"/>
                    <a:pt x="772658" y="70361"/>
                  </a:cubicBezTo>
                  <a:cubicBezTo>
                    <a:pt x="772144" y="68723"/>
                    <a:pt x="772144" y="67494"/>
                    <a:pt x="771277" y="65751"/>
                  </a:cubicBezTo>
                  <a:cubicBezTo>
                    <a:pt x="770411" y="64008"/>
                    <a:pt x="768668" y="61760"/>
                    <a:pt x="766924" y="59455"/>
                  </a:cubicBezTo>
                  <a:cubicBezTo>
                    <a:pt x="765182" y="57150"/>
                    <a:pt x="763448" y="54797"/>
                    <a:pt x="762372" y="52902"/>
                  </a:cubicBezTo>
                  <a:cubicBezTo>
                    <a:pt x="761295" y="51006"/>
                    <a:pt x="760886" y="49568"/>
                    <a:pt x="761448" y="48244"/>
                  </a:cubicBezTo>
                  <a:cubicBezTo>
                    <a:pt x="762010" y="46911"/>
                    <a:pt x="763543" y="45691"/>
                    <a:pt x="765182" y="43996"/>
                  </a:cubicBezTo>
                  <a:cubicBezTo>
                    <a:pt x="766820" y="42310"/>
                    <a:pt x="768563" y="40157"/>
                    <a:pt x="769991" y="38519"/>
                  </a:cubicBezTo>
                  <a:cubicBezTo>
                    <a:pt x="771430" y="36881"/>
                    <a:pt x="772554" y="35757"/>
                    <a:pt x="773525" y="35090"/>
                  </a:cubicBezTo>
                  <a:cubicBezTo>
                    <a:pt x="774497" y="34423"/>
                    <a:pt x="775316" y="34214"/>
                    <a:pt x="776545" y="33709"/>
                  </a:cubicBezTo>
                  <a:cubicBezTo>
                    <a:pt x="777773" y="33195"/>
                    <a:pt x="779412" y="32375"/>
                    <a:pt x="780688" y="30994"/>
                  </a:cubicBezTo>
                  <a:cubicBezTo>
                    <a:pt x="781965" y="29613"/>
                    <a:pt x="782888" y="27661"/>
                    <a:pt x="784070" y="25927"/>
                  </a:cubicBezTo>
                  <a:cubicBezTo>
                    <a:pt x="785251" y="24184"/>
                    <a:pt x="786679" y="22651"/>
                    <a:pt x="787394" y="21012"/>
                  </a:cubicBezTo>
                  <a:cubicBezTo>
                    <a:pt x="788108" y="19374"/>
                    <a:pt x="788108" y="17631"/>
                    <a:pt x="788356" y="15173"/>
                  </a:cubicBezTo>
                  <a:cubicBezTo>
                    <a:pt x="788594" y="12716"/>
                    <a:pt x="789080" y="9534"/>
                    <a:pt x="789366" y="7239"/>
                  </a:cubicBezTo>
                  <a:cubicBezTo>
                    <a:pt x="789404" y="6934"/>
                    <a:pt x="789432" y="6648"/>
                    <a:pt x="789470" y="6372"/>
                  </a:cubicBezTo>
                  <a:cubicBezTo>
                    <a:pt x="625993" y="15897"/>
                    <a:pt x="18917" y="0"/>
                    <a:pt x="18917" y="0"/>
                  </a:cubicBezTo>
                  <a:lnTo>
                    <a:pt x="12449" y="139275"/>
                  </a:lnTo>
                  <a:lnTo>
                    <a:pt x="0" y="432883"/>
                  </a:lnTo>
                  <a:cubicBezTo>
                    <a:pt x="0" y="432883"/>
                    <a:pt x="505882" y="446456"/>
                    <a:pt x="595932" y="439036"/>
                  </a:cubicBezTo>
                  <a:lnTo>
                    <a:pt x="600485" y="446246"/>
                  </a:lnTo>
                  <a:cubicBezTo>
                    <a:pt x="603323" y="451847"/>
                    <a:pt x="603618" y="446732"/>
                    <a:pt x="613743" y="454171"/>
                  </a:cubicBezTo>
                  <a:lnTo>
                    <a:pt x="623059" y="457962"/>
                  </a:lnTo>
                  <a:lnTo>
                    <a:pt x="631832" y="462353"/>
                  </a:lnTo>
                  <a:cubicBezTo>
                    <a:pt x="633070" y="463001"/>
                    <a:pt x="634022" y="463001"/>
                    <a:pt x="635498" y="463820"/>
                  </a:cubicBezTo>
                  <a:cubicBezTo>
                    <a:pt x="641613" y="467192"/>
                    <a:pt x="643985" y="473650"/>
                    <a:pt x="650319" y="473650"/>
                  </a:cubicBezTo>
                  <a:cubicBezTo>
                    <a:pt x="662549" y="473650"/>
                    <a:pt x="662549" y="463667"/>
                    <a:pt x="664378" y="460924"/>
                  </a:cubicBezTo>
                  <a:cubicBezTo>
                    <a:pt x="668846" y="454228"/>
                    <a:pt x="677494" y="463420"/>
                    <a:pt x="688305" y="459648"/>
                  </a:cubicBezTo>
                  <a:cubicBezTo>
                    <a:pt x="697268" y="456524"/>
                    <a:pt x="694506" y="461362"/>
                    <a:pt x="702193" y="459496"/>
                  </a:cubicBezTo>
                  <a:lnTo>
                    <a:pt x="710889" y="459115"/>
                  </a:lnTo>
                  <a:cubicBezTo>
                    <a:pt x="713489" y="458629"/>
                    <a:pt x="713718" y="455924"/>
                    <a:pt x="717433" y="457162"/>
                  </a:cubicBezTo>
                  <a:cubicBezTo>
                    <a:pt x="724662" y="459572"/>
                    <a:pt x="722386" y="457124"/>
                    <a:pt x="727091" y="457638"/>
                  </a:cubicBezTo>
                  <a:cubicBezTo>
                    <a:pt x="736406" y="458657"/>
                    <a:pt x="735444" y="456886"/>
                    <a:pt x="736940" y="461496"/>
                  </a:cubicBezTo>
                  <a:cubicBezTo>
                    <a:pt x="738654" y="466763"/>
                    <a:pt x="740759" y="466001"/>
                    <a:pt x="742969" y="467182"/>
                  </a:cubicBezTo>
                  <a:cubicBezTo>
                    <a:pt x="744036" y="467754"/>
                    <a:pt x="744684" y="468744"/>
                    <a:pt x="745827" y="469278"/>
                  </a:cubicBezTo>
                  <a:lnTo>
                    <a:pt x="755523" y="470078"/>
                  </a:lnTo>
                  <a:lnTo>
                    <a:pt x="762467" y="472154"/>
                  </a:lnTo>
                  <a:cubicBezTo>
                    <a:pt x="764286" y="473554"/>
                    <a:pt x="764077" y="476755"/>
                    <a:pt x="766972" y="476317"/>
                  </a:cubicBezTo>
                  <a:lnTo>
                    <a:pt x="775506" y="477898"/>
                  </a:lnTo>
                  <a:cubicBezTo>
                    <a:pt x="777164" y="478412"/>
                    <a:pt x="778878" y="478298"/>
                    <a:pt x="779869" y="478565"/>
                  </a:cubicBezTo>
                  <a:lnTo>
                    <a:pt x="782183" y="483184"/>
                  </a:lnTo>
                  <a:cubicBezTo>
                    <a:pt x="783612" y="485584"/>
                    <a:pt x="791794" y="480908"/>
                    <a:pt x="793728" y="485927"/>
                  </a:cubicBezTo>
                  <a:cubicBezTo>
                    <a:pt x="795823" y="491347"/>
                    <a:pt x="787965" y="490918"/>
                    <a:pt x="796709" y="497300"/>
                  </a:cubicBezTo>
                  <a:cubicBezTo>
                    <a:pt x="800776" y="500263"/>
                    <a:pt x="799490" y="501977"/>
                    <a:pt x="801043" y="505273"/>
                  </a:cubicBezTo>
                  <a:cubicBezTo>
                    <a:pt x="803548" y="510588"/>
                    <a:pt x="805291" y="503158"/>
                    <a:pt x="811959" y="507444"/>
                  </a:cubicBezTo>
                  <a:lnTo>
                    <a:pt x="816131" y="508940"/>
                  </a:lnTo>
                  <a:cubicBezTo>
                    <a:pt x="816045" y="507168"/>
                    <a:pt x="816016" y="505197"/>
                    <a:pt x="816112" y="503282"/>
                  </a:cubicBezTo>
                  <a:cubicBezTo>
                    <a:pt x="816216" y="501034"/>
                    <a:pt x="816483" y="498872"/>
                    <a:pt x="816264" y="497376"/>
                  </a:cubicBezTo>
                  <a:cubicBezTo>
                    <a:pt x="816045" y="495881"/>
                    <a:pt x="815340" y="495043"/>
                    <a:pt x="814283" y="494205"/>
                  </a:cubicBezTo>
                  <a:cubicBezTo>
                    <a:pt x="813225" y="493366"/>
                    <a:pt x="811816" y="492528"/>
                    <a:pt x="811025" y="491166"/>
                  </a:cubicBezTo>
                  <a:cubicBezTo>
                    <a:pt x="810235" y="489804"/>
                    <a:pt x="810054" y="487909"/>
                    <a:pt x="809197" y="486232"/>
                  </a:cubicBezTo>
                  <a:cubicBezTo>
                    <a:pt x="808339" y="484556"/>
                    <a:pt x="806796" y="483098"/>
                    <a:pt x="805053" y="481717"/>
                  </a:cubicBezTo>
                  <a:cubicBezTo>
                    <a:pt x="803310" y="480327"/>
                    <a:pt x="801367" y="479003"/>
                    <a:pt x="800186" y="477622"/>
                  </a:cubicBezTo>
                  <a:cubicBezTo>
                    <a:pt x="798995" y="476231"/>
                    <a:pt x="798557" y="474783"/>
                    <a:pt x="798528" y="473507"/>
                  </a:cubicBezTo>
                  <a:cubicBezTo>
                    <a:pt x="798509" y="472230"/>
                    <a:pt x="798900" y="471126"/>
                    <a:pt x="799567" y="470087"/>
                  </a:cubicBezTo>
                  <a:cubicBezTo>
                    <a:pt x="800233" y="469049"/>
                    <a:pt x="801157" y="468078"/>
                    <a:pt x="801729" y="467068"/>
                  </a:cubicBezTo>
                  <a:cubicBezTo>
                    <a:pt x="802300" y="466049"/>
                    <a:pt x="802519" y="465001"/>
                    <a:pt x="802967" y="463696"/>
                  </a:cubicBezTo>
                  <a:cubicBezTo>
                    <a:pt x="803405" y="462391"/>
                    <a:pt x="804072" y="460848"/>
                    <a:pt x="804977" y="460077"/>
                  </a:cubicBezTo>
                  <a:cubicBezTo>
                    <a:pt x="805882" y="459305"/>
                    <a:pt x="807025" y="459305"/>
                    <a:pt x="807911" y="458619"/>
                  </a:cubicBezTo>
                  <a:cubicBezTo>
                    <a:pt x="808787" y="457933"/>
                    <a:pt x="809406" y="456571"/>
                    <a:pt x="809673" y="455009"/>
                  </a:cubicBezTo>
                  <a:cubicBezTo>
                    <a:pt x="809939" y="453447"/>
                    <a:pt x="809854" y="451675"/>
                    <a:pt x="809568" y="450113"/>
                  </a:cubicBezTo>
                  <a:cubicBezTo>
                    <a:pt x="809282" y="448551"/>
                    <a:pt x="808796" y="447180"/>
                    <a:pt x="809149" y="445989"/>
                  </a:cubicBezTo>
                  <a:cubicBezTo>
                    <a:pt x="809501" y="444798"/>
                    <a:pt x="810682" y="443779"/>
                    <a:pt x="811311" y="442922"/>
                  </a:cubicBezTo>
                  <a:cubicBezTo>
                    <a:pt x="811930" y="442065"/>
                    <a:pt x="811968" y="441360"/>
                    <a:pt x="811644" y="440455"/>
                  </a:cubicBezTo>
                  <a:cubicBezTo>
                    <a:pt x="811311" y="439550"/>
                    <a:pt x="810606" y="438445"/>
                    <a:pt x="810654" y="437588"/>
                  </a:cubicBezTo>
                  <a:cubicBezTo>
                    <a:pt x="810701" y="436731"/>
                    <a:pt x="811492" y="436112"/>
                    <a:pt x="811778" y="435102"/>
                  </a:cubicBezTo>
                  <a:cubicBezTo>
                    <a:pt x="812064" y="434083"/>
                    <a:pt x="811844" y="432673"/>
                    <a:pt x="811511" y="431578"/>
                  </a:cubicBezTo>
                  <a:cubicBezTo>
                    <a:pt x="811178" y="430473"/>
                    <a:pt x="810739" y="429682"/>
                    <a:pt x="811273" y="429092"/>
                  </a:cubicBezTo>
                  <a:cubicBezTo>
                    <a:pt x="811806" y="428492"/>
                    <a:pt x="813302" y="428101"/>
                    <a:pt x="814159" y="427082"/>
                  </a:cubicBezTo>
                  <a:cubicBezTo>
                    <a:pt x="815016" y="426063"/>
                    <a:pt x="815235" y="424434"/>
                    <a:pt x="815588" y="423158"/>
                  </a:cubicBezTo>
                  <a:cubicBezTo>
                    <a:pt x="815940" y="421881"/>
                    <a:pt x="816426" y="420957"/>
                    <a:pt x="816912" y="419986"/>
                  </a:cubicBezTo>
                  <a:cubicBezTo>
                    <a:pt x="817398" y="419014"/>
                    <a:pt x="817874" y="418005"/>
                    <a:pt x="817416" y="416852"/>
                  </a:cubicBezTo>
                  <a:cubicBezTo>
                    <a:pt x="816950" y="415709"/>
                    <a:pt x="815540" y="414423"/>
                    <a:pt x="814683" y="412909"/>
                  </a:cubicBezTo>
                  <a:cubicBezTo>
                    <a:pt x="813826" y="411385"/>
                    <a:pt x="813511" y="409623"/>
                    <a:pt x="813273" y="407489"/>
                  </a:cubicBezTo>
                  <a:cubicBezTo>
                    <a:pt x="813025" y="405355"/>
                    <a:pt x="812854" y="402841"/>
                    <a:pt x="812149" y="401764"/>
                  </a:cubicBezTo>
                  <a:cubicBezTo>
                    <a:pt x="811444" y="400688"/>
                    <a:pt x="810206" y="401031"/>
                    <a:pt x="808930" y="401098"/>
                  </a:cubicBezTo>
                  <a:cubicBezTo>
                    <a:pt x="807653" y="401164"/>
                    <a:pt x="806329" y="400945"/>
                    <a:pt x="805510" y="400726"/>
                  </a:cubicBezTo>
                  <a:cubicBezTo>
                    <a:pt x="804691" y="400507"/>
                    <a:pt x="804386" y="400288"/>
                    <a:pt x="804167" y="399650"/>
                  </a:cubicBezTo>
                  <a:cubicBezTo>
                    <a:pt x="803948" y="399012"/>
                    <a:pt x="803815" y="397955"/>
                    <a:pt x="803310" y="396850"/>
                  </a:cubicBezTo>
                  <a:cubicBezTo>
                    <a:pt x="802805" y="395745"/>
                    <a:pt x="801919" y="394602"/>
                    <a:pt x="802034" y="393935"/>
                  </a:cubicBezTo>
                  <a:cubicBezTo>
                    <a:pt x="802148" y="393268"/>
                    <a:pt x="803243" y="393097"/>
                    <a:pt x="804167" y="392897"/>
                  </a:cubicBezTo>
                  <a:cubicBezTo>
                    <a:pt x="805091" y="392697"/>
                    <a:pt x="805844" y="392478"/>
                    <a:pt x="806263" y="391820"/>
                  </a:cubicBezTo>
                  <a:cubicBezTo>
                    <a:pt x="806682" y="391163"/>
                    <a:pt x="806768" y="390058"/>
                    <a:pt x="806901" y="388049"/>
                  </a:cubicBezTo>
                  <a:cubicBezTo>
                    <a:pt x="807034" y="386039"/>
                    <a:pt x="807206" y="383134"/>
                    <a:pt x="807301" y="381152"/>
                  </a:cubicBezTo>
                  <a:cubicBezTo>
                    <a:pt x="807387" y="379171"/>
                    <a:pt x="807387" y="378114"/>
                    <a:pt x="807082" y="377361"/>
                  </a:cubicBezTo>
                  <a:cubicBezTo>
                    <a:pt x="806777" y="376609"/>
                    <a:pt x="806158" y="376171"/>
                    <a:pt x="805301" y="375485"/>
                  </a:cubicBezTo>
                  <a:cubicBezTo>
                    <a:pt x="804443" y="374799"/>
                    <a:pt x="803338" y="373875"/>
                    <a:pt x="802396" y="373066"/>
                  </a:cubicBezTo>
                  <a:cubicBezTo>
                    <a:pt x="801453" y="372246"/>
                    <a:pt x="800653" y="371542"/>
                    <a:pt x="799795" y="370818"/>
                  </a:cubicBezTo>
                  <a:cubicBezTo>
                    <a:pt x="798938" y="370094"/>
                    <a:pt x="798014" y="369341"/>
                    <a:pt x="797766" y="368637"/>
                  </a:cubicBezTo>
                  <a:cubicBezTo>
                    <a:pt x="797528" y="367932"/>
                    <a:pt x="797966" y="367275"/>
                    <a:pt x="798357" y="366303"/>
                  </a:cubicBezTo>
                  <a:cubicBezTo>
                    <a:pt x="798757" y="365331"/>
                    <a:pt x="799100" y="364055"/>
                    <a:pt x="799233" y="363179"/>
                  </a:cubicBezTo>
                  <a:cubicBezTo>
                    <a:pt x="799367" y="362293"/>
                    <a:pt x="799281" y="361817"/>
                    <a:pt x="799233" y="361569"/>
                  </a:cubicBezTo>
                  <a:cubicBezTo>
                    <a:pt x="799186" y="361321"/>
                    <a:pt x="799186" y="361321"/>
                    <a:pt x="804034" y="361321"/>
                  </a:cubicBezTo>
                  <a:cubicBezTo>
                    <a:pt x="806377" y="361321"/>
                    <a:pt x="809882" y="361321"/>
                    <a:pt x="814330" y="36128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426F4F8A-F475-9586-1769-420FD37C636A}"/>
                </a:ext>
              </a:extLst>
            </p:cNvPr>
            <p:cNvSpPr/>
            <p:nvPr/>
          </p:nvSpPr>
          <p:spPr>
            <a:xfrm>
              <a:off x="3929441" y="1740332"/>
              <a:ext cx="860289" cy="971439"/>
            </a:xfrm>
            <a:custGeom>
              <a:avLst/>
              <a:gdLst>
                <a:gd name="connsiteX0" fmla="*/ 663338 w 767150"/>
                <a:gd name="connsiteY0" fmla="*/ 830910 h 866266"/>
                <a:gd name="connsiteX1" fmla="*/ 663566 w 767150"/>
                <a:gd name="connsiteY1" fmla="*/ 829205 h 866266"/>
                <a:gd name="connsiteX2" fmla="*/ 663080 w 767150"/>
                <a:gd name="connsiteY2" fmla="*/ 826862 h 866266"/>
                <a:gd name="connsiteX3" fmla="*/ 660804 w 767150"/>
                <a:gd name="connsiteY3" fmla="*/ 823671 h 866266"/>
                <a:gd name="connsiteX4" fmla="*/ 659852 w 767150"/>
                <a:gd name="connsiteY4" fmla="*/ 820680 h 866266"/>
                <a:gd name="connsiteX5" fmla="*/ 659956 w 767150"/>
                <a:gd name="connsiteY5" fmla="*/ 818089 h 866266"/>
                <a:gd name="connsiteX6" fmla="*/ 657813 w 767150"/>
                <a:gd name="connsiteY6" fmla="*/ 815146 h 866266"/>
                <a:gd name="connsiteX7" fmla="*/ 656575 w 767150"/>
                <a:gd name="connsiteY7" fmla="*/ 813070 h 866266"/>
                <a:gd name="connsiteX8" fmla="*/ 656737 w 767150"/>
                <a:gd name="connsiteY8" fmla="*/ 810565 h 866266"/>
                <a:gd name="connsiteX9" fmla="*/ 655413 w 767150"/>
                <a:gd name="connsiteY9" fmla="*/ 807707 h 866266"/>
                <a:gd name="connsiteX10" fmla="*/ 654880 w 767150"/>
                <a:gd name="connsiteY10" fmla="*/ 803830 h 866266"/>
                <a:gd name="connsiteX11" fmla="*/ 656965 w 767150"/>
                <a:gd name="connsiteY11" fmla="*/ 797611 h 866266"/>
                <a:gd name="connsiteX12" fmla="*/ 657823 w 767150"/>
                <a:gd name="connsiteY12" fmla="*/ 791448 h 866266"/>
                <a:gd name="connsiteX13" fmla="*/ 654946 w 767150"/>
                <a:gd name="connsiteY13" fmla="*/ 783571 h 866266"/>
                <a:gd name="connsiteX14" fmla="*/ 648278 w 767150"/>
                <a:gd name="connsiteY14" fmla="*/ 774122 h 866266"/>
                <a:gd name="connsiteX15" fmla="*/ 637868 w 767150"/>
                <a:gd name="connsiteY15" fmla="*/ 761406 h 866266"/>
                <a:gd name="connsiteX16" fmla="*/ 632620 w 767150"/>
                <a:gd name="connsiteY16" fmla="*/ 756739 h 866266"/>
                <a:gd name="connsiteX17" fmla="*/ 626819 w 767150"/>
                <a:gd name="connsiteY17" fmla="*/ 756053 h 866266"/>
                <a:gd name="connsiteX18" fmla="*/ 620466 w 767150"/>
                <a:gd name="connsiteY18" fmla="*/ 754748 h 866266"/>
                <a:gd name="connsiteX19" fmla="*/ 614160 w 767150"/>
                <a:gd name="connsiteY19" fmla="*/ 751824 h 866266"/>
                <a:gd name="connsiteX20" fmla="*/ 608378 w 767150"/>
                <a:gd name="connsiteY20" fmla="*/ 748176 h 866266"/>
                <a:gd name="connsiteX21" fmla="*/ 605369 w 767150"/>
                <a:gd name="connsiteY21" fmla="*/ 745785 h 866266"/>
                <a:gd name="connsiteX22" fmla="*/ 603397 w 767150"/>
                <a:gd name="connsiteY22" fmla="*/ 744347 h 866266"/>
                <a:gd name="connsiteX23" fmla="*/ 601111 w 767150"/>
                <a:gd name="connsiteY23" fmla="*/ 741708 h 866266"/>
                <a:gd name="connsiteX24" fmla="*/ 596024 w 767150"/>
                <a:gd name="connsiteY24" fmla="*/ 739889 h 866266"/>
                <a:gd name="connsiteX25" fmla="*/ 590595 w 767150"/>
                <a:gd name="connsiteY25" fmla="*/ 736412 h 866266"/>
                <a:gd name="connsiteX26" fmla="*/ 586785 w 767150"/>
                <a:gd name="connsiteY26" fmla="*/ 732783 h 866266"/>
                <a:gd name="connsiteX27" fmla="*/ 584899 w 767150"/>
                <a:gd name="connsiteY27" fmla="*/ 729488 h 866266"/>
                <a:gd name="connsiteX28" fmla="*/ 584052 w 767150"/>
                <a:gd name="connsiteY28" fmla="*/ 726430 h 866266"/>
                <a:gd name="connsiteX29" fmla="*/ 582546 w 767150"/>
                <a:gd name="connsiteY29" fmla="*/ 723373 h 866266"/>
                <a:gd name="connsiteX30" fmla="*/ 579756 w 767150"/>
                <a:gd name="connsiteY30" fmla="*/ 720630 h 866266"/>
                <a:gd name="connsiteX31" fmla="*/ 578651 w 767150"/>
                <a:gd name="connsiteY31" fmla="*/ 716448 h 866266"/>
                <a:gd name="connsiteX32" fmla="*/ 576994 w 767150"/>
                <a:gd name="connsiteY32" fmla="*/ 712038 h 866266"/>
                <a:gd name="connsiteX33" fmla="*/ 570021 w 767150"/>
                <a:gd name="connsiteY33" fmla="*/ 707828 h 866266"/>
                <a:gd name="connsiteX34" fmla="*/ 561877 w 767150"/>
                <a:gd name="connsiteY34" fmla="*/ 704332 h 866266"/>
                <a:gd name="connsiteX35" fmla="*/ 554943 w 767150"/>
                <a:gd name="connsiteY35" fmla="*/ 702513 h 866266"/>
                <a:gd name="connsiteX36" fmla="*/ 547171 w 767150"/>
                <a:gd name="connsiteY36" fmla="*/ 700675 h 866266"/>
                <a:gd name="connsiteX37" fmla="*/ 540798 w 767150"/>
                <a:gd name="connsiteY37" fmla="*/ 697779 h 866266"/>
                <a:gd name="connsiteX38" fmla="*/ 537122 w 767150"/>
                <a:gd name="connsiteY38" fmla="*/ 693417 h 866266"/>
                <a:gd name="connsiteX39" fmla="*/ 535569 w 767150"/>
                <a:gd name="connsiteY39" fmla="*/ 688454 h 866266"/>
                <a:gd name="connsiteX40" fmla="*/ 532731 w 767150"/>
                <a:gd name="connsiteY40" fmla="*/ 684844 h 866266"/>
                <a:gd name="connsiteX41" fmla="*/ 527483 w 767150"/>
                <a:gd name="connsiteY41" fmla="*/ 683720 h 866266"/>
                <a:gd name="connsiteX42" fmla="*/ 518977 w 767150"/>
                <a:gd name="connsiteY42" fmla="*/ 682701 h 866266"/>
                <a:gd name="connsiteX43" fmla="*/ 512909 w 767150"/>
                <a:gd name="connsiteY43" fmla="*/ 682253 h 866266"/>
                <a:gd name="connsiteX44" fmla="*/ 511223 w 767150"/>
                <a:gd name="connsiteY44" fmla="*/ 683453 h 866266"/>
                <a:gd name="connsiteX45" fmla="*/ 509633 w 767150"/>
                <a:gd name="connsiteY45" fmla="*/ 682720 h 866266"/>
                <a:gd name="connsiteX46" fmla="*/ 507928 w 767150"/>
                <a:gd name="connsiteY46" fmla="*/ 680348 h 866266"/>
                <a:gd name="connsiteX47" fmla="*/ 504899 w 767150"/>
                <a:gd name="connsiteY47" fmla="*/ 678643 h 866266"/>
                <a:gd name="connsiteX48" fmla="*/ 502222 w 767150"/>
                <a:gd name="connsiteY48" fmla="*/ 677157 h 866266"/>
                <a:gd name="connsiteX49" fmla="*/ 501384 w 767150"/>
                <a:gd name="connsiteY49" fmla="*/ 674233 h 866266"/>
                <a:gd name="connsiteX50" fmla="*/ 498507 w 767150"/>
                <a:gd name="connsiteY50" fmla="*/ 671338 h 866266"/>
                <a:gd name="connsiteX51" fmla="*/ 492240 w 767150"/>
                <a:gd name="connsiteY51" fmla="*/ 667194 h 866266"/>
                <a:gd name="connsiteX52" fmla="*/ 487239 w 767150"/>
                <a:gd name="connsiteY52" fmla="*/ 663632 h 866266"/>
                <a:gd name="connsiteX53" fmla="*/ 481791 w 767150"/>
                <a:gd name="connsiteY53" fmla="*/ 660822 h 866266"/>
                <a:gd name="connsiteX54" fmla="*/ 479791 w 767150"/>
                <a:gd name="connsiteY54" fmla="*/ 658327 h 866266"/>
                <a:gd name="connsiteX55" fmla="*/ 480963 w 767150"/>
                <a:gd name="connsiteY55" fmla="*/ 655031 h 866266"/>
                <a:gd name="connsiteX56" fmla="*/ 482667 w 767150"/>
                <a:gd name="connsiteY56" fmla="*/ 650621 h 866266"/>
                <a:gd name="connsiteX57" fmla="*/ 483906 w 767150"/>
                <a:gd name="connsiteY57" fmla="*/ 646373 h 866266"/>
                <a:gd name="connsiteX58" fmla="*/ 484591 w 767150"/>
                <a:gd name="connsiteY58" fmla="*/ 642410 h 866266"/>
                <a:gd name="connsiteX59" fmla="*/ 483306 w 767150"/>
                <a:gd name="connsiteY59" fmla="*/ 639572 h 866266"/>
                <a:gd name="connsiteX60" fmla="*/ 483353 w 767150"/>
                <a:gd name="connsiteY60" fmla="*/ 637333 h 866266"/>
                <a:gd name="connsiteX61" fmla="*/ 485192 w 767150"/>
                <a:gd name="connsiteY61" fmla="*/ 634962 h 866266"/>
                <a:gd name="connsiteX62" fmla="*/ 485658 w 767150"/>
                <a:gd name="connsiteY62" fmla="*/ 632019 h 866266"/>
                <a:gd name="connsiteX63" fmla="*/ 483268 w 767150"/>
                <a:gd name="connsiteY63" fmla="*/ 628675 h 866266"/>
                <a:gd name="connsiteX64" fmla="*/ 481915 w 767150"/>
                <a:gd name="connsiteY64" fmla="*/ 624846 h 866266"/>
                <a:gd name="connsiteX65" fmla="*/ 482420 w 767150"/>
                <a:gd name="connsiteY65" fmla="*/ 621741 h 866266"/>
                <a:gd name="connsiteX66" fmla="*/ 481648 w 767150"/>
                <a:gd name="connsiteY66" fmla="*/ 618617 h 866266"/>
                <a:gd name="connsiteX67" fmla="*/ 478410 w 767150"/>
                <a:gd name="connsiteY67" fmla="*/ 615626 h 866266"/>
                <a:gd name="connsiteX68" fmla="*/ 478496 w 767150"/>
                <a:gd name="connsiteY68" fmla="*/ 612949 h 866266"/>
                <a:gd name="connsiteX69" fmla="*/ 482124 w 767150"/>
                <a:gd name="connsiteY69" fmla="*/ 608873 h 866266"/>
                <a:gd name="connsiteX70" fmla="*/ 483096 w 767150"/>
                <a:gd name="connsiteY70" fmla="*/ 605701 h 866266"/>
                <a:gd name="connsiteX71" fmla="*/ 482144 w 767150"/>
                <a:gd name="connsiteY71" fmla="*/ 602443 h 866266"/>
                <a:gd name="connsiteX72" fmla="*/ 481629 w 767150"/>
                <a:gd name="connsiteY72" fmla="*/ 598062 h 866266"/>
                <a:gd name="connsiteX73" fmla="*/ 480477 w 767150"/>
                <a:gd name="connsiteY73" fmla="*/ 594480 h 866266"/>
                <a:gd name="connsiteX74" fmla="*/ 480877 w 767150"/>
                <a:gd name="connsiteY74" fmla="*/ 591042 h 866266"/>
                <a:gd name="connsiteX75" fmla="*/ 481143 w 767150"/>
                <a:gd name="connsiteY75" fmla="*/ 588203 h 866266"/>
                <a:gd name="connsiteX76" fmla="*/ 480086 w 767150"/>
                <a:gd name="connsiteY76" fmla="*/ 584822 h 866266"/>
                <a:gd name="connsiteX77" fmla="*/ 480924 w 767150"/>
                <a:gd name="connsiteY77" fmla="*/ 580241 h 866266"/>
                <a:gd name="connsiteX78" fmla="*/ 483582 w 767150"/>
                <a:gd name="connsiteY78" fmla="*/ 576097 h 866266"/>
                <a:gd name="connsiteX79" fmla="*/ 485287 w 767150"/>
                <a:gd name="connsiteY79" fmla="*/ 572802 h 866266"/>
                <a:gd name="connsiteX80" fmla="*/ 486039 w 767150"/>
                <a:gd name="connsiteY80" fmla="*/ 570163 h 866266"/>
                <a:gd name="connsiteX81" fmla="*/ 488230 w 767150"/>
                <a:gd name="connsiteY81" fmla="*/ 567239 h 866266"/>
                <a:gd name="connsiteX82" fmla="*/ 490068 w 767150"/>
                <a:gd name="connsiteY82" fmla="*/ 563543 h 866266"/>
                <a:gd name="connsiteX83" fmla="*/ 490306 w 767150"/>
                <a:gd name="connsiteY83" fmla="*/ 558676 h 866266"/>
                <a:gd name="connsiteX84" fmla="*/ 488535 w 767150"/>
                <a:gd name="connsiteY84" fmla="*/ 554514 h 866266"/>
                <a:gd name="connsiteX85" fmla="*/ 484753 w 767150"/>
                <a:gd name="connsiteY85" fmla="*/ 550904 h 866266"/>
                <a:gd name="connsiteX86" fmla="*/ 481782 w 767150"/>
                <a:gd name="connsiteY86" fmla="*/ 547408 h 866266"/>
                <a:gd name="connsiteX87" fmla="*/ 479972 w 767150"/>
                <a:gd name="connsiteY87" fmla="*/ 543360 h 866266"/>
                <a:gd name="connsiteX88" fmla="*/ 476714 w 767150"/>
                <a:gd name="connsiteY88" fmla="*/ 539502 h 866266"/>
                <a:gd name="connsiteX89" fmla="*/ 473019 w 767150"/>
                <a:gd name="connsiteY89" fmla="*/ 538264 h 866266"/>
                <a:gd name="connsiteX90" fmla="*/ 470495 w 767150"/>
                <a:gd name="connsiteY90" fmla="*/ 538835 h 866266"/>
                <a:gd name="connsiteX91" fmla="*/ 467904 w 767150"/>
                <a:gd name="connsiteY91" fmla="*/ 539502 h 866266"/>
                <a:gd name="connsiteX92" fmla="*/ 464979 w 767150"/>
                <a:gd name="connsiteY92" fmla="*/ 538645 h 866266"/>
                <a:gd name="connsiteX93" fmla="*/ 463255 w 767150"/>
                <a:gd name="connsiteY93" fmla="*/ 536807 h 866266"/>
                <a:gd name="connsiteX94" fmla="*/ 462970 w 767150"/>
                <a:gd name="connsiteY94" fmla="*/ 528834 h 866266"/>
                <a:gd name="connsiteX95" fmla="*/ 463389 w 767150"/>
                <a:gd name="connsiteY95" fmla="*/ 520414 h 866266"/>
                <a:gd name="connsiteX96" fmla="*/ 464360 w 767150"/>
                <a:gd name="connsiteY96" fmla="*/ 518042 h 866266"/>
                <a:gd name="connsiteX97" fmla="*/ 467303 w 767150"/>
                <a:gd name="connsiteY97" fmla="*/ 516385 h 866266"/>
                <a:gd name="connsiteX98" fmla="*/ 471028 w 767150"/>
                <a:gd name="connsiteY98" fmla="*/ 513175 h 866266"/>
                <a:gd name="connsiteX99" fmla="*/ 473000 w 767150"/>
                <a:gd name="connsiteY99" fmla="*/ 509451 h 866266"/>
                <a:gd name="connsiteX100" fmla="*/ 474038 w 767150"/>
                <a:gd name="connsiteY100" fmla="*/ 506660 h 866266"/>
                <a:gd name="connsiteX101" fmla="*/ 474066 w 767150"/>
                <a:gd name="connsiteY101" fmla="*/ 504688 h 866266"/>
                <a:gd name="connsiteX102" fmla="*/ 472980 w 767150"/>
                <a:gd name="connsiteY102" fmla="*/ 500964 h 866266"/>
                <a:gd name="connsiteX103" fmla="*/ 474800 w 767150"/>
                <a:gd name="connsiteY103" fmla="*/ 497840 h 866266"/>
                <a:gd name="connsiteX104" fmla="*/ 476190 w 767150"/>
                <a:gd name="connsiteY104" fmla="*/ 494411 h 866266"/>
                <a:gd name="connsiteX105" fmla="*/ 479734 w 767150"/>
                <a:gd name="connsiteY105" fmla="*/ 490163 h 866266"/>
                <a:gd name="connsiteX106" fmla="*/ 487773 w 767150"/>
                <a:gd name="connsiteY106" fmla="*/ 485515 h 866266"/>
                <a:gd name="connsiteX107" fmla="*/ 492288 w 767150"/>
                <a:gd name="connsiteY107" fmla="*/ 483143 h 866266"/>
                <a:gd name="connsiteX108" fmla="*/ 494297 w 767150"/>
                <a:gd name="connsiteY108" fmla="*/ 480685 h 866266"/>
                <a:gd name="connsiteX109" fmla="*/ 495869 w 767150"/>
                <a:gd name="connsiteY109" fmla="*/ 478761 h 866266"/>
                <a:gd name="connsiteX110" fmla="*/ 497888 w 767150"/>
                <a:gd name="connsiteY110" fmla="*/ 478409 h 866266"/>
                <a:gd name="connsiteX111" fmla="*/ 500784 w 767150"/>
                <a:gd name="connsiteY111" fmla="*/ 478523 h 866266"/>
                <a:gd name="connsiteX112" fmla="*/ 503470 w 767150"/>
                <a:gd name="connsiteY112" fmla="*/ 475780 h 866266"/>
                <a:gd name="connsiteX113" fmla="*/ 505375 w 767150"/>
                <a:gd name="connsiteY113" fmla="*/ 472237 h 866266"/>
                <a:gd name="connsiteX114" fmla="*/ 507328 w 767150"/>
                <a:gd name="connsiteY114" fmla="*/ 471198 h 866266"/>
                <a:gd name="connsiteX115" fmla="*/ 510223 w 767150"/>
                <a:gd name="connsiteY115" fmla="*/ 472037 h 866266"/>
                <a:gd name="connsiteX116" fmla="*/ 513147 w 767150"/>
                <a:gd name="connsiteY116" fmla="*/ 471017 h 866266"/>
                <a:gd name="connsiteX117" fmla="*/ 514185 w 767150"/>
                <a:gd name="connsiteY117" fmla="*/ 467474 h 866266"/>
                <a:gd name="connsiteX118" fmla="*/ 514786 w 767150"/>
                <a:gd name="connsiteY118" fmla="*/ 464159 h 866266"/>
                <a:gd name="connsiteX119" fmla="*/ 516796 w 767150"/>
                <a:gd name="connsiteY119" fmla="*/ 463055 h 866266"/>
                <a:gd name="connsiteX120" fmla="*/ 518701 w 767150"/>
                <a:gd name="connsiteY120" fmla="*/ 461797 h 866266"/>
                <a:gd name="connsiteX121" fmla="*/ 517529 w 767150"/>
                <a:gd name="connsiteY121" fmla="*/ 446605 h 866266"/>
                <a:gd name="connsiteX122" fmla="*/ 512547 w 767150"/>
                <a:gd name="connsiteY122" fmla="*/ 392427 h 866266"/>
                <a:gd name="connsiteX123" fmla="*/ 511576 w 767150"/>
                <a:gd name="connsiteY123" fmla="*/ 378187 h 866266"/>
                <a:gd name="connsiteX124" fmla="*/ 513633 w 767150"/>
                <a:gd name="connsiteY124" fmla="*/ 377768 h 866266"/>
                <a:gd name="connsiteX125" fmla="*/ 517729 w 767150"/>
                <a:gd name="connsiteY125" fmla="*/ 377082 h 866266"/>
                <a:gd name="connsiteX126" fmla="*/ 521558 w 767150"/>
                <a:gd name="connsiteY126" fmla="*/ 374672 h 866266"/>
                <a:gd name="connsiteX127" fmla="*/ 522396 w 767150"/>
                <a:gd name="connsiteY127" fmla="*/ 371729 h 866266"/>
                <a:gd name="connsiteX128" fmla="*/ 522044 w 767150"/>
                <a:gd name="connsiteY128" fmla="*/ 369157 h 866266"/>
                <a:gd name="connsiteX129" fmla="*/ 523549 w 767150"/>
                <a:gd name="connsiteY129" fmla="*/ 367566 h 866266"/>
                <a:gd name="connsiteX130" fmla="*/ 526225 w 767150"/>
                <a:gd name="connsiteY130" fmla="*/ 366747 h 866266"/>
                <a:gd name="connsiteX131" fmla="*/ 527825 w 767150"/>
                <a:gd name="connsiteY131" fmla="*/ 364309 h 866266"/>
                <a:gd name="connsiteX132" fmla="*/ 528692 w 767150"/>
                <a:gd name="connsiteY132" fmla="*/ 362585 h 866266"/>
                <a:gd name="connsiteX133" fmla="*/ 532207 w 767150"/>
                <a:gd name="connsiteY133" fmla="*/ 362318 h 866266"/>
                <a:gd name="connsiteX134" fmla="*/ 534036 w 767150"/>
                <a:gd name="connsiteY134" fmla="*/ 362185 h 866266"/>
                <a:gd name="connsiteX135" fmla="*/ 533445 w 767150"/>
                <a:gd name="connsiteY135" fmla="*/ 360966 h 866266"/>
                <a:gd name="connsiteX136" fmla="*/ 531683 w 767150"/>
                <a:gd name="connsiteY136" fmla="*/ 356698 h 866266"/>
                <a:gd name="connsiteX137" fmla="*/ 532997 w 767150"/>
                <a:gd name="connsiteY137" fmla="*/ 352974 h 866266"/>
                <a:gd name="connsiteX138" fmla="*/ 539713 w 767150"/>
                <a:gd name="connsiteY138" fmla="*/ 345754 h 866266"/>
                <a:gd name="connsiteX139" fmla="*/ 545799 w 767150"/>
                <a:gd name="connsiteY139" fmla="*/ 339553 h 866266"/>
                <a:gd name="connsiteX140" fmla="*/ 553048 w 767150"/>
                <a:gd name="connsiteY140" fmla="*/ 335381 h 866266"/>
                <a:gd name="connsiteX141" fmla="*/ 558420 w 767150"/>
                <a:gd name="connsiteY141" fmla="*/ 332067 h 866266"/>
                <a:gd name="connsiteX142" fmla="*/ 562268 w 767150"/>
                <a:gd name="connsiteY142" fmla="*/ 327171 h 866266"/>
                <a:gd name="connsiteX143" fmla="*/ 566002 w 767150"/>
                <a:gd name="connsiteY143" fmla="*/ 322932 h 866266"/>
                <a:gd name="connsiteX144" fmla="*/ 571279 w 767150"/>
                <a:gd name="connsiteY144" fmla="*/ 318789 h 866266"/>
                <a:gd name="connsiteX145" fmla="*/ 575070 w 767150"/>
                <a:gd name="connsiteY145" fmla="*/ 313836 h 866266"/>
                <a:gd name="connsiteX146" fmla="*/ 579965 w 767150"/>
                <a:gd name="connsiteY146" fmla="*/ 308826 h 866266"/>
                <a:gd name="connsiteX147" fmla="*/ 586023 w 767150"/>
                <a:gd name="connsiteY147" fmla="*/ 304111 h 866266"/>
                <a:gd name="connsiteX148" fmla="*/ 591900 w 767150"/>
                <a:gd name="connsiteY148" fmla="*/ 297072 h 866266"/>
                <a:gd name="connsiteX149" fmla="*/ 604130 w 767150"/>
                <a:gd name="connsiteY149" fmla="*/ 281051 h 866266"/>
                <a:gd name="connsiteX150" fmla="*/ 610369 w 767150"/>
                <a:gd name="connsiteY150" fmla="*/ 272640 h 866266"/>
                <a:gd name="connsiteX151" fmla="*/ 614846 w 767150"/>
                <a:gd name="connsiteY151" fmla="*/ 266582 h 866266"/>
                <a:gd name="connsiteX152" fmla="*/ 618789 w 767150"/>
                <a:gd name="connsiteY152" fmla="*/ 261725 h 866266"/>
                <a:gd name="connsiteX153" fmla="*/ 625562 w 767150"/>
                <a:gd name="connsiteY153" fmla="*/ 255790 h 866266"/>
                <a:gd name="connsiteX154" fmla="*/ 634029 w 767150"/>
                <a:gd name="connsiteY154" fmla="*/ 246485 h 866266"/>
                <a:gd name="connsiteX155" fmla="*/ 641783 w 767150"/>
                <a:gd name="connsiteY155" fmla="*/ 236340 h 866266"/>
                <a:gd name="connsiteX156" fmla="*/ 648945 w 767150"/>
                <a:gd name="connsiteY156" fmla="*/ 229959 h 866266"/>
                <a:gd name="connsiteX157" fmla="*/ 654403 w 767150"/>
                <a:gd name="connsiteY157" fmla="*/ 225730 h 866266"/>
                <a:gd name="connsiteX158" fmla="*/ 671072 w 767150"/>
                <a:gd name="connsiteY158" fmla="*/ 213795 h 866266"/>
                <a:gd name="connsiteX159" fmla="*/ 687884 w 767150"/>
                <a:gd name="connsiteY159" fmla="*/ 204603 h 866266"/>
                <a:gd name="connsiteX160" fmla="*/ 707057 w 767150"/>
                <a:gd name="connsiteY160" fmla="*/ 195526 h 866266"/>
                <a:gd name="connsiteX161" fmla="*/ 723859 w 767150"/>
                <a:gd name="connsiteY161" fmla="*/ 188230 h 866266"/>
                <a:gd name="connsiteX162" fmla="*/ 729346 w 767150"/>
                <a:gd name="connsiteY162" fmla="*/ 183572 h 866266"/>
                <a:gd name="connsiteX163" fmla="*/ 734080 w 767150"/>
                <a:gd name="connsiteY163" fmla="*/ 180848 h 866266"/>
                <a:gd name="connsiteX164" fmla="*/ 740509 w 767150"/>
                <a:gd name="connsiteY164" fmla="*/ 178876 h 866266"/>
                <a:gd name="connsiteX165" fmla="*/ 745167 w 767150"/>
                <a:gd name="connsiteY165" fmla="*/ 175323 h 866266"/>
                <a:gd name="connsiteX166" fmla="*/ 748358 w 767150"/>
                <a:gd name="connsiteY166" fmla="*/ 170351 h 866266"/>
                <a:gd name="connsiteX167" fmla="*/ 752539 w 767150"/>
                <a:gd name="connsiteY167" fmla="*/ 166722 h 866266"/>
                <a:gd name="connsiteX168" fmla="*/ 757311 w 767150"/>
                <a:gd name="connsiteY168" fmla="*/ 164389 h 866266"/>
                <a:gd name="connsiteX169" fmla="*/ 760111 w 767150"/>
                <a:gd name="connsiteY169" fmla="*/ 161865 h 866266"/>
                <a:gd name="connsiteX170" fmla="*/ 762122 w 767150"/>
                <a:gd name="connsiteY170" fmla="*/ 160055 h 866266"/>
                <a:gd name="connsiteX171" fmla="*/ 766150 w 767150"/>
                <a:gd name="connsiteY171" fmla="*/ 159026 h 866266"/>
                <a:gd name="connsiteX172" fmla="*/ 766979 w 767150"/>
                <a:gd name="connsiteY172" fmla="*/ 157016 h 866266"/>
                <a:gd name="connsiteX173" fmla="*/ 764731 w 767150"/>
                <a:gd name="connsiteY173" fmla="*/ 154845 h 866266"/>
                <a:gd name="connsiteX174" fmla="*/ 760988 w 767150"/>
                <a:gd name="connsiteY174" fmla="*/ 153187 h 866266"/>
                <a:gd name="connsiteX175" fmla="*/ 756092 w 767150"/>
                <a:gd name="connsiteY175" fmla="*/ 153540 h 866266"/>
                <a:gd name="connsiteX176" fmla="*/ 752501 w 767150"/>
                <a:gd name="connsiteY176" fmla="*/ 154292 h 866266"/>
                <a:gd name="connsiteX177" fmla="*/ 748434 w 767150"/>
                <a:gd name="connsiteY177" fmla="*/ 153625 h 866266"/>
                <a:gd name="connsiteX178" fmla="*/ 742243 w 767150"/>
                <a:gd name="connsiteY178" fmla="*/ 155483 h 866266"/>
                <a:gd name="connsiteX179" fmla="*/ 737309 w 767150"/>
                <a:gd name="connsiteY179" fmla="*/ 158874 h 866266"/>
                <a:gd name="connsiteX180" fmla="*/ 734670 w 767150"/>
                <a:gd name="connsiteY180" fmla="*/ 159388 h 866266"/>
                <a:gd name="connsiteX181" fmla="*/ 730565 w 767150"/>
                <a:gd name="connsiteY181" fmla="*/ 157540 h 866266"/>
                <a:gd name="connsiteX182" fmla="*/ 724841 w 767150"/>
                <a:gd name="connsiteY182" fmla="*/ 154892 h 866266"/>
                <a:gd name="connsiteX183" fmla="*/ 720497 w 767150"/>
                <a:gd name="connsiteY183" fmla="*/ 149920 h 866266"/>
                <a:gd name="connsiteX184" fmla="*/ 712649 w 767150"/>
                <a:gd name="connsiteY184" fmla="*/ 146015 h 866266"/>
                <a:gd name="connsiteX185" fmla="*/ 702038 w 767150"/>
                <a:gd name="connsiteY185" fmla="*/ 145272 h 866266"/>
                <a:gd name="connsiteX186" fmla="*/ 696751 w 767150"/>
                <a:gd name="connsiteY186" fmla="*/ 146653 h 866266"/>
                <a:gd name="connsiteX187" fmla="*/ 692684 w 767150"/>
                <a:gd name="connsiteY187" fmla="*/ 148463 h 866266"/>
                <a:gd name="connsiteX188" fmla="*/ 687160 w 767150"/>
                <a:gd name="connsiteY188" fmla="*/ 149491 h 866266"/>
                <a:gd name="connsiteX189" fmla="*/ 682854 w 767150"/>
                <a:gd name="connsiteY189" fmla="*/ 150158 h 866266"/>
                <a:gd name="connsiteX190" fmla="*/ 679073 w 767150"/>
                <a:gd name="connsiteY190" fmla="*/ 149406 h 866266"/>
                <a:gd name="connsiteX191" fmla="*/ 674177 w 767150"/>
                <a:gd name="connsiteY191" fmla="*/ 149568 h 866266"/>
                <a:gd name="connsiteX192" fmla="*/ 669872 w 767150"/>
                <a:gd name="connsiteY192" fmla="*/ 150873 h 866266"/>
                <a:gd name="connsiteX193" fmla="*/ 666872 w 767150"/>
                <a:gd name="connsiteY193" fmla="*/ 150044 h 866266"/>
                <a:gd name="connsiteX194" fmla="*/ 665214 w 767150"/>
                <a:gd name="connsiteY194" fmla="*/ 149253 h 866266"/>
                <a:gd name="connsiteX195" fmla="*/ 660956 w 767150"/>
                <a:gd name="connsiteY195" fmla="*/ 149568 h 866266"/>
                <a:gd name="connsiteX196" fmla="*/ 654603 w 767150"/>
                <a:gd name="connsiteY196" fmla="*/ 152168 h 866266"/>
                <a:gd name="connsiteX197" fmla="*/ 647421 w 767150"/>
                <a:gd name="connsiteY197" fmla="*/ 153235 h 866266"/>
                <a:gd name="connsiteX198" fmla="*/ 644183 w 767150"/>
                <a:gd name="connsiteY198" fmla="*/ 150673 h 866266"/>
                <a:gd name="connsiteX199" fmla="*/ 642211 w 767150"/>
                <a:gd name="connsiteY199" fmla="*/ 148425 h 866266"/>
                <a:gd name="connsiteX200" fmla="*/ 642726 w 767150"/>
                <a:gd name="connsiteY200" fmla="*/ 146291 h 866266"/>
                <a:gd name="connsiteX201" fmla="*/ 640401 w 767150"/>
                <a:gd name="connsiteY201" fmla="*/ 143767 h 866266"/>
                <a:gd name="connsiteX202" fmla="*/ 637763 w 767150"/>
                <a:gd name="connsiteY202" fmla="*/ 140214 h 866266"/>
                <a:gd name="connsiteX203" fmla="*/ 636696 w 767150"/>
                <a:gd name="connsiteY203" fmla="*/ 135880 h 866266"/>
                <a:gd name="connsiteX204" fmla="*/ 633381 w 767150"/>
                <a:gd name="connsiteY204" fmla="*/ 133118 h 866266"/>
                <a:gd name="connsiteX205" fmla="*/ 625371 w 767150"/>
                <a:gd name="connsiteY205" fmla="*/ 135090 h 866266"/>
                <a:gd name="connsiteX206" fmla="*/ 619732 w 767150"/>
                <a:gd name="connsiteY206" fmla="*/ 139824 h 866266"/>
                <a:gd name="connsiteX207" fmla="*/ 615512 w 767150"/>
                <a:gd name="connsiteY207" fmla="*/ 142938 h 866266"/>
                <a:gd name="connsiteX208" fmla="*/ 610140 w 767150"/>
                <a:gd name="connsiteY208" fmla="*/ 146844 h 866266"/>
                <a:gd name="connsiteX209" fmla="*/ 603235 w 767150"/>
                <a:gd name="connsiteY209" fmla="*/ 153749 h 866266"/>
                <a:gd name="connsiteX210" fmla="*/ 596444 w 767150"/>
                <a:gd name="connsiteY210" fmla="*/ 159626 h 866266"/>
                <a:gd name="connsiteX211" fmla="*/ 588519 w 767150"/>
                <a:gd name="connsiteY211" fmla="*/ 161360 h 866266"/>
                <a:gd name="connsiteX212" fmla="*/ 583823 w 767150"/>
                <a:gd name="connsiteY212" fmla="*/ 163970 h 866266"/>
                <a:gd name="connsiteX213" fmla="*/ 580080 w 767150"/>
                <a:gd name="connsiteY213" fmla="*/ 165074 h 866266"/>
                <a:gd name="connsiteX214" fmla="*/ 575898 w 767150"/>
                <a:gd name="connsiteY214" fmla="*/ 163617 h 866266"/>
                <a:gd name="connsiteX215" fmla="*/ 571917 w 767150"/>
                <a:gd name="connsiteY215" fmla="*/ 163779 h 866266"/>
                <a:gd name="connsiteX216" fmla="*/ 567697 w 767150"/>
                <a:gd name="connsiteY216" fmla="*/ 165046 h 866266"/>
                <a:gd name="connsiteX217" fmla="*/ 566078 w 767150"/>
                <a:gd name="connsiteY217" fmla="*/ 162674 h 866266"/>
                <a:gd name="connsiteX218" fmla="*/ 564497 w 767150"/>
                <a:gd name="connsiteY218" fmla="*/ 159436 h 866266"/>
                <a:gd name="connsiteX219" fmla="*/ 559410 w 767150"/>
                <a:gd name="connsiteY219" fmla="*/ 159512 h 866266"/>
                <a:gd name="connsiteX220" fmla="*/ 553333 w 767150"/>
                <a:gd name="connsiteY220" fmla="*/ 157893 h 866266"/>
                <a:gd name="connsiteX221" fmla="*/ 550371 w 767150"/>
                <a:gd name="connsiteY221" fmla="*/ 154025 h 866266"/>
                <a:gd name="connsiteX222" fmla="*/ 549190 w 767150"/>
                <a:gd name="connsiteY222" fmla="*/ 150711 h 866266"/>
                <a:gd name="connsiteX223" fmla="*/ 548085 w 767150"/>
                <a:gd name="connsiteY223" fmla="*/ 147234 h 866266"/>
                <a:gd name="connsiteX224" fmla="*/ 543275 w 767150"/>
                <a:gd name="connsiteY224" fmla="*/ 146682 h 866266"/>
                <a:gd name="connsiteX225" fmla="*/ 537236 w 767150"/>
                <a:gd name="connsiteY225" fmla="*/ 145815 h 866266"/>
                <a:gd name="connsiteX226" fmla="*/ 533645 w 767150"/>
                <a:gd name="connsiteY226" fmla="*/ 145148 h 866266"/>
                <a:gd name="connsiteX227" fmla="*/ 529426 w 767150"/>
                <a:gd name="connsiteY227" fmla="*/ 144167 h 866266"/>
                <a:gd name="connsiteX228" fmla="*/ 525835 w 767150"/>
                <a:gd name="connsiteY228" fmla="*/ 143491 h 866266"/>
                <a:gd name="connsiteX229" fmla="*/ 522320 w 767150"/>
                <a:gd name="connsiteY229" fmla="*/ 138871 h 866266"/>
                <a:gd name="connsiteX230" fmla="*/ 520701 w 767150"/>
                <a:gd name="connsiteY230" fmla="*/ 134566 h 866266"/>
                <a:gd name="connsiteX231" fmla="*/ 519081 w 767150"/>
                <a:gd name="connsiteY231" fmla="*/ 131061 h 866266"/>
                <a:gd name="connsiteX232" fmla="*/ 516948 w 767150"/>
                <a:gd name="connsiteY232" fmla="*/ 128022 h 866266"/>
                <a:gd name="connsiteX233" fmla="*/ 514147 w 767150"/>
                <a:gd name="connsiteY233" fmla="*/ 125850 h 866266"/>
                <a:gd name="connsiteX234" fmla="*/ 510042 w 767150"/>
                <a:gd name="connsiteY234" fmla="*/ 127194 h 866266"/>
                <a:gd name="connsiteX235" fmla="*/ 505499 w 767150"/>
                <a:gd name="connsiteY235" fmla="*/ 127155 h 866266"/>
                <a:gd name="connsiteX236" fmla="*/ 502070 w 767150"/>
                <a:gd name="connsiteY236" fmla="*/ 127822 h 866266"/>
                <a:gd name="connsiteX237" fmla="*/ 498479 w 767150"/>
                <a:gd name="connsiteY237" fmla="*/ 129718 h 866266"/>
                <a:gd name="connsiteX238" fmla="*/ 493583 w 767150"/>
                <a:gd name="connsiteY238" fmla="*/ 129918 h 866266"/>
                <a:gd name="connsiteX239" fmla="*/ 489516 w 767150"/>
                <a:gd name="connsiteY239" fmla="*/ 133156 h 866266"/>
                <a:gd name="connsiteX240" fmla="*/ 490306 w 767150"/>
                <a:gd name="connsiteY240" fmla="*/ 138328 h 866266"/>
                <a:gd name="connsiteX241" fmla="*/ 492793 w 767150"/>
                <a:gd name="connsiteY241" fmla="*/ 142395 h 866266"/>
                <a:gd name="connsiteX242" fmla="*/ 492316 w 767150"/>
                <a:gd name="connsiteY242" fmla="*/ 144443 h 866266"/>
                <a:gd name="connsiteX243" fmla="*/ 487782 w 767150"/>
                <a:gd name="connsiteY243" fmla="*/ 147520 h 866266"/>
                <a:gd name="connsiteX244" fmla="*/ 484706 w 767150"/>
                <a:gd name="connsiteY244" fmla="*/ 146339 h 866266"/>
                <a:gd name="connsiteX245" fmla="*/ 482020 w 767150"/>
                <a:gd name="connsiteY245" fmla="*/ 142510 h 866266"/>
                <a:gd name="connsiteX246" fmla="*/ 477286 w 767150"/>
                <a:gd name="connsiteY246" fmla="*/ 136671 h 866266"/>
                <a:gd name="connsiteX247" fmla="*/ 474447 w 767150"/>
                <a:gd name="connsiteY247" fmla="*/ 131108 h 866266"/>
                <a:gd name="connsiteX248" fmla="*/ 473781 w 767150"/>
                <a:gd name="connsiteY248" fmla="*/ 124717 h 866266"/>
                <a:gd name="connsiteX249" fmla="*/ 471494 w 767150"/>
                <a:gd name="connsiteY249" fmla="*/ 119354 h 866266"/>
                <a:gd name="connsiteX250" fmla="*/ 466322 w 767150"/>
                <a:gd name="connsiteY250" fmla="*/ 118011 h 866266"/>
                <a:gd name="connsiteX251" fmla="*/ 459493 w 767150"/>
                <a:gd name="connsiteY251" fmla="*/ 120374 h 866266"/>
                <a:gd name="connsiteX252" fmla="*/ 453102 w 767150"/>
                <a:gd name="connsiteY252" fmla="*/ 118916 h 866266"/>
                <a:gd name="connsiteX253" fmla="*/ 450692 w 767150"/>
                <a:gd name="connsiteY253" fmla="*/ 115163 h 866266"/>
                <a:gd name="connsiteX254" fmla="*/ 453378 w 767150"/>
                <a:gd name="connsiteY254" fmla="*/ 113230 h 866266"/>
                <a:gd name="connsiteX255" fmla="*/ 455940 w 767150"/>
                <a:gd name="connsiteY255" fmla="*/ 111658 h 866266"/>
                <a:gd name="connsiteX256" fmla="*/ 456216 w 767150"/>
                <a:gd name="connsiteY256" fmla="*/ 108782 h 866266"/>
                <a:gd name="connsiteX257" fmla="*/ 454997 w 767150"/>
                <a:gd name="connsiteY257" fmla="*/ 106219 h 866266"/>
                <a:gd name="connsiteX258" fmla="*/ 452159 w 767150"/>
                <a:gd name="connsiteY258" fmla="*/ 105267 h 866266"/>
                <a:gd name="connsiteX259" fmla="*/ 446634 w 767150"/>
                <a:gd name="connsiteY259" fmla="*/ 104638 h 866266"/>
                <a:gd name="connsiteX260" fmla="*/ 438700 w 767150"/>
                <a:gd name="connsiteY260" fmla="*/ 102305 h 866266"/>
                <a:gd name="connsiteX261" fmla="*/ 431480 w 767150"/>
                <a:gd name="connsiteY261" fmla="*/ 100095 h 866266"/>
                <a:gd name="connsiteX262" fmla="*/ 425994 w 767150"/>
                <a:gd name="connsiteY262" fmla="*/ 97133 h 866266"/>
                <a:gd name="connsiteX263" fmla="*/ 422955 w 767150"/>
                <a:gd name="connsiteY263" fmla="*/ 95351 h 866266"/>
                <a:gd name="connsiteX264" fmla="*/ 416050 w 767150"/>
                <a:gd name="connsiteY264" fmla="*/ 95666 h 866266"/>
                <a:gd name="connsiteX265" fmla="*/ 407010 w 767150"/>
                <a:gd name="connsiteY265" fmla="*/ 96771 h 866266"/>
                <a:gd name="connsiteX266" fmla="*/ 402400 w 767150"/>
                <a:gd name="connsiteY266" fmla="*/ 96218 h 866266"/>
                <a:gd name="connsiteX267" fmla="*/ 399047 w 767150"/>
                <a:gd name="connsiteY267" fmla="*/ 95980 h 866266"/>
                <a:gd name="connsiteX268" fmla="*/ 396047 w 767150"/>
                <a:gd name="connsiteY268" fmla="*/ 94999 h 866266"/>
                <a:gd name="connsiteX269" fmla="*/ 391828 w 767150"/>
                <a:gd name="connsiteY269" fmla="*/ 95475 h 866266"/>
                <a:gd name="connsiteX270" fmla="*/ 386503 w 767150"/>
                <a:gd name="connsiteY270" fmla="*/ 96152 h 866266"/>
                <a:gd name="connsiteX271" fmla="*/ 384179 w 767150"/>
                <a:gd name="connsiteY271" fmla="*/ 98561 h 866266"/>
                <a:gd name="connsiteX272" fmla="*/ 381931 w 767150"/>
                <a:gd name="connsiteY272" fmla="*/ 101162 h 866266"/>
                <a:gd name="connsiteX273" fmla="*/ 377035 w 767150"/>
                <a:gd name="connsiteY273" fmla="*/ 101990 h 866266"/>
                <a:gd name="connsiteX274" fmla="*/ 372339 w 767150"/>
                <a:gd name="connsiteY274" fmla="*/ 102743 h 866266"/>
                <a:gd name="connsiteX275" fmla="*/ 372063 w 767150"/>
                <a:gd name="connsiteY275" fmla="*/ 105819 h 866266"/>
                <a:gd name="connsiteX276" fmla="*/ 371120 w 767150"/>
                <a:gd name="connsiteY276" fmla="*/ 108467 h 866266"/>
                <a:gd name="connsiteX277" fmla="*/ 362719 w 767150"/>
                <a:gd name="connsiteY277" fmla="*/ 111115 h 866266"/>
                <a:gd name="connsiteX278" fmla="*/ 348908 w 767150"/>
                <a:gd name="connsiteY278" fmla="*/ 114268 h 866266"/>
                <a:gd name="connsiteX279" fmla="*/ 341135 w 767150"/>
                <a:gd name="connsiteY279" fmla="*/ 114897 h 866266"/>
                <a:gd name="connsiteX280" fmla="*/ 339440 w 767150"/>
                <a:gd name="connsiteY280" fmla="*/ 113116 h 866266"/>
                <a:gd name="connsiteX281" fmla="*/ 340621 w 767150"/>
                <a:gd name="connsiteY281" fmla="*/ 110277 h 866266"/>
                <a:gd name="connsiteX282" fmla="*/ 339402 w 767150"/>
                <a:gd name="connsiteY282" fmla="*/ 106019 h 866266"/>
                <a:gd name="connsiteX283" fmla="*/ 336840 w 767150"/>
                <a:gd name="connsiteY283" fmla="*/ 101686 h 866266"/>
                <a:gd name="connsiteX284" fmla="*/ 333049 w 767150"/>
                <a:gd name="connsiteY284" fmla="*/ 100181 h 866266"/>
                <a:gd name="connsiteX285" fmla="*/ 328781 w 767150"/>
                <a:gd name="connsiteY285" fmla="*/ 101209 h 866266"/>
                <a:gd name="connsiteX286" fmla="*/ 322590 w 767150"/>
                <a:gd name="connsiteY286" fmla="*/ 99904 h 866266"/>
                <a:gd name="connsiteX287" fmla="*/ 309646 w 767150"/>
                <a:gd name="connsiteY287" fmla="*/ 99428 h 866266"/>
                <a:gd name="connsiteX288" fmla="*/ 297892 w 767150"/>
                <a:gd name="connsiteY288" fmla="*/ 98323 h 866266"/>
                <a:gd name="connsiteX289" fmla="*/ 293825 w 767150"/>
                <a:gd name="connsiteY289" fmla="*/ 93942 h 866266"/>
                <a:gd name="connsiteX290" fmla="*/ 289958 w 767150"/>
                <a:gd name="connsiteY290" fmla="*/ 91103 h 866266"/>
                <a:gd name="connsiteX291" fmla="*/ 285224 w 767150"/>
                <a:gd name="connsiteY291" fmla="*/ 91732 h 866266"/>
                <a:gd name="connsiteX292" fmla="*/ 279937 w 767150"/>
                <a:gd name="connsiteY292" fmla="*/ 91656 h 866266"/>
                <a:gd name="connsiteX293" fmla="*/ 276623 w 767150"/>
                <a:gd name="connsiteY293" fmla="*/ 91656 h 866266"/>
                <a:gd name="connsiteX294" fmla="*/ 272479 w 767150"/>
                <a:gd name="connsiteY294" fmla="*/ 92913 h 866266"/>
                <a:gd name="connsiteX295" fmla="*/ 264431 w 767150"/>
                <a:gd name="connsiteY295" fmla="*/ 91922 h 866266"/>
                <a:gd name="connsiteX296" fmla="*/ 256068 w 767150"/>
                <a:gd name="connsiteY296" fmla="*/ 88998 h 866266"/>
                <a:gd name="connsiteX297" fmla="*/ 250819 w 767150"/>
                <a:gd name="connsiteY297" fmla="*/ 83874 h 866266"/>
                <a:gd name="connsiteX298" fmla="*/ 249362 w 767150"/>
                <a:gd name="connsiteY298" fmla="*/ 78387 h 866266"/>
                <a:gd name="connsiteX299" fmla="*/ 251220 w 767150"/>
                <a:gd name="connsiteY299" fmla="*/ 72863 h 866266"/>
                <a:gd name="connsiteX300" fmla="*/ 251096 w 767150"/>
                <a:gd name="connsiteY300" fmla="*/ 66986 h 866266"/>
                <a:gd name="connsiteX301" fmla="*/ 247229 w 767150"/>
                <a:gd name="connsiteY301" fmla="*/ 60357 h 866266"/>
                <a:gd name="connsiteX302" fmla="*/ 245095 w 767150"/>
                <a:gd name="connsiteY302" fmla="*/ 52622 h 866266"/>
                <a:gd name="connsiteX303" fmla="*/ 242723 w 767150"/>
                <a:gd name="connsiteY303" fmla="*/ 47612 h 866266"/>
                <a:gd name="connsiteX304" fmla="*/ 241895 w 767150"/>
                <a:gd name="connsiteY304" fmla="*/ 40354 h 866266"/>
                <a:gd name="connsiteX305" fmla="*/ 240161 w 767150"/>
                <a:gd name="connsiteY305" fmla="*/ 30372 h 866266"/>
                <a:gd name="connsiteX306" fmla="*/ 237322 w 767150"/>
                <a:gd name="connsiteY306" fmla="*/ 19599 h 866266"/>
                <a:gd name="connsiteX307" fmla="*/ 236408 w 767150"/>
                <a:gd name="connsiteY307" fmla="*/ 13598 h 866266"/>
                <a:gd name="connsiteX308" fmla="*/ 235579 w 767150"/>
                <a:gd name="connsiteY308" fmla="*/ 8626 h 866266"/>
                <a:gd name="connsiteX309" fmla="*/ 233722 w 767150"/>
                <a:gd name="connsiteY309" fmla="*/ 5350 h 866266"/>
                <a:gd name="connsiteX310" fmla="*/ 230684 w 767150"/>
                <a:gd name="connsiteY310" fmla="*/ 4130 h 866266"/>
                <a:gd name="connsiteX311" fmla="*/ 226140 w 767150"/>
                <a:gd name="connsiteY311" fmla="*/ 1330 h 866266"/>
                <a:gd name="connsiteX312" fmla="*/ 221244 w 767150"/>
                <a:gd name="connsiteY312" fmla="*/ 25 h 866266"/>
                <a:gd name="connsiteX313" fmla="*/ 215567 w 767150"/>
                <a:gd name="connsiteY313" fmla="*/ 1721 h 866266"/>
                <a:gd name="connsiteX314" fmla="*/ 210633 w 767150"/>
                <a:gd name="connsiteY314" fmla="*/ 2673 h 866266"/>
                <a:gd name="connsiteX315" fmla="*/ 204633 w 767150"/>
                <a:gd name="connsiteY315" fmla="*/ 1054 h 866266"/>
                <a:gd name="connsiteX316" fmla="*/ 201080 w 767150"/>
                <a:gd name="connsiteY316" fmla="*/ 902 h 866266"/>
                <a:gd name="connsiteX317" fmla="*/ 200842 w 767150"/>
                <a:gd name="connsiteY317" fmla="*/ 12027 h 866266"/>
                <a:gd name="connsiteX318" fmla="*/ 202261 w 767150"/>
                <a:gd name="connsiteY318" fmla="*/ 45764 h 866266"/>
                <a:gd name="connsiteX319" fmla="*/ 194870 w 767150"/>
                <a:gd name="connsiteY319" fmla="*/ 54232 h 866266"/>
                <a:gd name="connsiteX320" fmla="*/ 143758 w 767150"/>
                <a:gd name="connsiteY320" fmla="*/ 56108 h 866266"/>
                <a:gd name="connsiteX321" fmla="*/ 38564 w 767150"/>
                <a:gd name="connsiteY321" fmla="*/ 60642 h 866266"/>
                <a:gd name="connsiteX322" fmla="*/ 245 w 767150"/>
                <a:gd name="connsiteY322" fmla="*/ 61909 h 866266"/>
                <a:gd name="connsiteX323" fmla="*/ 312 w 767150"/>
                <a:gd name="connsiteY323" fmla="*/ 68281 h 866266"/>
                <a:gd name="connsiteX324" fmla="*/ 2988 w 767150"/>
                <a:gd name="connsiteY324" fmla="*/ 75635 h 866266"/>
                <a:gd name="connsiteX325" fmla="*/ 6503 w 767150"/>
                <a:gd name="connsiteY325" fmla="*/ 80978 h 866266"/>
                <a:gd name="connsiteX326" fmla="*/ 7122 w 767150"/>
                <a:gd name="connsiteY326" fmla="*/ 84979 h 866266"/>
                <a:gd name="connsiteX327" fmla="*/ 7208 w 767150"/>
                <a:gd name="connsiteY327" fmla="*/ 90227 h 866266"/>
                <a:gd name="connsiteX328" fmla="*/ 10323 w 767150"/>
                <a:gd name="connsiteY328" fmla="*/ 97475 h 866266"/>
                <a:gd name="connsiteX329" fmla="*/ 14238 w 767150"/>
                <a:gd name="connsiteY329" fmla="*/ 104772 h 866266"/>
                <a:gd name="connsiteX330" fmla="*/ 15571 w 767150"/>
                <a:gd name="connsiteY330" fmla="*/ 110953 h 866266"/>
                <a:gd name="connsiteX331" fmla="*/ 13475 w 767150"/>
                <a:gd name="connsiteY331" fmla="*/ 116516 h 866266"/>
                <a:gd name="connsiteX332" fmla="*/ 11475 w 767150"/>
                <a:gd name="connsiteY332" fmla="*/ 122964 h 866266"/>
                <a:gd name="connsiteX333" fmla="*/ 11656 w 767150"/>
                <a:gd name="connsiteY333" fmla="*/ 129060 h 866266"/>
                <a:gd name="connsiteX334" fmla="*/ 12723 w 767150"/>
                <a:gd name="connsiteY334" fmla="*/ 135204 h 866266"/>
                <a:gd name="connsiteX335" fmla="*/ 13171 w 767150"/>
                <a:gd name="connsiteY335" fmla="*/ 141652 h 866266"/>
                <a:gd name="connsiteX336" fmla="*/ 12685 w 767150"/>
                <a:gd name="connsiteY336" fmla="*/ 148730 h 866266"/>
                <a:gd name="connsiteX337" fmla="*/ 12952 w 767150"/>
                <a:gd name="connsiteY337" fmla="*/ 156511 h 866266"/>
                <a:gd name="connsiteX338" fmla="*/ 15037 w 767150"/>
                <a:gd name="connsiteY338" fmla="*/ 163589 h 866266"/>
                <a:gd name="connsiteX339" fmla="*/ 14771 w 767150"/>
                <a:gd name="connsiteY339" fmla="*/ 170923 h 866266"/>
                <a:gd name="connsiteX340" fmla="*/ 14104 w 767150"/>
                <a:gd name="connsiteY340" fmla="*/ 178267 h 866266"/>
                <a:gd name="connsiteX341" fmla="*/ 14685 w 767150"/>
                <a:gd name="connsiteY341" fmla="*/ 185648 h 866266"/>
                <a:gd name="connsiteX342" fmla="*/ 17400 w 767150"/>
                <a:gd name="connsiteY342" fmla="*/ 194507 h 866266"/>
                <a:gd name="connsiteX343" fmla="*/ 20467 w 767150"/>
                <a:gd name="connsiteY343" fmla="*/ 202470 h 866266"/>
                <a:gd name="connsiteX344" fmla="*/ 23181 w 767150"/>
                <a:gd name="connsiteY344" fmla="*/ 213328 h 866266"/>
                <a:gd name="connsiteX345" fmla="*/ 25896 w 767150"/>
                <a:gd name="connsiteY345" fmla="*/ 218538 h 866266"/>
                <a:gd name="connsiteX346" fmla="*/ 27277 w 767150"/>
                <a:gd name="connsiteY346" fmla="*/ 223967 h 866266"/>
                <a:gd name="connsiteX347" fmla="*/ 30611 w 767150"/>
                <a:gd name="connsiteY347" fmla="*/ 228778 h 866266"/>
                <a:gd name="connsiteX348" fmla="*/ 32392 w 767150"/>
                <a:gd name="connsiteY348" fmla="*/ 233807 h 866266"/>
                <a:gd name="connsiteX349" fmla="*/ 34621 w 767150"/>
                <a:gd name="connsiteY349" fmla="*/ 238607 h 866266"/>
                <a:gd name="connsiteX350" fmla="*/ 36802 w 767150"/>
                <a:gd name="connsiteY350" fmla="*/ 244789 h 866266"/>
                <a:gd name="connsiteX351" fmla="*/ 39698 w 767150"/>
                <a:gd name="connsiteY351" fmla="*/ 254800 h 866266"/>
                <a:gd name="connsiteX352" fmla="*/ 43127 w 767150"/>
                <a:gd name="connsiteY352" fmla="*/ 263658 h 866266"/>
                <a:gd name="connsiteX353" fmla="*/ 45041 w 767150"/>
                <a:gd name="connsiteY353" fmla="*/ 268240 h 866266"/>
                <a:gd name="connsiteX354" fmla="*/ 43889 w 767150"/>
                <a:gd name="connsiteY354" fmla="*/ 274602 h 866266"/>
                <a:gd name="connsiteX355" fmla="*/ 44603 w 767150"/>
                <a:gd name="connsiteY355" fmla="*/ 279851 h 866266"/>
                <a:gd name="connsiteX356" fmla="*/ 44555 w 767150"/>
                <a:gd name="connsiteY356" fmla="*/ 287328 h 866266"/>
                <a:gd name="connsiteX357" fmla="*/ 46289 w 767150"/>
                <a:gd name="connsiteY357" fmla="*/ 294757 h 866266"/>
                <a:gd name="connsiteX358" fmla="*/ 46775 w 767150"/>
                <a:gd name="connsiteY358" fmla="*/ 303920 h 866266"/>
                <a:gd name="connsiteX359" fmla="*/ 47127 w 767150"/>
                <a:gd name="connsiteY359" fmla="*/ 316598 h 866266"/>
                <a:gd name="connsiteX360" fmla="*/ 48994 w 767150"/>
                <a:gd name="connsiteY360" fmla="*/ 325580 h 866266"/>
                <a:gd name="connsiteX361" fmla="*/ 51309 w 767150"/>
                <a:gd name="connsiteY361" fmla="*/ 334257 h 866266"/>
                <a:gd name="connsiteX362" fmla="*/ 51976 w 767150"/>
                <a:gd name="connsiteY362" fmla="*/ 346802 h 866266"/>
                <a:gd name="connsiteX363" fmla="*/ 49975 w 767150"/>
                <a:gd name="connsiteY363" fmla="*/ 351879 h 866266"/>
                <a:gd name="connsiteX364" fmla="*/ 49575 w 767150"/>
                <a:gd name="connsiteY364" fmla="*/ 354060 h 866266"/>
                <a:gd name="connsiteX365" fmla="*/ 53309 w 767150"/>
                <a:gd name="connsiteY365" fmla="*/ 357889 h 866266"/>
                <a:gd name="connsiteX366" fmla="*/ 55138 w 767150"/>
                <a:gd name="connsiteY366" fmla="*/ 361318 h 866266"/>
                <a:gd name="connsiteX367" fmla="*/ 57538 w 767150"/>
                <a:gd name="connsiteY367" fmla="*/ 364604 h 866266"/>
                <a:gd name="connsiteX368" fmla="*/ 56605 w 767150"/>
                <a:gd name="connsiteY368" fmla="*/ 371415 h 866266"/>
                <a:gd name="connsiteX369" fmla="*/ 55043 w 767150"/>
                <a:gd name="connsiteY369" fmla="*/ 378892 h 866266"/>
                <a:gd name="connsiteX370" fmla="*/ 55757 w 767150"/>
                <a:gd name="connsiteY370" fmla="*/ 385835 h 866266"/>
                <a:gd name="connsiteX371" fmla="*/ 56824 w 767150"/>
                <a:gd name="connsiteY371" fmla="*/ 394284 h 866266"/>
                <a:gd name="connsiteX372" fmla="*/ 55043 w 767150"/>
                <a:gd name="connsiteY372" fmla="*/ 401533 h 866266"/>
                <a:gd name="connsiteX373" fmla="*/ 55624 w 767150"/>
                <a:gd name="connsiteY373" fmla="*/ 408695 h 866266"/>
                <a:gd name="connsiteX374" fmla="*/ 60167 w 767150"/>
                <a:gd name="connsiteY374" fmla="*/ 420040 h 866266"/>
                <a:gd name="connsiteX375" fmla="*/ 61853 w 767150"/>
                <a:gd name="connsiteY375" fmla="*/ 426317 h 866266"/>
                <a:gd name="connsiteX376" fmla="*/ 62834 w 767150"/>
                <a:gd name="connsiteY376" fmla="*/ 429965 h 866266"/>
                <a:gd name="connsiteX377" fmla="*/ 64082 w 767150"/>
                <a:gd name="connsiteY377" fmla="*/ 434680 h 866266"/>
                <a:gd name="connsiteX378" fmla="*/ 68358 w 767150"/>
                <a:gd name="connsiteY378" fmla="*/ 439756 h 866266"/>
                <a:gd name="connsiteX379" fmla="*/ 70587 w 767150"/>
                <a:gd name="connsiteY379" fmla="*/ 444519 h 866266"/>
                <a:gd name="connsiteX380" fmla="*/ 73216 w 767150"/>
                <a:gd name="connsiteY380" fmla="*/ 447453 h 866266"/>
                <a:gd name="connsiteX381" fmla="*/ 76064 w 767150"/>
                <a:gd name="connsiteY381" fmla="*/ 450967 h 866266"/>
                <a:gd name="connsiteX382" fmla="*/ 78331 w 767150"/>
                <a:gd name="connsiteY382" fmla="*/ 465340 h 866266"/>
                <a:gd name="connsiteX383" fmla="*/ 80065 w 767150"/>
                <a:gd name="connsiteY383" fmla="*/ 476599 h 866266"/>
                <a:gd name="connsiteX384" fmla="*/ 82465 w 767150"/>
                <a:gd name="connsiteY384" fmla="*/ 483228 h 866266"/>
                <a:gd name="connsiteX385" fmla="*/ 81617 w 767150"/>
                <a:gd name="connsiteY385" fmla="*/ 488696 h 866266"/>
                <a:gd name="connsiteX386" fmla="*/ 80417 w 767150"/>
                <a:gd name="connsiteY386" fmla="*/ 494258 h 866266"/>
                <a:gd name="connsiteX387" fmla="*/ 82598 w 767150"/>
                <a:gd name="connsiteY387" fmla="*/ 502812 h 866266"/>
                <a:gd name="connsiteX388" fmla="*/ 82722 w 767150"/>
                <a:gd name="connsiteY388" fmla="*/ 511346 h 866266"/>
                <a:gd name="connsiteX389" fmla="*/ 82627 w 767150"/>
                <a:gd name="connsiteY389" fmla="*/ 511356 h 866266"/>
                <a:gd name="connsiteX390" fmla="*/ 82522 w 767150"/>
                <a:gd name="connsiteY390" fmla="*/ 512223 h 866266"/>
                <a:gd name="connsiteX391" fmla="*/ 81512 w 767150"/>
                <a:gd name="connsiteY391" fmla="*/ 520157 h 866266"/>
                <a:gd name="connsiteX392" fmla="*/ 80551 w 767150"/>
                <a:gd name="connsiteY392" fmla="*/ 525996 h 866266"/>
                <a:gd name="connsiteX393" fmla="*/ 77226 w 767150"/>
                <a:gd name="connsiteY393" fmla="*/ 530911 h 866266"/>
                <a:gd name="connsiteX394" fmla="*/ 73845 w 767150"/>
                <a:gd name="connsiteY394" fmla="*/ 535978 h 866266"/>
                <a:gd name="connsiteX395" fmla="*/ 69702 w 767150"/>
                <a:gd name="connsiteY395" fmla="*/ 538693 h 866266"/>
                <a:gd name="connsiteX396" fmla="*/ 66682 w 767150"/>
                <a:gd name="connsiteY396" fmla="*/ 540074 h 866266"/>
                <a:gd name="connsiteX397" fmla="*/ 63148 w 767150"/>
                <a:gd name="connsiteY397" fmla="*/ 543503 h 866266"/>
                <a:gd name="connsiteX398" fmla="*/ 58338 w 767150"/>
                <a:gd name="connsiteY398" fmla="*/ 548980 h 866266"/>
                <a:gd name="connsiteX399" fmla="*/ 54604 w 767150"/>
                <a:gd name="connsiteY399" fmla="*/ 553228 h 866266"/>
                <a:gd name="connsiteX400" fmla="*/ 55528 w 767150"/>
                <a:gd name="connsiteY400" fmla="*/ 557885 h 866266"/>
                <a:gd name="connsiteX401" fmla="*/ 60081 w 767150"/>
                <a:gd name="connsiteY401" fmla="*/ 564439 h 866266"/>
                <a:gd name="connsiteX402" fmla="*/ 64434 w 767150"/>
                <a:gd name="connsiteY402" fmla="*/ 570735 h 866266"/>
                <a:gd name="connsiteX403" fmla="*/ 65815 w 767150"/>
                <a:gd name="connsiteY403" fmla="*/ 575345 h 866266"/>
                <a:gd name="connsiteX404" fmla="*/ 68787 w 767150"/>
                <a:gd name="connsiteY404" fmla="*/ 580622 h 866266"/>
                <a:gd name="connsiteX405" fmla="*/ 73855 w 767150"/>
                <a:gd name="connsiteY405" fmla="*/ 583793 h 866266"/>
                <a:gd name="connsiteX406" fmla="*/ 78865 w 767150"/>
                <a:gd name="connsiteY406" fmla="*/ 584565 h 866266"/>
                <a:gd name="connsiteX407" fmla="*/ 83065 w 767150"/>
                <a:gd name="connsiteY407" fmla="*/ 587127 h 866266"/>
                <a:gd name="connsiteX408" fmla="*/ 88180 w 767150"/>
                <a:gd name="connsiteY408" fmla="*/ 589480 h 866266"/>
                <a:gd name="connsiteX409" fmla="*/ 93809 w 767150"/>
                <a:gd name="connsiteY409" fmla="*/ 594700 h 866266"/>
                <a:gd name="connsiteX410" fmla="*/ 97543 w 767150"/>
                <a:gd name="connsiteY410" fmla="*/ 601910 h 866266"/>
                <a:gd name="connsiteX411" fmla="*/ 98715 w 767150"/>
                <a:gd name="connsiteY411" fmla="*/ 618750 h 866266"/>
                <a:gd name="connsiteX412" fmla="*/ 101220 w 767150"/>
                <a:gd name="connsiteY412" fmla="*/ 698398 h 866266"/>
                <a:gd name="connsiteX413" fmla="*/ 107487 w 767150"/>
                <a:gd name="connsiteY413" fmla="*/ 866267 h 866266"/>
                <a:gd name="connsiteX414" fmla="*/ 124556 w 767150"/>
                <a:gd name="connsiteY414" fmla="*/ 866010 h 866266"/>
                <a:gd name="connsiteX415" fmla="*/ 176762 w 767150"/>
                <a:gd name="connsiteY415" fmla="*/ 864114 h 866266"/>
                <a:gd name="connsiteX416" fmla="*/ 261430 w 767150"/>
                <a:gd name="connsiteY416" fmla="*/ 859952 h 866266"/>
                <a:gd name="connsiteX417" fmla="*/ 351279 w 767150"/>
                <a:gd name="connsiteY417" fmla="*/ 854751 h 866266"/>
                <a:gd name="connsiteX418" fmla="*/ 439976 w 767150"/>
                <a:gd name="connsiteY418" fmla="*/ 848979 h 866266"/>
                <a:gd name="connsiteX419" fmla="*/ 528978 w 767150"/>
                <a:gd name="connsiteY419" fmla="*/ 842054 h 866266"/>
                <a:gd name="connsiteX420" fmla="*/ 616094 w 767150"/>
                <a:gd name="connsiteY420" fmla="*/ 835110 h 866266"/>
                <a:gd name="connsiteX421" fmla="*/ 663338 w 767150"/>
                <a:gd name="connsiteY421" fmla="*/ 830910 h 86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</a:cxnLst>
              <a:rect l="l" t="t" r="r" b="b"/>
              <a:pathLst>
                <a:path w="767150" h="866266">
                  <a:moveTo>
                    <a:pt x="663338" y="830910"/>
                  </a:moveTo>
                  <a:cubicBezTo>
                    <a:pt x="663433" y="830377"/>
                    <a:pt x="663528" y="829843"/>
                    <a:pt x="663566" y="829205"/>
                  </a:cubicBezTo>
                  <a:cubicBezTo>
                    <a:pt x="663614" y="828557"/>
                    <a:pt x="663614" y="827805"/>
                    <a:pt x="663080" y="826862"/>
                  </a:cubicBezTo>
                  <a:cubicBezTo>
                    <a:pt x="662547" y="825909"/>
                    <a:pt x="661490" y="824757"/>
                    <a:pt x="660804" y="823671"/>
                  </a:cubicBezTo>
                  <a:cubicBezTo>
                    <a:pt x="660118" y="822585"/>
                    <a:pt x="659804" y="821566"/>
                    <a:pt x="659852" y="820680"/>
                  </a:cubicBezTo>
                  <a:cubicBezTo>
                    <a:pt x="659890" y="819794"/>
                    <a:pt x="660290" y="819042"/>
                    <a:pt x="659956" y="818089"/>
                  </a:cubicBezTo>
                  <a:cubicBezTo>
                    <a:pt x="659623" y="817137"/>
                    <a:pt x="658566" y="815984"/>
                    <a:pt x="657813" y="815146"/>
                  </a:cubicBezTo>
                  <a:cubicBezTo>
                    <a:pt x="657061" y="814298"/>
                    <a:pt x="656622" y="813775"/>
                    <a:pt x="656575" y="813070"/>
                  </a:cubicBezTo>
                  <a:cubicBezTo>
                    <a:pt x="656527" y="812355"/>
                    <a:pt x="656889" y="811479"/>
                    <a:pt x="656737" y="810565"/>
                  </a:cubicBezTo>
                  <a:cubicBezTo>
                    <a:pt x="656575" y="809660"/>
                    <a:pt x="655918" y="808726"/>
                    <a:pt x="655413" y="807707"/>
                  </a:cubicBezTo>
                  <a:cubicBezTo>
                    <a:pt x="654898" y="806688"/>
                    <a:pt x="654546" y="805583"/>
                    <a:pt x="654880" y="803830"/>
                  </a:cubicBezTo>
                  <a:cubicBezTo>
                    <a:pt x="655213" y="802078"/>
                    <a:pt x="656232" y="799687"/>
                    <a:pt x="656965" y="797611"/>
                  </a:cubicBezTo>
                  <a:cubicBezTo>
                    <a:pt x="657699" y="795525"/>
                    <a:pt x="658137" y="793753"/>
                    <a:pt x="657823" y="791448"/>
                  </a:cubicBezTo>
                  <a:cubicBezTo>
                    <a:pt x="657508" y="789143"/>
                    <a:pt x="656451" y="786314"/>
                    <a:pt x="654946" y="783571"/>
                  </a:cubicBezTo>
                  <a:cubicBezTo>
                    <a:pt x="653441" y="780828"/>
                    <a:pt x="651488" y="778170"/>
                    <a:pt x="648278" y="774122"/>
                  </a:cubicBezTo>
                  <a:cubicBezTo>
                    <a:pt x="645069" y="770074"/>
                    <a:pt x="640592" y="764626"/>
                    <a:pt x="637868" y="761406"/>
                  </a:cubicBezTo>
                  <a:cubicBezTo>
                    <a:pt x="635144" y="758196"/>
                    <a:pt x="634172" y="757225"/>
                    <a:pt x="632620" y="756739"/>
                  </a:cubicBezTo>
                  <a:cubicBezTo>
                    <a:pt x="631067" y="756253"/>
                    <a:pt x="628943" y="756253"/>
                    <a:pt x="626819" y="756053"/>
                  </a:cubicBezTo>
                  <a:cubicBezTo>
                    <a:pt x="624695" y="755853"/>
                    <a:pt x="622561" y="755453"/>
                    <a:pt x="620466" y="754748"/>
                  </a:cubicBezTo>
                  <a:cubicBezTo>
                    <a:pt x="618361" y="754034"/>
                    <a:pt x="616284" y="753015"/>
                    <a:pt x="614160" y="751824"/>
                  </a:cubicBezTo>
                  <a:cubicBezTo>
                    <a:pt x="612036" y="750624"/>
                    <a:pt x="609864" y="749252"/>
                    <a:pt x="608378" y="748176"/>
                  </a:cubicBezTo>
                  <a:cubicBezTo>
                    <a:pt x="606892" y="747090"/>
                    <a:pt x="606092" y="746290"/>
                    <a:pt x="605369" y="745785"/>
                  </a:cubicBezTo>
                  <a:cubicBezTo>
                    <a:pt x="604635" y="745271"/>
                    <a:pt x="603968" y="745052"/>
                    <a:pt x="603397" y="744347"/>
                  </a:cubicBezTo>
                  <a:cubicBezTo>
                    <a:pt x="602825" y="743642"/>
                    <a:pt x="602330" y="742442"/>
                    <a:pt x="601111" y="741708"/>
                  </a:cubicBezTo>
                  <a:cubicBezTo>
                    <a:pt x="599892" y="740975"/>
                    <a:pt x="597948" y="740708"/>
                    <a:pt x="596024" y="739889"/>
                  </a:cubicBezTo>
                  <a:cubicBezTo>
                    <a:pt x="594100" y="739070"/>
                    <a:pt x="592186" y="737698"/>
                    <a:pt x="590595" y="736412"/>
                  </a:cubicBezTo>
                  <a:cubicBezTo>
                    <a:pt x="589004" y="735127"/>
                    <a:pt x="587719" y="733936"/>
                    <a:pt x="586785" y="732783"/>
                  </a:cubicBezTo>
                  <a:cubicBezTo>
                    <a:pt x="585852" y="731631"/>
                    <a:pt x="585280" y="730526"/>
                    <a:pt x="584899" y="729488"/>
                  </a:cubicBezTo>
                  <a:cubicBezTo>
                    <a:pt x="584518" y="728450"/>
                    <a:pt x="584347" y="727469"/>
                    <a:pt x="584052" y="726430"/>
                  </a:cubicBezTo>
                  <a:cubicBezTo>
                    <a:pt x="583766" y="725392"/>
                    <a:pt x="583366" y="724278"/>
                    <a:pt x="582546" y="723373"/>
                  </a:cubicBezTo>
                  <a:cubicBezTo>
                    <a:pt x="581727" y="722468"/>
                    <a:pt x="580489" y="721754"/>
                    <a:pt x="579756" y="720630"/>
                  </a:cubicBezTo>
                  <a:cubicBezTo>
                    <a:pt x="579022" y="719506"/>
                    <a:pt x="578803" y="717953"/>
                    <a:pt x="578651" y="716448"/>
                  </a:cubicBezTo>
                  <a:cubicBezTo>
                    <a:pt x="578498" y="714943"/>
                    <a:pt x="578413" y="713476"/>
                    <a:pt x="576994" y="712038"/>
                  </a:cubicBezTo>
                  <a:cubicBezTo>
                    <a:pt x="575574" y="710600"/>
                    <a:pt x="572831" y="709181"/>
                    <a:pt x="570021" y="707828"/>
                  </a:cubicBezTo>
                  <a:cubicBezTo>
                    <a:pt x="567211" y="706475"/>
                    <a:pt x="564325" y="705190"/>
                    <a:pt x="561877" y="704332"/>
                  </a:cubicBezTo>
                  <a:cubicBezTo>
                    <a:pt x="559420" y="703465"/>
                    <a:pt x="557381" y="703027"/>
                    <a:pt x="554943" y="702513"/>
                  </a:cubicBezTo>
                  <a:cubicBezTo>
                    <a:pt x="552505" y="701999"/>
                    <a:pt x="549676" y="701427"/>
                    <a:pt x="547171" y="700675"/>
                  </a:cubicBezTo>
                  <a:cubicBezTo>
                    <a:pt x="544666" y="699922"/>
                    <a:pt x="542504" y="698989"/>
                    <a:pt x="540798" y="697779"/>
                  </a:cubicBezTo>
                  <a:cubicBezTo>
                    <a:pt x="539094" y="696560"/>
                    <a:pt x="537846" y="695055"/>
                    <a:pt x="537122" y="693417"/>
                  </a:cubicBezTo>
                  <a:cubicBezTo>
                    <a:pt x="536389" y="691778"/>
                    <a:pt x="536169" y="690007"/>
                    <a:pt x="535569" y="688454"/>
                  </a:cubicBezTo>
                  <a:cubicBezTo>
                    <a:pt x="534969" y="686902"/>
                    <a:pt x="533998" y="685578"/>
                    <a:pt x="532731" y="684844"/>
                  </a:cubicBezTo>
                  <a:cubicBezTo>
                    <a:pt x="531464" y="684111"/>
                    <a:pt x="529921" y="683977"/>
                    <a:pt x="527483" y="683720"/>
                  </a:cubicBezTo>
                  <a:cubicBezTo>
                    <a:pt x="525044" y="683453"/>
                    <a:pt x="521730" y="683054"/>
                    <a:pt x="518977" y="682701"/>
                  </a:cubicBezTo>
                  <a:cubicBezTo>
                    <a:pt x="516234" y="682349"/>
                    <a:pt x="514062" y="682034"/>
                    <a:pt x="512909" y="682253"/>
                  </a:cubicBezTo>
                  <a:cubicBezTo>
                    <a:pt x="511757" y="682472"/>
                    <a:pt x="511623" y="683225"/>
                    <a:pt x="511223" y="683453"/>
                  </a:cubicBezTo>
                  <a:cubicBezTo>
                    <a:pt x="510823" y="683673"/>
                    <a:pt x="510157" y="683368"/>
                    <a:pt x="509633" y="682720"/>
                  </a:cubicBezTo>
                  <a:cubicBezTo>
                    <a:pt x="509099" y="682072"/>
                    <a:pt x="508699" y="681110"/>
                    <a:pt x="507928" y="680348"/>
                  </a:cubicBezTo>
                  <a:cubicBezTo>
                    <a:pt x="507156" y="679596"/>
                    <a:pt x="506004" y="679062"/>
                    <a:pt x="504899" y="678643"/>
                  </a:cubicBezTo>
                  <a:cubicBezTo>
                    <a:pt x="503794" y="678224"/>
                    <a:pt x="502727" y="677910"/>
                    <a:pt x="502222" y="677157"/>
                  </a:cubicBezTo>
                  <a:cubicBezTo>
                    <a:pt x="501708" y="676405"/>
                    <a:pt x="501755" y="675214"/>
                    <a:pt x="501384" y="674233"/>
                  </a:cubicBezTo>
                  <a:cubicBezTo>
                    <a:pt x="501012" y="673262"/>
                    <a:pt x="500213" y="672509"/>
                    <a:pt x="498507" y="671338"/>
                  </a:cubicBezTo>
                  <a:cubicBezTo>
                    <a:pt x="496803" y="670166"/>
                    <a:pt x="494193" y="668566"/>
                    <a:pt x="492240" y="667194"/>
                  </a:cubicBezTo>
                  <a:cubicBezTo>
                    <a:pt x="490288" y="665823"/>
                    <a:pt x="489011" y="664670"/>
                    <a:pt x="487239" y="663632"/>
                  </a:cubicBezTo>
                  <a:cubicBezTo>
                    <a:pt x="485468" y="662594"/>
                    <a:pt x="483210" y="661660"/>
                    <a:pt x="481791" y="660822"/>
                  </a:cubicBezTo>
                  <a:cubicBezTo>
                    <a:pt x="480372" y="659984"/>
                    <a:pt x="479791" y="659231"/>
                    <a:pt x="479791" y="658327"/>
                  </a:cubicBezTo>
                  <a:cubicBezTo>
                    <a:pt x="479791" y="657422"/>
                    <a:pt x="480372" y="656355"/>
                    <a:pt x="480963" y="655031"/>
                  </a:cubicBezTo>
                  <a:cubicBezTo>
                    <a:pt x="481562" y="653707"/>
                    <a:pt x="482182" y="652107"/>
                    <a:pt x="482667" y="650621"/>
                  </a:cubicBezTo>
                  <a:cubicBezTo>
                    <a:pt x="483153" y="649135"/>
                    <a:pt x="483515" y="647763"/>
                    <a:pt x="483906" y="646373"/>
                  </a:cubicBezTo>
                  <a:cubicBezTo>
                    <a:pt x="484306" y="644973"/>
                    <a:pt x="484744" y="643563"/>
                    <a:pt x="484591" y="642410"/>
                  </a:cubicBezTo>
                  <a:cubicBezTo>
                    <a:pt x="484439" y="641258"/>
                    <a:pt x="483686" y="640372"/>
                    <a:pt x="483306" y="639572"/>
                  </a:cubicBezTo>
                  <a:cubicBezTo>
                    <a:pt x="482925" y="638772"/>
                    <a:pt x="482925" y="638067"/>
                    <a:pt x="483353" y="637333"/>
                  </a:cubicBezTo>
                  <a:cubicBezTo>
                    <a:pt x="483772" y="636600"/>
                    <a:pt x="484611" y="635848"/>
                    <a:pt x="485192" y="634962"/>
                  </a:cubicBezTo>
                  <a:cubicBezTo>
                    <a:pt x="485763" y="634076"/>
                    <a:pt x="486077" y="633057"/>
                    <a:pt x="485658" y="632019"/>
                  </a:cubicBezTo>
                  <a:cubicBezTo>
                    <a:pt x="485239" y="630980"/>
                    <a:pt x="484087" y="629913"/>
                    <a:pt x="483268" y="628675"/>
                  </a:cubicBezTo>
                  <a:cubicBezTo>
                    <a:pt x="482448" y="627437"/>
                    <a:pt x="481962" y="626018"/>
                    <a:pt x="481915" y="624846"/>
                  </a:cubicBezTo>
                  <a:cubicBezTo>
                    <a:pt x="481867" y="623675"/>
                    <a:pt x="482267" y="622741"/>
                    <a:pt x="482420" y="621741"/>
                  </a:cubicBezTo>
                  <a:cubicBezTo>
                    <a:pt x="482572" y="620741"/>
                    <a:pt x="482487" y="619684"/>
                    <a:pt x="481648" y="618617"/>
                  </a:cubicBezTo>
                  <a:cubicBezTo>
                    <a:pt x="480801" y="617550"/>
                    <a:pt x="479210" y="616493"/>
                    <a:pt x="478410" y="615626"/>
                  </a:cubicBezTo>
                  <a:cubicBezTo>
                    <a:pt x="477610" y="614759"/>
                    <a:pt x="477610" y="614092"/>
                    <a:pt x="478496" y="612949"/>
                  </a:cubicBezTo>
                  <a:cubicBezTo>
                    <a:pt x="479381" y="611797"/>
                    <a:pt x="481153" y="610159"/>
                    <a:pt x="482124" y="608873"/>
                  </a:cubicBezTo>
                  <a:cubicBezTo>
                    <a:pt x="483096" y="607587"/>
                    <a:pt x="483277" y="606653"/>
                    <a:pt x="483096" y="605701"/>
                  </a:cubicBezTo>
                  <a:cubicBezTo>
                    <a:pt x="482915" y="604748"/>
                    <a:pt x="482391" y="603777"/>
                    <a:pt x="482144" y="602443"/>
                  </a:cubicBezTo>
                  <a:cubicBezTo>
                    <a:pt x="481896" y="601119"/>
                    <a:pt x="481944" y="599433"/>
                    <a:pt x="481629" y="598062"/>
                  </a:cubicBezTo>
                  <a:cubicBezTo>
                    <a:pt x="481315" y="596690"/>
                    <a:pt x="480658" y="595624"/>
                    <a:pt x="480477" y="594480"/>
                  </a:cubicBezTo>
                  <a:cubicBezTo>
                    <a:pt x="480296" y="593328"/>
                    <a:pt x="480610" y="592090"/>
                    <a:pt x="480877" y="591042"/>
                  </a:cubicBezTo>
                  <a:cubicBezTo>
                    <a:pt x="481143" y="590004"/>
                    <a:pt x="481362" y="589156"/>
                    <a:pt x="481143" y="588203"/>
                  </a:cubicBezTo>
                  <a:cubicBezTo>
                    <a:pt x="480924" y="587251"/>
                    <a:pt x="480258" y="586194"/>
                    <a:pt x="480086" y="584822"/>
                  </a:cubicBezTo>
                  <a:cubicBezTo>
                    <a:pt x="479905" y="583451"/>
                    <a:pt x="480220" y="581765"/>
                    <a:pt x="480924" y="580241"/>
                  </a:cubicBezTo>
                  <a:cubicBezTo>
                    <a:pt x="481629" y="578707"/>
                    <a:pt x="482744" y="577336"/>
                    <a:pt x="483582" y="576097"/>
                  </a:cubicBezTo>
                  <a:cubicBezTo>
                    <a:pt x="484420" y="574859"/>
                    <a:pt x="485001" y="573745"/>
                    <a:pt x="485287" y="572802"/>
                  </a:cubicBezTo>
                  <a:cubicBezTo>
                    <a:pt x="485572" y="571849"/>
                    <a:pt x="485572" y="571049"/>
                    <a:pt x="486039" y="570163"/>
                  </a:cubicBezTo>
                  <a:cubicBezTo>
                    <a:pt x="486506" y="569277"/>
                    <a:pt x="487430" y="568306"/>
                    <a:pt x="488230" y="567239"/>
                  </a:cubicBezTo>
                  <a:cubicBezTo>
                    <a:pt x="489030" y="566172"/>
                    <a:pt x="489687" y="565020"/>
                    <a:pt x="490068" y="563543"/>
                  </a:cubicBezTo>
                  <a:cubicBezTo>
                    <a:pt x="490440" y="562057"/>
                    <a:pt x="490526" y="560248"/>
                    <a:pt x="490306" y="558676"/>
                  </a:cubicBezTo>
                  <a:cubicBezTo>
                    <a:pt x="490087" y="557104"/>
                    <a:pt x="489554" y="555771"/>
                    <a:pt x="488535" y="554514"/>
                  </a:cubicBezTo>
                  <a:cubicBezTo>
                    <a:pt x="487516" y="553247"/>
                    <a:pt x="486011" y="552056"/>
                    <a:pt x="484753" y="550904"/>
                  </a:cubicBezTo>
                  <a:cubicBezTo>
                    <a:pt x="483486" y="549751"/>
                    <a:pt x="482467" y="548646"/>
                    <a:pt x="481782" y="547408"/>
                  </a:cubicBezTo>
                  <a:cubicBezTo>
                    <a:pt x="481096" y="546170"/>
                    <a:pt x="480743" y="544798"/>
                    <a:pt x="479972" y="543360"/>
                  </a:cubicBezTo>
                  <a:cubicBezTo>
                    <a:pt x="479200" y="541922"/>
                    <a:pt x="478000" y="540417"/>
                    <a:pt x="476714" y="539502"/>
                  </a:cubicBezTo>
                  <a:cubicBezTo>
                    <a:pt x="475428" y="538597"/>
                    <a:pt x="474057" y="538283"/>
                    <a:pt x="473019" y="538264"/>
                  </a:cubicBezTo>
                  <a:cubicBezTo>
                    <a:pt x="471980" y="538245"/>
                    <a:pt x="471266" y="538512"/>
                    <a:pt x="470495" y="538835"/>
                  </a:cubicBezTo>
                  <a:cubicBezTo>
                    <a:pt x="469723" y="539169"/>
                    <a:pt x="468885" y="539569"/>
                    <a:pt x="467904" y="539502"/>
                  </a:cubicBezTo>
                  <a:cubicBezTo>
                    <a:pt x="466932" y="539436"/>
                    <a:pt x="465818" y="538902"/>
                    <a:pt x="464979" y="538645"/>
                  </a:cubicBezTo>
                  <a:cubicBezTo>
                    <a:pt x="464141" y="538378"/>
                    <a:pt x="463560" y="538378"/>
                    <a:pt x="463255" y="536807"/>
                  </a:cubicBezTo>
                  <a:cubicBezTo>
                    <a:pt x="462941" y="535235"/>
                    <a:pt x="462903" y="532092"/>
                    <a:pt x="462970" y="528834"/>
                  </a:cubicBezTo>
                  <a:cubicBezTo>
                    <a:pt x="463036" y="525577"/>
                    <a:pt x="463208" y="522214"/>
                    <a:pt x="463389" y="520414"/>
                  </a:cubicBezTo>
                  <a:cubicBezTo>
                    <a:pt x="463570" y="518623"/>
                    <a:pt x="463741" y="518404"/>
                    <a:pt x="464360" y="518042"/>
                  </a:cubicBezTo>
                  <a:cubicBezTo>
                    <a:pt x="464979" y="517690"/>
                    <a:pt x="466046" y="517195"/>
                    <a:pt x="467303" y="516385"/>
                  </a:cubicBezTo>
                  <a:cubicBezTo>
                    <a:pt x="468561" y="515566"/>
                    <a:pt x="470028" y="514413"/>
                    <a:pt x="471028" y="513175"/>
                  </a:cubicBezTo>
                  <a:cubicBezTo>
                    <a:pt x="472028" y="511937"/>
                    <a:pt x="472552" y="510603"/>
                    <a:pt x="473000" y="509451"/>
                  </a:cubicBezTo>
                  <a:cubicBezTo>
                    <a:pt x="473447" y="508298"/>
                    <a:pt x="473800" y="507327"/>
                    <a:pt x="474038" y="506660"/>
                  </a:cubicBezTo>
                  <a:cubicBezTo>
                    <a:pt x="474276" y="505993"/>
                    <a:pt x="474419" y="505641"/>
                    <a:pt x="474066" y="504688"/>
                  </a:cubicBezTo>
                  <a:cubicBezTo>
                    <a:pt x="473714" y="503736"/>
                    <a:pt x="472866" y="502183"/>
                    <a:pt x="472980" y="500964"/>
                  </a:cubicBezTo>
                  <a:cubicBezTo>
                    <a:pt x="473095" y="499745"/>
                    <a:pt x="474152" y="498859"/>
                    <a:pt x="474800" y="497840"/>
                  </a:cubicBezTo>
                  <a:cubicBezTo>
                    <a:pt x="475438" y="496821"/>
                    <a:pt x="475667" y="495668"/>
                    <a:pt x="476190" y="494411"/>
                  </a:cubicBezTo>
                  <a:cubicBezTo>
                    <a:pt x="476724" y="493144"/>
                    <a:pt x="477562" y="491772"/>
                    <a:pt x="479734" y="490163"/>
                  </a:cubicBezTo>
                  <a:cubicBezTo>
                    <a:pt x="481905" y="488553"/>
                    <a:pt x="485401" y="486686"/>
                    <a:pt x="487773" y="485515"/>
                  </a:cubicBezTo>
                  <a:cubicBezTo>
                    <a:pt x="490145" y="484343"/>
                    <a:pt x="491383" y="483857"/>
                    <a:pt x="492288" y="483143"/>
                  </a:cubicBezTo>
                  <a:cubicBezTo>
                    <a:pt x="493193" y="482428"/>
                    <a:pt x="493774" y="481504"/>
                    <a:pt x="494297" y="480685"/>
                  </a:cubicBezTo>
                  <a:cubicBezTo>
                    <a:pt x="494831" y="479866"/>
                    <a:pt x="495317" y="479161"/>
                    <a:pt x="495869" y="478761"/>
                  </a:cubicBezTo>
                  <a:cubicBezTo>
                    <a:pt x="496421" y="478361"/>
                    <a:pt x="497041" y="478275"/>
                    <a:pt x="497888" y="478409"/>
                  </a:cubicBezTo>
                  <a:cubicBezTo>
                    <a:pt x="498727" y="478542"/>
                    <a:pt x="499793" y="478895"/>
                    <a:pt x="500784" y="478523"/>
                  </a:cubicBezTo>
                  <a:cubicBezTo>
                    <a:pt x="501784" y="478142"/>
                    <a:pt x="502708" y="477037"/>
                    <a:pt x="503470" y="475780"/>
                  </a:cubicBezTo>
                  <a:cubicBezTo>
                    <a:pt x="504222" y="474513"/>
                    <a:pt x="504794" y="473103"/>
                    <a:pt x="505375" y="472237"/>
                  </a:cubicBezTo>
                  <a:cubicBezTo>
                    <a:pt x="505946" y="471370"/>
                    <a:pt x="506528" y="471065"/>
                    <a:pt x="507328" y="471198"/>
                  </a:cubicBezTo>
                  <a:cubicBezTo>
                    <a:pt x="508128" y="471332"/>
                    <a:pt x="509147" y="471913"/>
                    <a:pt x="510223" y="472037"/>
                  </a:cubicBezTo>
                  <a:cubicBezTo>
                    <a:pt x="511309" y="472170"/>
                    <a:pt x="512461" y="471856"/>
                    <a:pt x="513147" y="471017"/>
                  </a:cubicBezTo>
                  <a:cubicBezTo>
                    <a:pt x="513833" y="470170"/>
                    <a:pt x="514052" y="468798"/>
                    <a:pt x="514185" y="467474"/>
                  </a:cubicBezTo>
                  <a:cubicBezTo>
                    <a:pt x="514319" y="466150"/>
                    <a:pt x="514367" y="464864"/>
                    <a:pt x="514786" y="464159"/>
                  </a:cubicBezTo>
                  <a:cubicBezTo>
                    <a:pt x="515205" y="463445"/>
                    <a:pt x="516005" y="463321"/>
                    <a:pt x="516796" y="463055"/>
                  </a:cubicBezTo>
                  <a:cubicBezTo>
                    <a:pt x="517595" y="462788"/>
                    <a:pt x="518386" y="462388"/>
                    <a:pt x="518701" y="461797"/>
                  </a:cubicBezTo>
                  <a:cubicBezTo>
                    <a:pt x="519005" y="461197"/>
                    <a:pt x="518834" y="460397"/>
                    <a:pt x="517529" y="446605"/>
                  </a:cubicBezTo>
                  <a:cubicBezTo>
                    <a:pt x="516224" y="432813"/>
                    <a:pt x="513786" y="406019"/>
                    <a:pt x="512547" y="392427"/>
                  </a:cubicBezTo>
                  <a:cubicBezTo>
                    <a:pt x="511309" y="378825"/>
                    <a:pt x="511262" y="378434"/>
                    <a:pt x="511576" y="378187"/>
                  </a:cubicBezTo>
                  <a:cubicBezTo>
                    <a:pt x="511890" y="377939"/>
                    <a:pt x="512547" y="377853"/>
                    <a:pt x="513633" y="377768"/>
                  </a:cubicBezTo>
                  <a:cubicBezTo>
                    <a:pt x="514719" y="377682"/>
                    <a:pt x="516224" y="377587"/>
                    <a:pt x="517729" y="377082"/>
                  </a:cubicBezTo>
                  <a:cubicBezTo>
                    <a:pt x="519234" y="376568"/>
                    <a:pt x="520739" y="375644"/>
                    <a:pt x="521558" y="374672"/>
                  </a:cubicBezTo>
                  <a:cubicBezTo>
                    <a:pt x="522377" y="373701"/>
                    <a:pt x="522511" y="372672"/>
                    <a:pt x="522396" y="371729"/>
                  </a:cubicBezTo>
                  <a:cubicBezTo>
                    <a:pt x="522282" y="370776"/>
                    <a:pt x="521929" y="369890"/>
                    <a:pt x="522044" y="369157"/>
                  </a:cubicBezTo>
                  <a:cubicBezTo>
                    <a:pt x="522158" y="368424"/>
                    <a:pt x="522729" y="367852"/>
                    <a:pt x="523549" y="367566"/>
                  </a:cubicBezTo>
                  <a:cubicBezTo>
                    <a:pt x="524368" y="367281"/>
                    <a:pt x="525435" y="367281"/>
                    <a:pt x="526225" y="366747"/>
                  </a:cubicBezTo>
                  <a:cubicBezTo>
                    <a:pt x="527025" y="366214"/>
                    <a:pt x="527549" y="365157"/>
                    <a:pt x="527825" y="364309"/>
                  </a:cubicBezTo>
                  <a:cubicBezTo>
                    <a:pt x="528092" y="363461"/>
                    <a:pt x="528092" y="362852"/>
                    <a:pt x="528692" y="362585"/>
                  </a:cubicBezTo>
                  <a:cubicBezTo>
                    <a:pt x="529292" y="362318"/>
                    <a:pt x="530483" y="362404"/>
                    <a:pt x="532207" y="362318"/>
                  </a:cubicBezTo>
                  <a:cubicBezTo>
                    <a:pt x="532779" y="362289"/>
                    <a:pt x="533407" y="362242"/>
                    <a:pt x="534036" y="362185"/>
                  </a:cubicBezTo>
                  <a:cubicBezTo>
                    <a:pt x="533836" y="361804"/>
                    <a:pt x="533645" y="361394"/>
                    <a:pt x="533445" y="360966"/>
                  </a:cubicBezTo>
                  <a:cubicBezTo>
                    <a:pt x="532788" y="359565"/>
                    <a:pt x="532016" y="357889"/>
                    <a:pt x="531683" y="356698"/>
                  </a:cubicBezTo>
                  <a:cubicBezTo>
                    <a:pt x="531350" y="355508"/>
                    <a:pt x="531473" y="354793"/>
                    <a:pt x="532997" y="352974"/>
                  </a:cubicBezTo>
                  <a:cubicBezTo>
                    <a:pt x="534521" y="351155"/>
                    <a:pt x="537446" y="348231"/>
                    <a:pt x="539713" y="345754"/>
                  </a:cubicBezTo>
                  <a:cubicBezTo>
                    <a:pt x="541980" y="343278"/>
                    <a:pt x="543589" y="341249"/>
                    <a:pt x="545799" y="339553"/>
                  </a:cubicBezTo>
                  <a:cubicBezTo>
                    <a:pt x="548009" y="337848"/>
                    <a:pt x="550809" y="336477"/>
                    <a:pt x="553048" y="335381"/>
                  </a:cubicBezTo>
                  <a:cubicBezTo>
                    <a:pt x="555286" y="334277"/>
                    <a:pt x="556953" y="333438"/>
                    <a:pt x="558420" y="332067"/>
                  </a:cubicBezTo>
                  <a:cubicBezTo>
                    <a:pt x="559886" y="330695"/>
                    <a:pt x="561134" y="328790"/>
                    <a:pt x="562268" y="327171"/>
                  </a:cubicBezTo>
                  <a:cubicBezTo>
                    <a:pt x="563401" y="325561"/>
                    <a:pt x="564411" y="324247"/>
                    <a:pt x="566002" y="322932"/>
                  </a:cubicBezTo>
                  <a:cubicBezTo>
                    <a:pt x="567583" y="321618"/>
                    <a:pt x="569726" y="320303"/>
                    <a:pt x="571279" y="318789"/>
                  </a:cubicBezTo>
                  <a:cubicBezTo>
                    <a:pt x="572831" y="317265"/>
                    <a:pt x="573784" y="315531"/>
                    <a:pt x="575070" y="313836"/>
                  </a:cubicBezTo>
                  <a:cubicBezTo>
                    <a:pt x="576355" y="312131"/>
                    <a:pt x="577965" y="310464"/>
                    <a:pt x="579965" y="308826"/>
                  </a:cubicBezTo>
                  <a:cubicBezTo>
                    <a:pt x="581966" y="307187"/>
                    <a:pt x="584356" y="305578"/>
                    <a:pt x="586023" y="304111"/>
                  </a:cubicBezTo>
                  <a:cubicBezTo>
                    <a:pt x="587690" y="302644"/>
                    <a:pt x="588652" y="301339"/>
                    <a:pt x="591900" y="297072"/>
                  </a:cubicBezTo>
                  <a:cubicBezTo>
                    <a:pt x="595158" y="292805"/>
                    <a:pt x="600701" y="285585"/>
                    <a:pt x="604130" y="281051"/>
                  </a:cubicBezTo>
                  <a:cubicBezTo>
                    <a:pt x="607559" y="276517"/>
                    <a:pt x="608874" y="274669"/>
                    <a:pt x="610369" y="272640"/>
                  </a:cubicBezTo>
                  <a:cubicBezTo>
                    <a:pt x="611855" y="270611"/>
                    <a:pt x="613531" y="268402"/>
                    <a:pt x="614846" y="266582"/>
                  </a:cubicBezTo>
                  <a:cubicBezTo>
                    <a:pt x="616160" y="264763"/>
                    <a:pt x="617113" y="263325"/>
                    <a:pt x="618789" y="261725"/>
                  </a:cubicBezTo>
                  <a:cubicBezTo>
                    <a:pt x="620466" y="260115"/>
                    <a:pt x="622847" y="258324"/>
                    <a:pt x="625562" y="255790"/>
                  </a:cubicBezTo>
                  <a:cubicBezTo>
                    <a:pt x="628276" y="253257"/>
                    <a:pt x="631324" y="249971"/>
                    <a:pt x="634029" y="246485"/>
                  </a:cubicBezTo>
                  <a:cubicBezTo>
                    <a:pt x="636744" y="242989"/>
                    <a:pt x="639135" y="239293"/>
                    <a:pt x="641783" y="236340"/>
                  </a:cubicBezTo>
                  <a:cubicBezTo>
                    <a:pt x="644440" y="233388"/>
                    <a:pt x="647364" y="231178"/>
                    <a:pt x="648945" y="229959"/>
                  </a:cubicBezTo>
                  <a:cubicBezTo>
                    <a:pt x="650527" y="228739"/>
                    <a:pt x="650765" y="228492"/>
                    <a:pt x="654403" y="225730"/>
                  </a:cubicBezTo>
                  <a:cubicBezTo>
                    <a:pt x="658042" y="222958"/>
                    <a:pt x="665071" y="217662"/>
                    <a:pt x="671072" y="213795"/>
                  </a:cubicBezTo>
                  <a:cubicBezTo>
                    <a:pt x="677073" y="209928"/>
                    <a:pt x="682045" y="207480"/>
                    <a:pt x="687884" y="204603"/>
                  </a:cubicBezTo>
                  <a:cubicBezTo>
                    <a:pt x="693723" y="201727"/>
                    <a:pt x="700438" y="198402"/>
                    <a:pt x="707057" y="195526"/>
                  </a:cubicBezTo>
                  <a:cubicBezTo>
                    <a:pt x="713687" y="192649"/>
                    <a:pt x="720240" y="190201"/>
                    <a:pt x="723859" y="188230"/>
                  </a:cubicBezTo>
                  <a:cubicBezTo>
                    <a:pt x="727488" y="186258"/>
                    <a:pt x="728203" y="184753"/>
                    <a:pt x="729346" y="183572"/>
                  </a:cubicBezTo>
                  <a:cubicBezTo>
                    <a:pt x="730489" y="182381"/>
                    <a:pt x="732070" y="181524"/>
                    <a:pt x="734080" y="180848"/>
                  </a:cubicBezTo>
                  <a:cubicBezTo>
                    <a:pt x="736090" y="180181"/>
                    <a:pt x="738538" y="179705"/>
                    <a:pt x="740509" y="178876"/>
                  </a:cubicBezTo>
                  <a:cubicBezTo>
                    <a:pt x="742481" y="178047"/>
                    <a:pt x="743986" y="176857"/>
                    <a:pt x="745167" y="175323"/>
                  </a:cubicBezTo>
                  <a:cubicBezTo>
                    <a:pt x="746348" y="173780"/>
                    <a:pt x="747215" y="171894"/>
                    <a:pt x="748358" y="170351"/>
                  </a:cubicBezTo>
                  <a:cubicBezTo>
                    <a:pt x="749501" y="168808"/>
                    <a:pt x="750920" y="167627"/>
                    <a:pt x="752539" y="166722"/>
                  </a:cubicBezTo>
                  <a:cubicBezTo>
                    <a:pt x="754158" y="165817"/>
                    <a:pt x="755968" y="165189"/>
                    <a:pt x="757311" y="164389"/>
                  </a:cubicBezTo>
                  <a:cubicBezTo>
                    <a:pt x="758654" y="163598"/>
                    <a:pt x="759521" y="162655"/>
                    <a:pt x="760111" y="161865"/>
                  </a:cubicBezTo>
                  <a:cubicBezTo>
                    <a:pt x="760702" y="161074"/>
                    <a:pt x="761016" y="160445"/>
                    <a:pt x="762122" y="160055"/>
                  </a:cubicBezTo>
                  <a:cubicBezTo>
                    <a:pt x="763226" y="159664"/>
                    <a:pt x="765122" y="159502"/>
                    <a:pt x="766150" y="159026"/>
                  </a:cubicBezTo>
                  <a:cubicBezTo>
                    <a:pt x="767179" y="158550"/>
                    <a:pt x="767332" y="157759"/>
                    <a:pt x="766979" y="157016"/>
                  </a:cubicBezTo>
                  <a:cubicBezTo>
                    <a:pt x="766627" y="156264"/>
                    <a:pt x="765760" y="155559"/>
                    <a:pt x="764731" y="154845"/>
                  </a:cubicBezTo>
                  <a:cubicBezTo>
                    <a:pt x="763703" y="154130"/>
                    <a:pt x="762522" y="153425"/>
                    <a:pt x="760988" y="153187"/>
                  </a:cubicBezTo>
                  <a:cubicBezTo>
                    <a:pt x="759454" y="152949"/>
                    <a:pt x="757549" y="153187"/>
                    <a:pt x="756092" y="153540"/>
                  </a:cubicBezTo>
                  <a:cubicBezTo>
                    <a:pt x="754635" y="153892"/>
                    <a:pt x="753606" y="154368"/>
                    <a:pt x="752501" y="154292"/>
                  </a:cubicBezTo>
                  <a:cubicBezTo>
                    <a:pt x="751396" y="154216"/>
                    <a:pt x="750215" y="153578"/>
                    <a:pt x="748434" y="153625"/>
                  </a:cubicBezTo>
                  <a:cubicBezTo>
                    <a:pt x="746662" y="153663"/>
                    <a:pt x="744291" y="154368"/>
                    <a:pt x="742243" y="155483"/>
                  </a:cubicBezTo>
                  <a:cubicBezTo>
                    <a:pt x="740195" y="156588"/>
                    <a:pt x="738452" y="158083"/>
                    <a:pt x="737309" y="158874"/>
                  </a:cubicBezTo>
                  <a:cubicBezTo>
                    <a:pt x="736166" y="159664"/>
                    <a:pt x="735613" y="159740"/>
                    <a:pt x="734670" y="159388"/>
                  </a:cubicBezTo>
                  <a:cubicBezTo>
                    <a:pt x="733727" y="159036"/>
                    <a:pt x="732384" y="158245"/>
                    <a:pt x="730565" y="157540"/>
                  </a:cubicBezTo>
                  <a:cubicBezTo>
                    <a:pt x="728746" y="156826"/>
                    <a:pt x="726460" y="156197"/>
                    <a:pt x="724841" y="154892"/>
                  </a:cubicBezTo>
                  <a:cubicBezTo>
                    <a:pt x="723221" y="153587"/>
                    <a:pt x="722278" y="151616"/>
                    <a:pt x="720497" y="149920"/>
                  </a:cubicBezTo>
                  <a:cubicBezTo>
                    <a:pt x="718726" y="148225"/>
                    <a:pt x="716116" y="146805"/>
                    <a:pt x="712649" y="146015"/>
                  </a:cubicBezTo>
                  <a:cubicBezTo>
                    <a:pt x="709172" y="145224"/>
                    <a:pt x="704838" y="145072"/>
                    <a:pt x="702038" y="145272"/>
                  </a:cubicBezTo>
                  <a:cubicBezTo>
                    <a:pt x="699237" y="145472"/>
                    <a:pt x="697971" y="146015"/>
                    <a:pt x="696751" y="146653"/>
                  </a:cubicBezTo>
                  <a:cubicBezTo>
                    <a:pt x="695523" y="147282"/>
                    <a:pt x="694341" y="147996"/>
                    <a:pt x="692684" y="148463"/>
                  </a:cubicBezTo>
                  <a:cubicBezTo>
                    <a:pt x="691027" y="148939"/>
                    <a:pt x="688893" y="149177"/>
                    <a:pt x="687160" y="149491"/>
                  </a:cubicBezTo>
                  <a:cubicBezTo>
                    <a:pt x="685426" y="149806"/>
                    <a:pt x="684083" y="150196"/>
                    <a:pt x="682854" y="150158"/>
                  </a:cubicBezTo>
                  <a:cubicBezTo>
                    <a:pt x="681635" y="150120"/>
                    <a:pt x="680530" y="149644"/>
                    <a:pt x="679073" y="149406"/>
                  </a:cubicBezTo>
                  <a:cubicBezTo>
                    <a:pt x="677616" y="149168"/>
                    <a:pt x="675796" y="149168"/>
                    <a:pt x="674177" y="149568"/>
                  </a:cubicBezTo>
                  <a:cubicBezTo>
                    <a:pt x="672558" y="149958"/>
                    <a:pt x="671139" y="150749"/>
                    <a:pt x="669872" y="150873"/>
                  </a:cubicBezTo>
                  <a:cubicBezTo>
                    <a:pt x="668614" y="150987"/>
                    <a:pt x="667510" y="150434"/>
                    <a:pt x="666872" y="150044"/>
                  </a:cubicBezTo>
                  <a:cubicBezTo>
                    <a:pt x="666243" y="149653"/>
                    <a:pt x="666081" y="149415"/>
                    <a:pt x="665214" y="149253"/>
                  </a:cubicBezTo>
                  <a:cubicBezTo>
                    <a:pt x="664347" y="149091"/>
                    <a:pt x="662766" y="149015"/>
                    <a:pt x="660956" y="149568"/>
                  </a:cubicBezTo>
                  <a:cubicBezTo>
                    <a:pt x="659147" y="150120"/>
                    <a:pt x="657089" y="151301"/>
                    <a:pt x="654603" y="152168"/>
                  </a:cubicBezTo>
                  <a:cubicBezTo>
                    <a:pt x="652117" y="153035"/>
                    <a:pt x="649193" y="153587"/>
                    <a:pt x="647421" y="153235"/>
                  </a:cubicBezTo>
                  <a:cubicBezTo>
                    <a:pt x="645650" y="152882"/>
                    <a:pt x="645012" y="151616"/>
                    <a:pt x="644183" y="150673"/>
                  </a:cubicBezTo>
                  <a:cubicBezTo>
                    <a:pt x="643354" y="149720"/>
                    <a:pt x="642325" y="149091"/>
                    <a:pt x="642211" y="148425"/>
                  </a:cubicBezTo>
                  <a:cubicBezTo>
                    <a:pt x="642097" y="147748"/>
                    <a:pt x="642888" y="147044"/>
                    <a:pt x="642726" y="146291"/>
                  </a:cubicBezTo>
                  <a:cubicBezTo>
                    <a:pt x="642564" y="145539"/>
                    <a:pt x="641468" y="144748"/>
                    <a:pt x="640401" y="143767"/>
                  </a:cubicBezTo>
                  <a:cubicBezTo>
                    <a:pt x="639335" y="142776"/>
                    <a:pt x="638306" y="141595"/>
                    <a:pt x="637763" y="140214"/>
                  </a:cubicBezTo>
                  <a:cubicBezTo>
                    <a:pt x="637211" y="138833"/>
                    <a:pt x="637134" y="137252"/>
                    <a:pt x="636696" y="135880"/>
                  </a:cubicBezTo>
                  <a:cubicBezTo>
                    <a:pt x="636268" y="134499"/>
                    <a:pt x="635477" y="133318"/>
                    <a:pt x="633381" y="133118"/>
                  </a:cubicBezTo>
                  <a:cubicBezTo>
                    <a:pt x="631286" y="132918"/>
                    <a:pt x="627895" y="133709"/>
                    <a:pt x="625371" y="135090"/>
                  </a:cubicBezTo>
                  <a:cubicBezTo>
                    <a:pt x="622847" y="136471"/>
                    <a:pt x="621189" y="138443"/>
                    <a:pt x="619732" y="139824"/>
                  </a:cubicBezTo>
                  <a:cubicBezTo>
                    <a:pt x="618275" y="141205"/>
                    <a:pt x="617008" y="141995"/>
                    <a:pt x="615512" y="142938"/>
                  </a:cubicBezTo>
                  <a:cubicBezTo>
                    <a:pt x="614008" y="143881"/>
                    <a:pt x="612274" y="144986"/>
                    <a:pt x="610140" y="146844"/>
                  </a:cubicBezTo>
                  <a:cubicBezTo>
                    <a:pt x="608007" y="148701"/>
                    <a:pt x="605483" y="151301"/>
                    <a:pt x="603235" y="153749"/>
                  </a:cubicBezTo>
                  <a:cubicBezTo>
                    <a:pt x="600987" y="156197"/>
                    <a:pt x="599015" y="158483"/>
                    <a:pt x="596444" y="159626"/>
                  </a:cubicBezTo>
                  <a:cubicBezTo>
                    <a:pt x="593881" y="160769"/>
                    <a:pt x="590719" y="160769"/>
                    <a:pt x="588519" y="161360"/>
                  </a:cubicBezTo>
                  <a:cubicBezTo>
                    <a:pt x="586309" y="161950"/>
                    <a:pt x="585042" y="163141"/>
                    <a:pt x="583823" y="163970"/>
                  </a:cubicBezTo>
                  <a:cubicBezTo>
                    <a:pt x="582604" y="164798"/>
                    <a:pt x="581413" y="165274"/>
                    <a:pt x="580080" y="165074"/>
                  </a:cubicBezTo>
                  <a:cubicBezTo>
                    <a:pt x="578737" y="164874"/>
                    <a:pt x="577241" y="164008"/>
                    <a:pt x="575898" y="163617"/>
                  </a:cubicBezTo>
                  <a:cubicBezTo>
                    <a:pt x="574555" y="163227"/>
                    <a:pt x="573374" y="163303"/>
                    <a:pt x="571917" y="163779"/>
                  </a:cubicBezTo>
                  <a:cubicBezTo>
                    <a:pt x="570459" y="164255"/>
                    <a:pt x="568726" y="165122"/>
                    <a:pt x="567697" y="165046"/>
                  </a:cubicBezTo>
                  <a:cubicBezTo>
                    <a:pt x="566668" y="164970"/>
                    <a:pt x="566354" y="163941"/>
                    <a:pt x="566078" y="162674"/>
                  </a:cubicBezTo>
                  <a:cubicBezTo>
                    <a:pt x="565802" y="161417"/>
                    <a:pt x="565563" y="159912"/>
                    <a:pt x="564497" y="159436"/>
                  </a:cubicBezTo>
                  <a:cubicBezTo>
                    <a:pt x="563430" y="158959"/>
                    <a:pt x="561534" y="159512"/>
                    <a:pt x="559410" y="159512"/>
                  </a:cubicBezTo>
                  <a:cubicBezTo>
                    <a:pt x="557277" y="159512"/>
                    <a:pt x="554914" y="158959"/>
                    <a:pt x="553333" y="157893"/>
                  </a:cubicBezTo>
                  <a:cubicBezTo>
                    <a:pt x="551762" y="156826"/>
                    <a:pt x="550971" y="155254"/>
                    <a:pt x="550371" y="154025"/>
                  </a:cubicBezTo>
                  <a:cubicBezTo>
                    <a:pt x="549781" y="152806"/>
                    <a:pt x="549380" y="151930"/>
                    <a:pt x="549190" y="150711"/>
                  </a:cubicBezTo>
                  <a:cubicBezTo>
                    <a:pt x="548990" y="149491"/>
                    <a:pt x="548990" y="147910"/>
                    <a:pt x="548085" y="147234"/>
                  </a:cubicBezTo>
                  <a:cubicBezTo>
                    <a:pt x="547180" y="146567"/>
                    <a:pt x="545361" y="146796"/>
                    <a:pt x="543275" y="146682"/>
                  </a:cubicBezTo>
                  <a:cubicBezTo>
                    <a:pt x="541179" y="146567"/>
                    <a:pt x="538817" y="146091"/>
                    <a:pt x="537236" y="145815"/>
                  </a:cubicBezTo>
                  <a:cubicBezTo>
                    <a:pt x="535655" y="145539"/>
                    <a:pt x="534864" y="145462"/>
                    <a:pt x="533645" y="145148"/>
                  </a:cubicBezTo>
                  <a:cubicBezTo>
                    <a:pt x="532426" y="144834"/>
                    <a:pt x="530769" y="144281"/>
                    <a:pt x="529426" y="144167"/>
                  </a:cubicBezTo>
                  <a:cubicBezTo>
                    <a:pt x="528083" y="144053"/>
                    <a:pt x="527063" y="144367"/>
                    <a:pt x="525835" y="143491"/>
                  </a:cubicBezTo>
                  <a:cubicBezTo>
                    <a:pt x="524615" y="142624"/>
                    <a:pt x="523196" y="140576"/>
                    <a:pt x="522320" y="138871"/>
                  </a:cubicBezTo>
                  <a:cubicBezTo>
                    <a:pt x="521453" y="137176"/>
                    <a:pt x="521139" y="135833"/>
                    <a:pt x="520701" y="134566"/>
                  </a:cubicBezTo>
                  <a:cubicBezTo>
                    <a:pt x="520262" y="133309"/>
                    <a:pt x="519710" y="132118"/>
                    <a:pt x="519081" y="131061"/>
                  </a:cubicBezTo>
                  <a:cubicBezTo>
                    <a:pt x="518453" y="129994"/>
                    <a:pt x="517738" y="129041"/>
                    <a:pt x="516948" y="128022"/>
                  </a:cubicBezTo>
                  <a:cubicBezTo>
                    <a:pt x="516157" y="126993"/>
                    <a:pt x="515291" y="125889"/>
                    <a:pt x="514147" y="125850"/>
                  </a:cubicBezTo>
                  <a:cubicBezTo>
                    <a:pt x="513004" y="125812"/>
                    <a:pt x="511585" y="126832"/>
                    <a:pt x="510042" y="127194"/>
                  </a:cubicBezTo>
                  <a:cubicBezTo>
                    <a:pt x="508499" y="127546"/>
                    <a:pt x="506842" y="127232"/>
                    <a:pt x="505499" y="127155"/>
                  </a:cubicBezTo>
                  <a:cubicBezTo>
                    <a:pt x="504156" y="127079"/>
                    <a:pt x="503137" y="127232"/>
                    <a:pt x="502070" y="127822"/>
                  </a:cubicBezTo>
                  <a:cubicBezTo>
                    <a:pt x="501003" y="128413"/>
                    <a:pt x="499898" y="129441"/>
                    <a:pt x="498479" y="129718"/>
                  </a:cubicBezTo>
                  <a:cubicBezTo>
                    <a:pt x="497060" y="129994"/>
                    <a:pt x="495326" y="129518"/>
                    <a:pt x="493583" y="129918"/>
                  </a:cubicBezTo>
                  <a:cubicBezTo>
                    <a:pt x="491850" y="130308"/>
                    <a:pt x="490106" y="131575"/>
                    <a:pt x="489516" y="133156"/>
                  </a:cubicBezTo>
                  <a:cubicBezTo>
                    <a:pt x="488925" y="134737"/>
                    <a:pt x="489478" y="136633"/>
                    <a:pt x="490306" y="138328"/>
                  </a:cubicBezTo>
                  <a:cubicBezTo>
                    <a:pt x="491135" y="140024"/>
                    <a:pt x="492240" y="141519"/>
                    <a:pt x="492793" y="142395"/>
                  </a:cubicBezTo>
                  <a:cubicBezTo>
                    <a:pt x="493345" y="143262"/>
                    <a:pt x="493345" y="143500"/>
                    <a:pt x="492316" y="144443"/>
                  </a:cubicBezTo>
                  <a:cubicBezTo>
                    <a:pt x="491297" y="145396"/>
                    <a:pt x="489240" y="147044"/>
                    <a:pt x="487782" y="147520"/>
                  </a:cubicBezTo>
                  <a:cubicBezTo>
                    <a:pt x="486325" y="147996"/>
                    <a:pt x="485458" y="147282"/>
                    <a:pt x="484706" y="146339"/>
                  </a:cubicBezTo>
                  <a:cubicBezTo>
                    <a:pt x="483953" y="145396"/>
                    <a:pt x="483325" y="144205"/>
                    <a:pt x="482020" y="142510"/>
                  </a:cubicBezTo>
                  <a:cubicBezTo>
                    <a:pt x="480715" y="140814"/>
                    <a:pt x="478743" y="138604"/>
                    <a:pt x="477286" y="136671"/>
                  </a:cubicBezTo>
                  <a:cubicBezTo>
                    <a:pt x="475829" y="134737"/>
                    <a:pt x="474876" y="133080"/>
                    <a:pt x="474447" y="131108"/>
                  </a:cubicBezTo>
                  <a:cubicBezTo>
                    <a:pt x="474019" y="129137"/>
                    <a:pt x="474095" y="126851"/>
                    <a:pt x="473781" y="124717"/>
                  </a:cubicBezTo>
                  <a:cubicBezTo>
                    <a:pt x="473466" y="122583"/>
                    <a:pt x="472752" y="120612"/>
                    <a:pt x="471494" y="119354"/>
                  </a:cubicBezTo>
                  <a:cubicBezTo>
                    <a:pt x="470237" y="118097"/>
                    <a:pt x="468418" y="117545"/>
                    <a:pt x="466322" y="118011"/>
                  </a:cubicBezTo>
                  <a:cubicBezTo>
                    <a:pt x="464237" y="118488"/>
                    <a:pt x="461865" y="119983"/>
                    <a:pt x="459493" y="120374"/>
                  </a:cubicBezTo>
                  <a:cubicBezTo>
                    <a:pt x="457121" y="120774"/>
                    <a:pt x="454759" y="120059"/>
                    <a:pt x="453102" y="118916"/>
                  </a:cubicBezTo>
                  <a:cubicBezTo>
                    <a:pt x="451445" y="117773"/>
                    <a:pt x="450502" y="116192"/>
                    <a:pt x="450692" y="115163"/>
                  </a:cubicBezTo>
                  <a:cubicBezTo>
                    <a:pt x="450892" y="114135"/>
                    <a:pt x="452235" y="113668"/>
                    <a:pt x="453378" y="113230"/>
                  </a:cubicBezTo>
                  <a:cubicBezTo>
                    <a:pt x="454521" y="112801"/>
                    <a:pt x="455464" y="112401"/>
                    <a:pt x="455940" y="111658"/>
                  </a:cubicBezTo>
                  <a:cubicBezTo>
                    <a:pt x="456417" y="110906"/>
                    <a:pt x="456417" y="109801"/>
                    <a:pt x="456216" y="108782"/>
                  </a:cubicBezTo>
                  <a:cubicBezTo>
                    <a:pt x="456016" y="107753"/>
                    <a:pt x="455626" y="106810"/>
                    <a:pt x="454997" y="106219"/>
                  </a:cubicBezTo>
                  <a:cubicBezTo>
                    <a:pt x="454369" y="105629"/>
                    <a:pt x="453492" y="105391"/>
                    <a:pt x="452159" y="105267"/>
                  </a:cubicBezTo>
                  <a:cubicBezTo>
                    <a:pt x="450816" y="105153"/>
                    <a:pt x="449006" y="105153"/>
                    <a:pt x="446634" y="104638"/>
                  </a:cubicBezTo>
                  <a:cubicBezTo>
                    <a:pt x="444263" y="104124"/>
                    <a:pt x="441348" y="103095"/>
                    <a:pt x="438700" y="102305"/>
                  </a:cubicBezTo>
                  <a:cubicBezTo>
                    <a:pt x="436052" y="101514"/>
                    <a:pt x="433690" y="100962"/>
                    <a:pt x="431480" y="100095"/>
                  </a:cubicBezTo>
                  <a:cubicBezTo>
                    <a:pt x="429270" y="99228"/>
                    <a:pt x="427222" y="98047"/>
                    <a:pt x="425994" y="97133"/>
                  </a:cubicBezTo>
                  <a:cubicBezTo>
                    <a:pt x="424774" y="96228"/>
                    <a:pt x="424374" y="95590"/>
                    <a:pt x="422955" y="95351"/>
                  </a:cubicBezTo>
                  <a:cubicBezTo>
                    <a:pt x="421536" y="95113"/>
                    <a:pt x="419088" y="95275"/>
                    <a:pt x="416050" y="95666"/>
                  </a:cubicBezTo>
                  <a:cubicBezTo>
                    <a:pt x="413011" y="96056"/>
                    <a:pt x="409382" y="96694"/>
                    <a:pt x="407010" y="96771"/>
                  </a:cubicBezTo>
                  <a:cubicBezTo>
                    <a:pt x="404648" y="96847"/>
                    <a:pt x="403543" y="96380"/>
                    <a:pt x="402400" y="96218"/>
                  </a:cubicBezTo>
                  <a:cubicBezTo>
                    <a:pt x="401257" y="96056"/>
                    <a:pt x="400067" y="96218"/>
                    <a:pt x="399047" y="95980"/>
                  </a:cubicBezTo>
                  <a:cubicBezTo>
                    <a:pt x="398019" y="95742"/>
                    <a:pt x="397152" y="95113"/>
                    <a:pt x="396047" y="94999"/>
                  </a:cubicBezTo>
                  <a:cubicBezTo>
                    <a:pt x="394942" y="94885"/>
                    <a:pt x="393599" y="95275"/>
                    <a:pt x="391828" y="95475"/>
                  </a:cubicBezTo>
                  <a:cubicBezTo>
                    <a:pt x="390056" y="95675"/>
                    <a:pt x="387846" y="95675"/>
                    <a:pt x="386503" y="96152"/>
                  </a:cubicBezTo>
                  <a:cubicBezTo>
                    <a:pt x="385160" y="96628"/>
                    <a:pt x="384684" y="97571"/>
                    <a:pt x="384179" y="98561"/>
                  </a:cubicBezTo>
                  <a:cubicBezTo>
                    <a:pt x="383665" y="99552"/>
                    <a:pt x="383112" y="100571"/>
                    <a:pt x="381931" y="101162"/>
                  </a:cubicBezTo>
                  <a:cubicBezTo>
                    <a:pt x="380750" y="101752"/>
                    <a:pt x="378931" y="101914"/>
                    <a:pt x="377035" y="101990"/>
                  </a:cubicBezTo>
                  <a:cubicBezTo>
                    <a:pt x="375140" y="102067"/>
                    <a:pt x="373168" y="102067"/>
                    <a:pt x="372339" y="102743"/>
                  </a:cubicBezTo>
                  <a:cubicBezTo>
                    <a:pt x="371511" y="103419"/>
                    <a:pt x="371825" y="104753"/>
                    <a:pt x="372063" y="105819"/>
                  </a:cubicBezTo>
                  <a:cubicBezTo>
                    <a:pt x="372301" y="106886"/>
                    <a:pt x="372454" y="107677"/>
                    <a:pt x="371120" y="108467"/>
                  </a:cubicBezTo>
                  <a:cubicBezTo>
                    <a:pt x="369777" y="109258"/>
                    <a:pt x="366939" y="110048"/>
                    <a:pt x="362719" y="111115"/>
                  </a:cubicBezTo>
                  <a:cubicBezTo>
                    <a:pt x="358500" y="112182"/>
                    <a:pt x="352899" y="113516"/>
                    <a:pt x="348908" y="114268"/>
                  </a:cubicBezTo>
                  <a:cubicBezTo>
                    <a:pt x="344926" y="115021"/>
                    <a:pt x="342555" y="115173"/>
                    <a:pt x="341135" y="114897"/>
                  </a:cubicBezTo>
                  <a:cubicBezTo>
                    <a:pt x="339716" y="114621"/>
                    <a:pt x="339240" y="113906"/>
                    <a:pt x="339440" y="113116"/>
                  </a:cubicBezTo>
                  <a:cubicBezTo>
                    <a:pt x="339640" y="112325"/>
                    <a:pt x="340507" y="111458"/>
                    <a:pt x="340621" y="110277"/>
                  </a:cubicBezTo>
                  <a:cubicBezTo>
                    <a:pt x="340735" y="109096"/>
                    <a:pt x="340107" y="107601"/>
                    <a:pt x="339402" y="106019"/>
                  </a:cubicBezTo>
                  <a:cubicBezTo>
                    <a:pt x="338687" y="104438"/>
                    <a:pt x="337897" y="102781"/>
                    <a:pt x="336840" y="101686"/>
                  </a:cubicBezTo>
                  <a:cubicBezTo>
                    <a:pt x="335773" y="100581"/>
                    <a:pt x="334430" y="100028"/>
                    <a:pt x="333049" y="100181"/>
                  </a:cubicBezTo>
                  <a:cubicBezTo>
                    <a:pt x="331668" y="100343"/>
                    <a:pt x="330248" y="101209"/>
                    <a:pt x="328781" y="101209"/>
                  </a:cubicBezTo>
                  <a:cubicBezTo>
                    <a:pt x="327324" y="101209"/>
                    <a:pt x="325819" y="100343"/>
                    <a:pt x="322590" y="99904"/>
                  </a:cubicBezTo>
                  <a:cubicBezTo>
                    <a:pt x="319352" y="99466"/>
                    <a:pt x="314380" y="99466"/>
                    <a:pt x="309646" y="99428"/>
                  </a:cubicBezTo>
                  <a:cubicBezTo>
                    <a:pt x="304912" y="99390"/>
                    <a:pt x="300416" y="99314"/>
                    <a:pt x="297892" y="98323"/>
                  </a:cubicBezTo>
                  <a:cubicBezTo>
                    <a:pt x="295368" y="97333"/>
                    <a:pt x="294815" y="95447"/>
                    <a:pt x="293825" y="93942"/>
                  </a:cubicBezTo>
                  <a:cubicBezTo>
                    <a:pt x="292834" y="92446"/>
                    <a:pt x="291415" y="91341"/>
                    <a:pt x="289958" y="91103"/>
                  </a:cubicBezTo>
                  <a:cubicBezTo>
                    <a:pt x="288500" y="90865"/>
                    <a:pt x="286995" y="91494"/>
                    <a:pt x="285224" y="91732"/>
                  </a:cubicBezTo>
                  <a:cubicBezTo>
                    <a:pt x="283452" y="91970"/>
                    <a:pt x="281395" y="91808"/>
                    <a:pt x="279937" y="91656"/>
                  </a:cubicBezTo>
                  <a:cubicBezTo>
                    <a:pt x="278480" y="91494"/>
                    <a:pt x="277604" y="91341"/>
                    <a:pt x="276623" y="91656"/>
                  </a:cubicBezTo>
                  <a:cubicBezTo>
                    <a:pt x="275632" y="91970"/>
                    <a:pt x="274537" y="92761"/>
                    <a:pt x="272479" y="92913"/>
                  </a:cubicBezTo>
                  <a:cubicBezTo>
                    <a:pt x="270431" y="93075"/>
                    <a:pt x="267431" y="92599"/>
                    <a:pt x="264431" y="91922"/>
                  </a:cubicBezTo>
                  <a:cubicBezTo>
                    <a:pt x="261430" y="91246"/>
                    <a:pt x="258430" y="90379"/>
                    <a:pt x="256068" y="88998"/>
                  </a:cubicBezTo>
                  <a:cubicBezTo>
                    <a:pt x="253696" y="87617"/>
                    <a:pt x="251962" y="85722"/>
                    <a:pt x="250819" y="83874"/>
                  </a:cubicBezTo>
                  <a:cubicBezTo>
                    <a:pt x="249676" y="82016"/>
                    <a:pt x="249124" y="80207"/>
                    <a:pt x="249362" y="78387"/>
                  </a:cubicBezTo>
                  <a:cubicBezTo>
                    <a:pt x="249600" y="76578"/>
                    <a:pt x="250619" y="74758"/>
                    <a:pt x="251220" y="72863"/>
                  </a:cubicBezTo>
                  <a:cubicBezTo>
                    <a:pt x="251810" y="70967"/>
                    <a:pt x="251962" y="68996"/>
                    <a:pt x="251096" y="66986"/>
                  </a:cubicBezTo>
                  <a:cubicBezTo>
                    <a:pt x="250229" y="64976"/>
                    <a:pt x="248333" y="62919"/>
                    <a:pt x="247229" y="60357"/>
                  </a:cubicBezTo>
                  <a:cubicBezTo>
                    <a:pt x="246124" y="57794"/>
                    <a:pt x="245809" y="54718"/>
                    <a:pt x="245095" y="52622"/>
                  </a:cubicBezTo>
                  <a:cubicBezTo>
                    <a:pt x="244380" y="50527"/>
                    <a:pt x="243276" y="49422"/>
                    <a:pt x="242723" y="47612"/>
                  </a:cubicBezTo>
                  <a:cubicBezTo>
                    <a:pt x="242171" y="45793"/>
                    <a:pt x="242171" y="43269"/>
                    <a:pt x="241895" y="40354"/>
                  </a:cubicBezTo>
                  <a:cubicBezTo>
                    <a:pt x="241618" y="37430"/>
                    <a:pt x="241066" y="34115"/>
                    <a:pt x="240161" y="30372"/>
                  </a:cubicBezTo>
                  <a:cubicBezTo>
                    <a:pt x="239256" y="26619"/>
                    <a:pt x="237989" y="22438"/>
                    <a:pt x="237322" y="19599"/>
                  </a:cubicBezTo>
                  <a:cubicBezTo>
                    <a:pt x="236646" y="16761"/>
                    <a:pt x="236570" y="15256"/>
                    <a:pt x="236408" y="13598"/>
                  </a:cubicBezTo>
                  <a:cubicBezTo>
                    <a:pt x="236256" y="11941"/>
                    <a:pt x="236018" y="10122"/>
                    <a:pt x="235579" y="8626"/>
                  </a:cubicBezTo>
                  <a:cubicBezTo>
                    <a:pt x="235141" y="7131"/>
                    <a:pt x="234512" y="5940"/>
                    <a:pt x="233722" y="5350"/>
                  </a:cubicBezTo>
                  <a:cubicBezTo>
                    <a:pt x="232931" y="4759"/>
                    <a:pt x="231988" y="4759"/>
                    <a:pt x="230684" y="4130"/>
                  </a:cubicBezTo>
                  <a:cubicBezTo>
                    <a:pt x="229379" y="3502"/>
                    <a:pt x="227721" y="2235"/>
                    <a:pt x="226140" y="1330"/>
                  </a:cubicBezTo>
                  <a:cubicBezTo>
                    <a:pt x="224559" y="425"/>
                    <a:pt x="223063" y="-127"/>
                    <a:pt x="221244" y="25"/>
                  </a:cubicBezTo>
                  <a:cubicBezTo>
                    <a:pt x="219425" y="187"/>
                    <a:pt x="217301" y="1054"/>
                    <a:pt x="215567" y="1721"/>
                  </a:cubicBezTo>
                  <a:cubicBezTo>
                    <a:pt x="213834" y="2387"/>
                    <a:pt x="212491" y="2864"/>
                    <a:pt x="210633" y="2673"/>
                  </a:cubicBezTo>
                  <a:cubicBezTo>
                    <a:pt x="208776" y="2473"/>
                    <a:pt x="206414" y="1606"/>
                    <a:pt x="204633" y="1054"/>
                  </a:cubicBezTo>
                  <a:cubicBezTo>
                    <a:pt x="202861" y="501"/>
                    <a:pt x="201670" y="263"/>
                    <a:pt x="201080" y="902"/>
                  </a:cubicBezTo>
                  <a:cubicBezTo>
                    <a:pt x="200489" y="1530"/>
                    <a:pt x="200489" y="3035"/>
                    <a:pt x="200842" y="12027"/>
                  </a:cubicBezTo>
                  <a:cubicBezTo>
                    <a:pt x="201194" y="21018"/>
                    <a:pt x="201909" y="37516"/>
                    <a:pt x="202261" y="45764"/>
                  </a:cubicBezTo>
                  <a:cubicBezTo>
                    <a:pt x="202613" y="54013"/>
                    <a:pt x="202613" y="54013"/>
                    <a:pt x="194870" y="54232"/>
                  </a:cubicBezTo>
                  <a:cubicBezTo>
                    <a:pt x="187116" y="54461"/>
                    <a:pt x="171628" y="54908"/>
                    <a:pt x="143758" y="56108"/>
                  </a:cubicBezTo>
                  <a:cubicBezTo>
                    <a:pt x="115879" y="57309"/>
                    <a:pt x="75626" y="59252"/>
                    <a:pt x="38564" y="60642"/>
                  </a:cubicBezTo>
                  <a:cubicBezTo>
                    <a:pt x="25525" y="61128"/>
                    <a:pt x="12875" y="61547"/>
                    <a:pt x="245" y="61909"/>
                  </a:cubicBezTo>
                  <a:cubicBezTo>
                    <a:pt x="-60" y="63967"/>
                    <a:pt x="-126" y="65938"/>
                    <a:pt x="312" y="68281"/>
                  </a:cubicBezTo>
                  <a:cubicBezTo>
                    <a:pt x="760" y="70663"/>
                    <a:pt x="1741" y="73415"/>
                    <a:pt x="2988" y="75635"/>
                  </a:cubicBezTo>
                  <a:cubicBezTo>
                    <a:pt x="4236" y="77864"/>
                    <a:pt x="5751" y="79549"/>
                    <a:pt x="6503" y="80978"/>
                  </a:cubicBezTo>
                  <a:cubicBezTo>
                    <a:pt x="7256" y="82397"/>
                    <a:pt x="7256" y="83559"/>
                    <a:pt x="7122" y="84979"/>
                  </a:cubicBezTo>
                  <a:cubicBezTo>
                    <a:pt x="6989" y="86398"/>
                    <a:pt x="6722" y="88093"/>
                    <a:pt x="7208" y="90227"/>
                  </a:cubicBezTo>
                  <a:cubicBezTo>
                    <a:pt x="7694" y="92361"/>
                    <a:pt x="8942" y="94942"/>
                    <a:pt x="10323" y="97475"/>
                  </a:cubicBezTo>
                  <a:cubicBezTo>
                    <a:pt x="11704" y="100009"/>
                    <a:pt x="13218" y="102505"/>
                    <a:pt x="14238" y="104772"/>
                  </a:cubicBezTo>
                  <a:cubicBezTo>
                    <a:pt x="15257" y="107039"/>
                    <a:pt x="15800" y="109086"/>
                    <a:pt x="15571" y="110953"/>
                  </a:cubicBezTo>
                  <a:cubicBezTo>
                    <a:pt x="15342" y="112820"/>
                    <a:pt x="14371" y="114516"/>
                    <a:pt x="13475" y="116516"/>
                  </a:cubicBezTo>
                  <a:cubicBezTo>
                    <a:pt x="12590" y="118516"/>
                    <a:pt x="11789" y="120831"/>
                    <a:pt x="11475" y="122964"/>
                  </a:cubicBezTo>
                  <a:cubicBezTo>
                    <a:pt x="11161" y="125098"/>
                    <a:pt x="11342" y="127060"/>
                    <a:pt x="11656" y="129060"/>
                  </a:cubicBezTo>
                  <a:cubicBezTo>
                    <a:pt x="11970" y="131061"/>
                    <a:pt x="12409" y="133108"/>
                    <a:pt x="12723" y="135204"/>
                  </a:cubicBezTo>
                  <a:cubicBezTo>
                    <a:pt x="13037" y="137290"/>
                    <a:pt x="13209" y="139433"/>
                    <a:pt x="13171" y="141652"/>
                  </a:cubicBezTo>
                  <a:cubicBezTo>
                    <a:pt x="13123" y="143881"/>
                    <a:pt x="12856" y="146186"/>
                    <a:pt x="12685" y="148730"/>
                  </a:cubicBezTo>
                  <a:cubicBezTo>
                    <a:pt x="12504" y="151263"/>
                    <a:pt x="12418" y="154025"/>
                    <a:pt x="12952" y="156511"/>
                  </a:cubicBezTo>
                  <a:cubicBezTo>
                    <a:pt x="13485" y="159007"/>
                    <a:pt x="14637" y="161226"/>
                    <a:pt x="15037" y="163589"/>
                  </a:cubicBezTo>
                  <a:cubicBezTo>
                    <a:pt x="15437" y="165941"/>
                    <a:pt x="15085" y="168437"/>
                    <a:pt x="14771" y="170923"/>
                  </a:cubicBezTo>
                  <a:cubicBezTo>
                    <a:pt x="14456" y="173418"/>
                    <a:pt x="14190" y="175904"/>
                    <a:pt x="14104" y="178267"/>
                  </a:cubicBezTo>
                  <a:cubicBezTo>
                    <a:pt x="14018" y="180629"/>
                    <a:pt x="14104" y="182848"/>
                    <a:pt x="14685" y="185648"/>
                  </a:cubicBezTo>
                  <a:cubicBezTo>
                    <a:pt x="15266" y="188449"/>
                    <a:pt x="16333" y="191830"/>
                    <a:pt x="17400" y="194507"/>
                  </a:cubicBezTo>
                  <a:cubicBezTo>
                    <a:pt x="18467" y="197174"/>
                    <a:pt x="19533" y="199136"/>
                    <a:pt x="20467" y="202470"/>
                  </a:cubicBezTo>
                  <a:cubicBezTo>
                    <a:pt x="21400" y="205803"/>
                    <a:pt x="22200" y="210518"/>
                    <a:pt x="23181" y="213328"/>
                  </a:cubicBezTo>
                  <a:cubicBezTo>
                    <a:pt x="24162" y="216128"/>
                    <a:pt x="25315" y="217024"/>
                    <a:pt x="25896" y="218538"/>
                  </a:cubicBezTo>
                  <a:cubicBezTo>
                    <a:pt x="26477" y="220053"/>
                    <a:pt x="26477" y="222186"/>
                    <a:pt x="27277" y="223967"/>
                  </a:cubicBezTo>
                  <a:cubicBezTo>
                    <a:pt x="28077" y="225749"/>
                    <a:pt x="29678" y="227177"/>
                    <a:pt x="30611" y="228778"/>
                  </a:cubicBezTo>
                  <a:cubicBezTo>
                    <a:pt x="31544" y="230378"/>
                    <a:pt x="31811" y="232159"/>
                    <a:pt x="32392" y="233807"/>
                  </a:cubicBezTo>
                  <a:cubicBezTo>
                    <a:pt x="32973" y="235455"/>
                    <a:pt x="33859" y="236960"/>
                    <a:pt x="34621" y="238607"/>
                  </a:cubicBezTo>
                  <a:cubicBezTo>
                    <a:pt x="35373" y="240255"/>
                    <a:pt x="36002" y="242036"/>
                    <a:pt x="36802" y="244789"/>
                  </a:cubicBezTo>
                  <a:cubicBezTo>
                    <a:pt x="37602" y="247542"/>
                    <a:pt x="38583" y="251285"/>
                    <a:pt x="39698" y="254800"/>
                  </a:cubicBezTo>
                  <a:cubicBezTo>
                    <a:pt x="40812" y="258315"/>
                    <a:pt x="42050" y="261610"/>
                    <a:pt x="43127" y="263658"/>
                  </a:cubicBezTo>
                  <a:cubicBezTo>
                    <a:pt x="44194" y="265706"/>
                    <a:pt x="45079" y="266506"/>
                    <a:pt x="45041" y="268240"/>
                  </a:cubicBezTo>
                  <a:cubicBezTo>
                    <a:pt x="44994" y="269973"/>
                    <a:pt x="44022" y="272640"/>
                    <a:pt x="43889" y="274602"/>
                  </a:cubicBezTo>
                  <a:cubicBezTo>
                    <a:pt x="43755" y="276564"/>
                    <a:pt x="44470" y="277803"/>
                    <a:pt x="44603" y="279851"/>
                  </a:cubicBezTo>
                  <a:cubicBezTo>
                    <a:pt x="44737" y="281899"/>
                    <a:pt x="44289" y="284747"/>
                    <a:pt x="44555" y="287328"/>
                  </a:cubicBezTo>
                  <a:cubicBezTo>
                    <a:pt x="44822" y="289909"/>
                    <a:pt x="45803" y="292224"/>
                    <a:pt x="46289" y="294757"/>
                  </a:cubicBezTo>
                  <a:cubicBezTo>
                    <a:pt x="46775" y="297291"/>
                    <a:pt x="46775" y="300053"/>
                    <a:pt x="46775" y="303920"/>
                  </a:cubicBezTo>
                  <a:cubicBezTo>
                    <a:pt x="46775" y="307787"/>
                    <a:pt x="46775" y="312779"/>
                    <a:pt x="47127" y="316598"/>
                  </a:cubicBezTo>
                  <a:cubicBezTo>
                    <a:pt x="47489" y="320427"/>
                    <a:pt x="48194" y="323094"/>
                    <a:pt x="48994" y="325580"/>
                  </a:cubicBezTo>
                  <a:cubicBezTo>
                    <a:pt x="49794" y="328076"/>
                    <a:pt x="50690" y="330381"/>
                    <a:pt x="51309" y="334257"/>
                  </a:cubicBezTo>
                  <a:cubicBezTo>
                    <a:pt x="51928" y="338125"/>
                    <a:pt x="52290" y="343554"/>
                    <a:pt x="51976" y="346802"/>
                  </a:cubicBezTo>
                  <a:cubicBezTo>
                    <a:pt x="51661" y="350050"/>
                    <a:pt x="50690" y="351117"/>
                    <a:pt x="49975" y="351879"/>
                  </a:cubicBezTo>
                  <a:cubicBezTo>
                    <a:pt x="49261" y="352631"/>
                    <a:pt x="48823" y="353079"/>
                    <a:pt x="49575" y="354060"/>
                  </a:cubicBezTo>
                  <a:cubicBezTo>
                    <a:pt x="50328" y="355041"/>
                    <a:pt x="52290" y="356556"/>
                    <a:pt x="53309" y="357889"/>
                  </a:cubicBezTo>
                  <a:cubicBezTo>
                    <a:pt x="54328" y="359223"/>
                    <a:pt x="54423" y="360385"/>
                    <a:pt x="55138" y="361318"/>
                  </a:cubicBezTo>
                  <a:cubicBezTo>
                    <a:pt x="55852" y="362251"/>
                    <a:pt x="57186" y="362966"/>
                    <a:pt x="57538" y="364604"/>
                  </a:cubicBezTo>
                  <a:cubicBezTo>
                    <a:pt x="57890" y="366252"/>
                    <a:pt x="57272" y="368833"/>
                    <a:pt x="56605" y="371415"/>
                  </a:cubicBezTo>
                  <a:cubicBezTo>
                    <a:pt x="55938" y="373996"/>
                    <a:pt x="55223" y="376577"/>
                    <a:pt x="55043" y="378892"/>
                  </a:cubicBezTo>
                  <a:cubicBezTo>
                    <a:pt x="54861" y="381206"/>
                    <a:pt x="55214" y="383254"/>
                    <a:pt x="55757" y="385835"/>
                  </a:cubicBezTo>
                  <a:cubicBezTo>
                    <a:pt x="56290" y="388417"/>
                    <a:pt x="57005" y="391531"/>
                    <a:pt x="56824" y="394284"/>
                  </a:cubicBezTo>
                  <a:cubicBezTo>
                    <a:pt x="56643" y="397037"/>
                    <a:pt x="55576" y="399437"/>
                    <a:pt x="55043" y="401533"/>
                  </a:cubicBezTo>
                  <a:cubicBezTo>
                    <a:pt x="54509" y="403619"/>
                    <a:pt x="54509" y="405409"/>
                    <a:pt x="55624" y="408695"/>
                  </a:cubicBezTo>
                  <a:cubicBezTo>
                    <a:pt x="56738" y="411991"/>
                    <a:pt x="58957" y="416792"/>
                    <a:pt x="60167" y="420040"/>
                  </a:cubicBezTo>
                  <a:cubicBezTo>
                    <a:pt x="61367" y="423288"/>
                    <a:pt x="61548" y="424983"/>
                    <a:pt x="61853" y="426317"/>
                  </a:cubicBezTo>
                  <a:cubicBezTo>
                    <a:pt x="62167" y="427650"/>
                    <a:pt x="62605" y="428631"/>
                    <a:pt x="62834" y="429965"/>
                  </a:cubicBezTo>
                  <a:cubicBezTo>
                    <a:pt x="63053" y="431298"/>
                    <a:pt x="63053" y="432984"/>
                    <a:pt x="64082" y="434680"/>
                  </a:cubicBezTo>
                  <a:cubicBezTo>
                    <a:pt x="65111" y="436365"/>
                    <a:pt x="67149" y="438061"/>
                    <a:pt x="68358" y="439756"/>
                  </a:cubicBezTo>
                  <a:cubicBezTo>
                    <a:pt x="69559" y="441452"/>
                    <a:pt x="69911" y="443138"/>
                    <a:pt x="70587" y="444519"/>
                  </a:cubicBezTo>
                  <a:cubicBezTo>
                    <a:pt x="71254" y="445900"/>
                    <a:pt x="72235" y="446967"/>
                    <a:pt x="73216" y="447453"/>
                  </a:cubicBezTo>
                  <a:cubicBezTo>
                    <a:pt x="74197" y="447938"/>
                    <a:pt x="75178" y="447853"/>
                    <a:pt x="76064" y="450967"/>
                  </a:cubicBezTo>
                  <a:cubicBezTo>
                    <a:pt x="76950" y="454082"/>
                    <a:pt x="77750" y="460397"/>
                    <a:pt x="78331" y="465340"/>
                  </a:cubicBezTo>
                  <a:cubicBezTo>
                    <a:pt x="78912" y="470274"/>
                    <a:pt x="79265" y="473837"/>
                    <a:pt x="80065" y="476599"/>
                  </a:cubicBezTo>
                  <a:cubicBezTo>
                    <a:pt x="80865" y="479352"/>
                    <a:pt x="82112" y="481314"/>
                    <a:pt x="82465" y="483228"/>
                  </a:cubicBezTo>
                  <a:cubicBezTo>
                    <a:pt x="82817" y="485143"/>
                    <a:pt x="82284" y="487010"/>
                    <a:pt x="81617" y="488696"/>
                  </a:cubicBezTo>
                  <a:cubicBezTo>
                    <a:pt x="80951" y="490382"/>
                    <a:pt x="80150" y="491896"/>
                    <a:pt x="80417" y="494258"/>
                  </a:cubicBezTo>
                  <a:cubicBezTo>
                    <a:pt x="80684" y="496611"/>
                    <a:pt x="82017" y="499821"/>
                    <a:pt x="82598" y="502812"/>
                  </a:cubicBezTo>
                  <a:cubicBezTo>
                    <a:pt x="83132" y="505574"/>
                    <a:pt x="83017" y="508155"/>
                    <a:pt x="82722" y="511346"/>
                  </a:cubicBezTo>
                  <a:cubicBezTo>
                    <a:pt x="82694" y="511346"/>
                    <a:pt x="82655" y="511346"/>
                    <a:pt x="82627" y="511356"/>
                  </a:cubicBezTo>
                  <a:cubicBezTo>
                    <a:pt x="82598" y="511632"/>
                    <a:pt x="82560" y="511918"/>
                    <a:pt x="82522" y="512223"/>
                  </a:cubicBezTo>
                  <a:cubicBezTo>
                    <a:pt x="82236" y="514528"/>
                    <a:pt x="81751" y="517699"/>
                    <a:pt x="81512" y="520157"/>
                  </a:cubicBezTo>
                  <a:cubicBezTo>
                    <a:pt x="81265" y="522614"/>
                    <a:pt x="81265" y="524357"/>
                    <a:pt x="80551" y="525996"/>
                  </a:cubicBezTo>
                  <a:cubicBezTo>
                    <a:pt x="79836" y="527634"/>
                    <a:pt x="78398" y="529168"/>
                    <a:pt x="77226" y="530911"/>
                  </a:cubicBezTo>
                  <a:cubicBezTo>
                    <a:pt x="76045" y="532654"/>
                    <a:pt x="75121" y="534597"/>
                    <a:pt x="73845" y="535978"/>
                  </a:cubicBezTo>
                  <a:cubicBezTo>
                    <a:pt x="72569" y="537359"/>
                    <a:pt x="70930" y="538178"/>
                    <a:pt x="69702" y="538693"/>
                  </a:cubicBezTo>
                  <a:cubicBezTo>
                    <a:pt x="68473" y="539207"/>
                    <a:pt x="67654" y="539407"/>
                    <a:pt x="66682" y="540074"/>
                  </a:cubicBezTo>
                  <a:cubicBezTo>
                    <a:pt x="65711" y="540740"/>
                    <a:pt x="64586" y="541864"/>
                    <a:pt x="63148" y="543503"/>
                  </a:cubicBezTo>
                  <a:cubicBezTo>
                    <a:pt x="61719" y="545141"/>
                    <a:pt x="59977" y="547294"/>
                    <a:pt x="58338" y="548980"/>
                  </a:cubicBezTo>
                  <a:cubicBezTo>
                    <a:pt x="56700" y="550666"/>
                    <a:pt x="55166" y="551894"/>
                    <a:pt x="54604" y="553228"/>
                  </a:cubicBezTo>
                  <a:cubicBezTo>
                    <a:pt x="54042" y="554561"/>
                    <a:pt x="54452" y="555990"/>
                    <a:pt x="55528" y="557885"/>
                  </a:cubicBezTo>
                  <a:cubicBezTo>
                    <a:pt x="56605" y="559781"/>
                    <a:pt x="58338" y="562134"/>
                    <a:pt x="60081" y="564439"/>
                  </a:cubicBezTo>
                  <a:cubicBezTo>
                    <a:pt x="61824" y="566744"/>
                    <a:pt x="63558" y="569001"/>
                    <a:pt x="64434" y="570735"/>
                  </a:cubicBezTo>
                  <a:cubicBezTo>
                    <a:pt x="65301" y="572468"/>
                    <a:pt x="65301" y="573697"/>
                    <a:pt x="65815" y="575345"/>
                  </a:cubicBezTo>
                  <a:cubicBezTo>
                    <a:pt x="66330" y="576983"/>
                    <a:pt x="67349" y="579031"/>
                    <a:pt x="68787" y="580622"/>
                  </a:cubicBezTo>
                  <a:cubicBezTo>
                    <a:pt x="70216" y="582203"/>
                    <a:pt x="72064" y="583336"/>
                    <a:pt x="73855" y="583793"/>
                  </a:cubicBezTo>
                  <a:cubicBezTo>
                    <a:pt x="75645" y="584251"/>
                    <a:pt x="77388" y="584051"/>
                    <a:pt x="78865" y="584565"/>
                  </a:cubicBezTo>
                  <a:cubicBezTo>
                    <a:pt x="80350" y="585070"/>
                    <a:pt x="81579" y="586299"/>
                    <a:pt x="83065" y="587127"/>
                  </a:cubicBezTo>
                  <a:cubicBezTo>
                    <a:pt x="84551" y="587946"/>
                    <a:pt x="86285" y="588356"/>
                    <a:pt x="88180" y="589480"/>
                  </a:cubicBezTo>
                  <a:cubicBezTo>
                    <a:pt x="90076" y="590604"/>
                    <a:pt x="92123" y="592442"/>
                    <a:pt x="93809" y="594700"/>
                  </a:cubicBezTo>
                  <a:cubicBezTo>
                    <a:pt x="95495" y="596947"/>
                    <a:pt x="96829" y="599614"/>
                    <a:pt x="97543" y="601910"/>
                  </a:cubicBezTo>
                  <a:cubicBezTo>
                    <a:pt x="98257" y="604215"/>
                    <a:pt x="98362" y="606158"/>
                    <a:pt x="98715" y="618750"/>
                  </a:cubicBezTo>
                  <a:cubicBezTo>
                    <a:pt x="99077" y="631342"/>
                    <a:pt x="99686" y="654574"/>
                    <a:pt x="101220" y="698398"/>
                  </a:cubicBezTo>
                  <a:cubicBezTo>
                    <a:pt x="102715" y="741137"/>
                    <a:pt x="105096" y="803459"/>
                    <a:pt x="107487" y="866267"/>
                  </a:cubicBezTo>
                  <a:cubicBezTo>
                    <a:pt x="112193" y="866229"/>
                    <a:pt x="117955" y="866162"/>
                    <a:pt x="124556" y="866010"/>
                  </a:cubicBezTo>
                  <a:cubicBezTo>
                    <a:pt x="137377" y="865724"/>
                    <a:pt x="153331" y="865152"/>
                    <a:pt x="176762" y="864114"/>
                  </a:cubicBezTo>
                  <a:cubicBezTo>
                    <a:pt x="200185" y="863076"/>
                    <a:pt x="231084" y="861581"/>
                    <a:pt x="261430" y="859952"/>
                  </a:cubicBezTo>
                  <a:cubicBezTo>
                    <a:pt x="291777" y="858323"/>
                    <a:pt x="321571" y="856561"/>
                    <a:pt x="351279" y="854751"/>
                  </a:cubicBezTo>
                  <a:cubicBezTo>
                    <a:pt x="380988" y="852941"/>
                    <a:pt x="410601" y="851094"/>
                    <a:pt x="439976" y="848979"/>
                  </a:cubicBezTo>
                  <a:cubicBezTo>
                    <a:pt x="469352" y="846864"/>
                    <a:pt x="498479" y="844483"/>
                    <a:pt x="528978" y="842054"/>
                  </a:cubicBezTo>
                  <a:cubicBezTo>
                    <a:pt x="559477" y="839625"/>
                    <a:pt x="591338" y="837158"/>
                    <a:pt x="616094" y="835110"/>
                  </a:cubicBezTo>
                  <a:cubicBezTo>
                    <a:pt x="634934" y="833482"/>
                    <a:pt x="649631" y="832167"/>
                    <a:pt x="663338" y="83091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661D9AC3-9A04-3D32-255F-665D0153FA9C}"/>
                </a:ext>
              </a:extLst>
            </p:cNvPr>
            <p:cNvSpPr/>
            <p:nvPr/>
          </p:nvSpPr>
          <p:spPr>
            <a:xfrm>
              <a:off x="4335598" y="3813373"/>
              <a:ext cx="660322" cy="617466"/>
            </a:xfrm>
            <a:custGeom>
              <a:avLst/>
              <a:gdLst>
                <a:gd name="connsiteX0" fmla="*/ 97088 w 588832"/>
                <a:gd name="connsiteY0" fmla="*/ 550617 h 550616"/>
                <a:gd name="connsiteX1" fmla="*/ 192900 w 588832"/>
                <a:gd name="connsiteY1" fmla="*/ 545026 h 550616"/>
                <a:gd name="connsiteX2" fmla="*/ 306829 w 588832"/>
                <a:gd name="connsiteY2" fmla="*/ 537691 h 550616"/>
                <a:gd name="connsiteX3" fmla="*/ 398593 w 588832"/>
                <a:gd name="connsiteY3" fmla="*/ 530824 h 550616"/>
                <a:gd name="connsiteX4" fmla="*/ 449180 w 588832"/>
                <a:gd name="connsiteY4" fmla="*/ 525623 h 550616"/>
                <a:gd name="connsiteX5" fmla="*/ 449542 w 588832"/>
                <a:gd name="connsiteY5" fmla="*/ 524404 h 550616"/>
                <a:gd name="connsiteX6" fmla="*/ 451628 w 588832"/>
                <a:gd name="connsiteY6" fmla="*/ 519632 h 550616"/>
                <a:gd name="connsiteX7" fmla="*/ 449028 w 588832"/>
                <a:gd name="connsiteY7" fmla="*/ 515451 h 550616"/>
                <a:gd name="connsiteX8" fmla="*/ 444084 w 588832"/>
                <a:gd name="connsiteY8" fmla="*/ 511374 h 550616"/>
                <a:gd name="connsiteX9" fmla="*/ 445541 w 588832"/>
                <a:gd name="connsiteY9" fmla="*/ 506735 h 550616"/>
                <a:gd name="connsiteX10" fmla="*/ 450104 w 588832"/>
                <a:gd name="connsiteY10" fmla="*/ 506230 h 550616"/>
                <a:gd name="connsiteX11" fmla="*/ 454333 w 588832"/>
                <a:gd name="connsiteY11" fmla="*/ 504240 h 550616"/>
                <a:gd name="connsiteX12" fmla="*/ 456447 w 588832"/>
                <a:gd name="connsiteY12" fmla="*/ 495115 h 550616"/>
                <a:gd name="connsiteX13" fmla="*/ 454666 w 588832"/>
                <a:gd name="connsiteY13" fmla="*/ 491343 h 550616"/>
                <a:gd name="connsiteX14" fmla="*/ 450590 w 588832"/>
                <a:gd name="connsiteY14" fmla="*/ 487828 h 550616"/>
                <a:gd name="connsiteX15" fmla="*/ 447942 w 588832"/>
                <a:gd name="connsiteY15" fmla="*/ 479903 h 550616"/>
                <a:gd name="connsiteX16" fmla="*/ 448475 w 588832"/>
                <a:gd name="connsiteY16" fmla="*/ 472817 h 550616"/>
                <a:gd name="connsiteX17" fmla="*/ 446179 w 588832"/>
                <a:gd name="connsiteY17" fmla="*/ 472560 h 550616"/>
                <a:gd name="connsiteX18" fmla="*/ 441893 w 588832"/>
                <a:gd name="connsiteY18" fmla="*/ 471712 h 550616"/>
                <a:gd name="connsiteX19" fmla="*/ 441027 w 588832"/>
                <a:gd name="connsiteY19" fmla="*/ 468064 h 550616"/>
                <a:gd name="connsiteX20" fmla="*/ 441465 w 588832"/>
                <a:gd name="connsiteY20" fmla="*/ 465111 h 550616"/>
                <a:gd name="connsiteX21" fmla="*/ 437969 w 588832"/>
                <a:gd name="connsiteY21" fmla="*/ 462177 h 550616"/>
                <a:gd name="connsiteX22" fmla="*/ 437178 w 588832"/>
                <a:gd name="connsiteY22" fmla="*/ 455367 h 550616"/>
                <a:gd name="connsiteX23" fmla="*/ 435035 w 588832"/>
                <a:gd name="connsiteY23" fmla="*/ 449452 h 550616"/>
                <a:gd name="connsiteX24" fmla="*/ 436055 w 588832"/>
                <a:gd name="connsiteY24" fmla="*/ 443384 h 550616"/>
                <a:gd name="connsiteX25" fmla="*/ 442093 w 588832"/>
                <a:gd name="connsiteY25" fmla="*/ 438517 h 550616"/>
                <a:gd name="connsiteX26" fmla="*/ 440560 w 588832"/>
                <a:gd name="connsiteY26" fmla="*/ 433850 h 550616"/>
                <a:gd name="connsiteX27" fmla="*/ 434311 w 588832"/>
                <a:gd name="connsiteY27" fmla="*/ 429183 h 550616"/>
                <a:gd name="connsiteX28" fmla="*/ 436150 w 588832"/>
                <a:gd name="connsiteY28" fmla="*/ 424925 h 550616"/>
                <a:gd name="connsiteX29" fmla="*/ 441398 w 588832"/>
                <a:gd name="connsiteY29" fmla="*/ 421839 h 550616"/>
                <a:gd name="connsiteX30" fmla="*/ 442846 w 588832"/>
                <a:gd name="connsiteY30" fmla="*/ 415952 h 550616"/>
                <a:gd name="connsiteX31" fmla="*/ 446465 w 588832"/>
                <a:gd name="connsiteY31" fmla="*/ 413200 h 550616"/>
                <a:gd name="connsiteX32" fmla="*/ 452609 w 588832"/>
                <a:gd name="connsiteY32" fmla="*/ 411238 h 550616"/>
                <a:gd name="connsiteX33" fmla="*/ 457552 w 588832"/>
                <a:gd name="connsiteY33" fmla="*/ 409352 h 550616"/>
                <a:gd name="connsiteX34" fmla="*/ 454342 w 588832"/>
                <a:gd name="connsiteY34" fmla="*/ 404913 h 550616"/>
                <a:gd name="connsiteX35" fmla="*/ 450904 w 588832"/>
                <a:gd name="connsiteY35" fmla="*/ 398588 h 550616"/>
                <a:gd name="connsiteX36" fmla="*/ 451437 w 588832"/>
                <a:gd name="connsiteY36" fmla="*/ 392473 h 550616"/>
                <a:gd name="connsiteX37" fmla="*/ 449428 w 588832"/>
                <a:gd name="connsiteY37" fmla="*/ 388673 h 550616"/>
                <a:gd name="connsiteX38" fmla="*/ 447208 w 588832"/>
                <a:gd name="connsiteY38" fmla="*/ 384110 h 550616"/>
                <a:gd name="connsiteX39" fmla="*/ 450370 w 588832"/>
                <a:gd name="connsiteY39" fmla="*/ 381329 h 550616"/>
                <a:gd name="connsiteX40" fmla="*/ 455343 w 588832"/>
                <a:gd name="connsiteY40" fmla="*/ 380567 h 550616"/>
                <a:gd name="connsiteX41" fmla="*/ 457838 w 588832"/>
                <a:gd name="connsiteY41" fmla="*/ 378957 h 550616"/>
                <a:gd name="connsiteX42" fmla="*/ 461810 w 588832"/>
                <a:gd name="connsiteY42" fmla="*/ 375138 h 550616"/>
                <a:gd name="connsiteX43" fmla="*/ 467192 w 588832"/>
                <a:gd name="connsiteY43" fmla="*/ 371337 h 550616"/>
                <a:gd name="connsiteX44" fmla="*/ 469154 w 588832"/>
                <a:gd name="connsiteY44" fmla="*/ 367127 h 550616"/>
                <a:gd name="connsiteX45" fmla="*/ 467630 w 588832"/>
                <a:gd name="connsiteY45" fmla="*/ 364070 h 550616"/>
                <a:gd name="connsiteX46" fmla="*/ 461458 w 588832"/>
                <a:gd name="connsiteY46" fmla="*/ 361441 h 550616"/>
                <a:gd name="connsiteX47" fmla="*/ 460153 w 588832"/>
                <a:gd name="connsiteY47" fmla="*/ 357031 h 550616"/>
                <a:gd name="connsiteX48" fmla="*/ 464334 w 588832"/>
                <a:gd name="connsiteY48" fmla="*/ 351830 h 550616"/>
                <a:gd name="connsiteX49" fmla="*/ 464382 w 588832"/>
                <a:gd name="connsiteY49" fmla="*/ 346353 h 550616"/>
                <a:gd name="connsiteX50" fmla="*/ 469992 w 588832"/>
                <a:gd name="connsiteY50" fmla="*/ 343248 h 550616"/>
                <a:gd name="connsiteX51" fmla="*/ 475983 w 588832"/>
                <a:gd name="connsiteY51" fmla="*/ 336771 h 550616"/>
                <a:gd name="connsiteX52" fmla="*/ 480146 w 588832"/>
                <a:gd name="connsiteY52" fmla="*/ 329656 h 550616"/>
                <a:gd name="connsiteX53" fmla="*/ 480270 w 588832"/>
                <a:gd name="connsiteY53" fmla="*/ 323893 h 550616"/>
                <a:gd name="connsiteX54" fmla="*/ 483813 w 588832"/>
                <a:gd name="connsiteY54" fmla="*/ 322055 h 550616"/>
                <a:gd name="connsiteX55" fmla="*/ 489595 w 588832"/>
                <a:gd name="connsiteY55" fmla="*/ 323636 h 550616"/>
                <a:gd name="connsiteX56" fmla="*/ 492805 w 588832"/>
                <a:gd name="connsiteY56" fmla="*/ 319502 h 550616"/>
                <a:gd name="connsiteX57" fmla="*/ 498900 w 588832"/>
                <a:gd name="connsiteY57" fmla="*/ 313664 h 550616"/>
                <a:gd name="connsiteX58" fmla="*/ 500558 w 588832"/>
                <a:gd name="connsiteY58" fmla="*/ 306529 h 550616"/>
                <a:gd name="connsiteX59" fmla="*/ 499815 w 588832"/>
                <a:gd name="connsiteY59" fmla="*/ 299976 h 550616"/>
                <a:gd name="connsiteX60" fmla="*/ 502415 w 588832"/>
                <a:gd name="connsiteY60" fmla="*/ 295766 h 550616"/>
                <a:gd name="connsiteX61" fmla="*/ 502291 w 588832"/>
                <a:gd name="connsiteY61" fmla="*/ 291889 h 550616"/>
                <a:gd name="connsiteX62" fmla="*/ 498215 w 588832"/>
                <a:gd name="connsiteY62" fmla="*/ 282431 h 550616"/>
                <a:gd name="connsiteX63" fmla="*/ 498443 w 588832"/>
                <a:gd name="connsiteY63" fmla="*/ 275449 h 550616"/>
                <a:gd name="connsiteX64" fmla="*/ 501425 w 588832"/>
                <a:gd name="connsiteY64" fmla="*/ 274582 h 550616"/>
                <a:gd name="connsiteX65" fmla="*/ 501987 w 588832"/>
                <a:gd name="connsiteY65" fmla="*/ 273458 h 550616"/>
                <a:gd name="connsiteX66" fmla="*/ 499824 w 588832"/>
                <a:gd name="connsiteY66" fmla="*/ 271772 h 550616"/>
                <a:gd name="connsiteX67" fmla="*/ 497738 w 588832"/>
                <a:gd name="connsiteY67" fmla="*/ 268124 h 550616"/>
                <a:gd name="connsiteX68" fmla="*/ 498834 w 588832"/>
                <a:gd name="connsiteY68" fmla="*/ 263762 h 550616"/>
                <a:gd name="connsiteX69" fmla="*/ 500081 w 588832"/>
                <a:gd name="connsiteY69" fmla="*/ 259304 h 550616"/>
                <a:gd name="connsiteX70" fmla="*/ 503044 w 588832"/>
                <a:gd name="connsiteY70" fmla="*/ 257133 h 550616"/>
                <a:gd name="connsiteX71" fmla="*/ 506282 w 588832"/>
                <a:gd name="connsiteY71" fmla="*/ 258228 h 550616"/>
                <a:gd name="connsiteX72" fmla="*/ 507177 w 588832"/>
                <a:gd name="connsiteY72" fmla="*/ 254856 h 550616"/>
                <a:gd name="connsiteX73" fmla="*/ 506749 w 588832"/>
                <a:gd name="connsiteY73" fmla="*/ 249198 h 550616"/>
                <a:gd name="connsiteX74" fmla="*/ 508863 w 588832"/>
                <a:gd name="connsiteY74" fmla="*/ 243036 h 550616"/>
                <a:gd name="connsiteX75" fmla="*/ 511769 w 588832"/>
                <a:gd name="connsiteY75" fmla="*/ 242731 h 550616"/>
                <a:gd name="connsiteX76" fmla="*/ 514417 w 588832"/>
                <a:gd name="connsiteY76" fmla="*/ 246226 h 550616"/>
                <a:gd name="connsiteX77" fmla="*/ 519389 w 588832"/>
                <a:gd name="connsiteY77" fmla="*/ 245846 h 550616"/>
                <a:gd name="connsiteX78" fmla="*/ 525408 w 588832"/>
                <a:gd name="connsiteY78" fmla="*/ 242683 h 550616"/>
                <a:gd name="connsiteX79" fmla="*/ 529819 w 588832"/>
                <a:gd name="connsiteY79" fmla="*/ 237073 h 550616"/>
                <a:gd name="connsiteX80" fmla="*/ 530819 w 588832"/>
                <a:gd name="connsiteY80" fmla="*/ 230501 h 550616"/>
                <a:gd name="connsiteX81" fmla="*/ 526942 w 588832"/>
                <a:gd name="connsiteY81" fmla="*/ 223062 h 550616"/>
                <a:gd name="connsiteX82" fmla="*/ 528828 w 588832"/>
                <a:gd name="connsiteY82" fmla="*/ 218061 h 550616"/>
                <a:gd name="connsiteX83" fmla="*/ 534410 w 588832"/>
                <a:gd name="connsiteY83" fmla="*/ 215927 h 550616"/>
                <a:gd name="connsiteX84" fmla="*/ 537191 w 588832"/>
                <a:gd name="connsiteY84" fmla="*/ 210165 h 550616"/>
                <a:gd name="connsiteX85" fmla="*/ 541449 w 588832"/>
                <a:gd name="connsiteY85" fmla="*/ 202821 h 550616"/>
                <a:gd name="connsiteX86" fmla="*/ 547592 w 588832"/>
                <a:gd name="connsiteY86" fmla="*/ 200097 h 550616"/>
                <a:gd name="connsiteX87" fmla="*/ 547059 w 588832"/>
                <a:gd name="connsiteY87" fmla="*/ 197163 h 550616"/>
                <a:gd name="connsiteX88" fmla="*/ 545401 w 588832"/>
                <a:gd name="connsiteY88" fmla="*/ 192620 h 550616"/>
                <a:gd name="connsiteX89" fmla="*/ 545859 w 588832"/>
                <a:gd name="connsiteY89" fmla="*/ 188181 h 550616"/>
                <a:gd name="connsiteX90" fmla="*/ 544306 w 588832"/>
                <a:gd name="connsiteY90" fmla="*/ 185409 h 550616"/>
                <a:gd name="connsiteX91" fmla="*/ 540553 w 588832"/>
                <a:gd name="connsiteY91" fmla="*/ 183828 h 550616"/>
                <a:gd name="connsiteX92" fmla="*/ 537524 w 588832"/>
                <a:gd name="connsiteY92" fmla="*/ 180923 h 550616"/>
                <a:gd name="connsiteX93" fmla="*/ 537829 w 588832"/>
                <a:gd name="connsiteY93" fmla="*/ 177275 h 550616"/>
                <a:gd name="connsiteX94" fmla="*/ 540096 w 588832"/>
                <a:gd name="connsiteY94" fmla="*/ 174475 h 550616"/>
                <a:gd name="connsiteX95" fmla="*/ 542744 w 588832"/>
                <a:gd name="connsiteY95" fmla="*/ 169836 h 550616"/>
                <a:gd name="connsiteX96" fmla="*/ 543306 w 588832"/>
                <a:gd name="connsiteY96" fmla="*/ 166807 h 550616"/>
                <a:gd name="connsiteX97" fmla="*/ 539715 w 588832"/>
                <a:gd name="connsiteY97" fmla="*/ 165893 h 550616"/>
                <a:gd name="connsiteX98" fmla="*/ 535686 w 588832"/>
                <a:gd name="connsiteY98" fmla="*/ 165302 h 550616"/>
                <a:gd name="connsiteX99" fmla="*/ 534743 w 588832"/>
                <a:gd name="connsiteY99" fmla="*/ 160940 h 550616"/>
                <a:gd name="connsiteX100" fmla="*/ 539305 w 588832"/>
                <a:gd name="connsiteY100" fmla="*/ 153958 h 550616"/>
                <a:gd name="connsiteX101" fmla="*/ 544068 w 588832"/>
                <a:gd name="connsiteY101" fmla="*/ 150900 h 550616"/>
                <a:gd name="connsiteX102" fmla="*/ 547716 w 588832"/>
                <a:gd name="connsiteY102" fmla="*/ 154701 h 550616"/>
                <a:gd name="connsiteX103" fmla="*/ 549964 w 588832"/>
                <a:gd name="connsiteY103" fmla="*/ 153758 h 550616"/>
                <a:gd name="connsiteX104" fmla="*/ 549230 w 588832"/>
                <a:gd name="connsiteY104" fmla="*/ 146643 h 550616"/>
                <a:gd name="connsiteX105" fmla="*/ 550583 w 588832"/>
                <a:gd name="connsiteY105" fmla="*/ 140042 h 550616"/>
                <a:gd name="connsiteX106" fmla="*/ 554479 w 588832"/>
                <a:gd name="connsiteY106" fmla="*/ 139585 h 550616"/>
                <a:gd name="connsiteX107" fmla="*/ 559270 w 588832"/>
                <a:gd name="connsiteY107" fmla="*/ 140270 h 550616"/>
                <a:gd name="connsiteX108" fmla="*/ 559908 w 588832"/>
                <a:gd name="connsiteY108" fmla="*/ 133746 h 550616"/>
                <a:gd name="connsiteX109" fmla="*/ 564594 w 588832"/>
                <a:gd name="connsiteY109" fmla="*/ 124668 h 550616"/>
                <a:gd name="connsiteX110" fmla="*/ 561794 w 588832"/>
                <a:gd name="connsiteY110" fmla="*/ 122601 h 550616"/>
                <a:gd name="connsiteX111" fmla="*/ 556793 w 588832"/>
                <a:gd name="connsiteY111" fmla="*/ 119239 h 550616"/>
                <a:gd name="connsiteX112" fmla="*/ 556260 w 588832"/>
                <a:gd name="connsiteY112" fmla="*/ 113200 h 550616"/>
                <a:gd name="connsiteX113" fmla="*/ 559213 w 588832"/>
                <a:gd name="connsiteY113" fmla="*/ 108685 h 550616"/>
                <a:gd name="connsiteX114" fmla="*/ 564442 w 588832"/>
                <a:gd name="connsiteY114" fmla="*/ 107790 h 550616"/>
                <a:gd name="connsiteX115" fmla="*/ 569766 w 588832"/>
                <a:gd name="connsiteY115" fmla="*/ 105142 h 550616"/>
                <a:gd name="connsiteX116" fmla="*/ 572929 w 588832"/>
                <a:gd name="connsiteY116" fmla="*/ 100218 h 550616"/>
                <a:gd name="connsiteX117" fmla="*/ 578406 w 588832"/>
                <a:gd name="connsiteY117" fmla="*/ 97265 h 550616"/>
                <a:gd name="connsiteX118" fmla="*/ 581206 w 588832"/>
                <a:gd name="connsiteY118" fmla="*/ 95274 h 550616"/>
                <a:gd name="connsiteX119" fmla="*/ 580034 w 588832"/>
                <a:gd name="connsiteY119" fmla="*/ 93512 h 550616"/>
                <a:gd name="connsiteX120" fmla="*/ 576310 w 588832"/>
                <a:gd name="connsiteY120" fmla="*/ 92521 h 550616"/>
                <a:gd name="connsiteX121" fmla="*/ 573424 w 588832"/>
                <a:gd name="connsiteY121" fmla="*/ 89435 h 550616"/>
                <a:gd name="connsiteX122" fmla="*/ 575262 w 588832"/>
                <a:gd name="connsiteY122" fmla="*/ 84949 h 550616"/>
                <a:gd name="connsiteX123" fmla="*/ 580206 w 588832"/>
                <a:gd name="connsiteY123" fmla="*/ 83168 h 550616"/>
                <a:gd name="connsiteX124" fmla="*/ 584921 w 588832"/>
                <a:gd name="connsiteY124" fmla="*/ 83806 h 550616"/>
                <a:gd name="connsiteX125" fmla="*/ 588235 w 588832"/>
                <a:gd name="connsiteY125" fmla="*/ 83273 h 550616"/>
                <a:gd name="connsiteX126" fmla="*/ 588388 w 588832"/>
                <a:gd name="connsiteY126" fmla="*/ 81082 h 550616"/>
                <a:gd name="connsiteX127" fmla="*/ 584282 w 588832"/>
                <a:gd name="connsiteY127" fmla="*/ 77720 h 550616"/>
                <a:gd name="connsiteX128" fmla="*/ 579282 w 588832"/>
                <a:gd name="connsiteY128" fmla="*/ 72976 h 550616"/>
                <a:gd name="connsiteX129" fmla="*/ 578968 w 588832"/>
                <a:gd name="connsiteY129" fmla="*/ 68395 h 550616"/>
                <a:gd name="connsiteX130" fmla="*/ 557898 w 588832"/>
                <a:gd name="connsiteY130" fmla="*/ 71119 h 550616"/>
                <a:gd name="connsiteX131" fmla="*/ 539658 w 588832"/>
                <a:gd name="connsiteY131" fmla="*/ 73576 h 550616"/>
                <a:gd name="connsiteX132" fmla="*/ 521141 w 588832"/>
                <a:gd name="connsiteY132" fmla="*/ 75005 h 550616"/>
                <a:gd name="connsiteX133" fmla="*/ 508254 w 588832"/>
                <a:gd name="connsiteY133" fmla="*/ 76348 h 550616"/>
                <a:gd name="connsiteX134" fmla="*/ 505577 w 588832"/>
                <a:gd name="connsiteY134" fmla="*/ 74091 h 550616"/>
                <a:gd name="connsiteX135" fmla="*/ 507759 w 588832"/>
                <a:gd name="connsiteY135" fmla="*/ 66556 h 550616"/>
                <a:gd name="connsiteX136" fmla="*/ 511112 w 588832"/>
                <a:gd name="connsiteY136" fmla="*/ 59908 h 550616"/>
                <a:gd name="connsiteX137" fmla="*/ 515836 w 588832"/>
                <a:gd name="connsiteY137" fmla="*/ 54803 h 550616"/>
                <a:gd name="connsiteX138" fmla="*/ 517750 w 588832"/>
                <a:gd name="connsiteY138" fmla="*/ 49269 h 550616"/>
                <a:gd name="connsiteX139" fmla="*/ 522037 w 588832"/>
                <a:gd name="connsiteY139" fmla="*/ 44230 h 550616"/>
                <a:gd name="connsiteX140" fmla="*/ 526856 w 588832"/>
                <a:gd name="connsiteY140" fmla="*/ 39906 h 550616"/>
                <a:gd name="connsiteX141" fmla="*/ 530295 w 588832"/>
                <a:gd name="connsiteY141" fmla="*/ 35219 h 550616"/>
                <a:gd name="connsiteX142" fmla="*/ 534171 w 588832"/>
                <a:gd name="connsiteY142" fmla="*/ 30314 h 550616"/>
                <a:gd name="connsiteX143" fmla="*/ 533952 w 588832"/>
                <a:gd name="connsiteY143" fmla="*/ 24827 h 550616"/>
                <a:gd name="connsiteX144" fmla="*/ 532524 w 588832"/>
                <a:gd name="connsiteY144" fmla="*/ 18579 h 550616"/>
                <a:gd name="connsiteX145" fmla="*/ 528104 w 588832"/>
                <a:gd name="connsiteY145" fmla="*/ 12912 h 550616"/>
                <a:gd name="connsiteX146" fmla="*/ 522170 w 588832"/>
                <a:gd name="connsiteY146" fmla="*/ 6711 h 550616"/>
                <a:gd name="connsiteX147" fmla="*/ 515931 w 588832"/>
                <a:gd name="connsiteY147" fmla="*/ 510 h 550616"/>
                <a:gd name="connsiteX148" fmla="*/ 488099 w 588832"/>
                <a:gd name="connsiteY148" fmla="*/ 2253 h 550616"/>
                <a:gd name="connsiteX149" fmla="*/ 400317 w 588832"/>
                <a:gd name="connsiteY149" fmla="*/ 11530 h 550616"/>
                <a:gd name="connsiteX150" fmla="*/ 295542 w 588832"/>
                <a:gd name="connsiteY150" fmla="*/ 21170 h 550616"/>
                <a:gd name="connsiteX151" fmla="*/ 172078 w 588832"/>
                <a:gd name="connsiteY151" fmla="*/ 30761 h 550616"/>
                <a:gd name="connsiteX152" fmla="*/ 81934 w 588832"/>
                <a:gd name="connsiteY152" fmla="*/ 36162 h 550616"/>
                <a:gd name="connsiteX153" fmla="*/ 5620 w 588832"/>
                <a:gd name="connsiteY153" fmla="*/ 40896 h 550616"/>
                <a:gd name="connsiteX154" fmla="*/ 0 w 588832"/>
                <a:gd name="connsiteY154" fmla="*/ 41258 h 550616"/>
                <a:gd name="connsiteX155" fmla="*/ 4258 w 588832"/>
                <a:gd name="connsiteY155" fmla="*/ 64328 h 550616"/>
                <a:gd name="connsiteX156" fmla="*/ 26003 w 588832"/>
                <a:gd name="connsiteY156" fmla="*/ 179456 h 550616"/>
                <a:gd name="connsiteX157" fmla="*/ 31442 w 588832"/>
                <a:gd name="connsiteY157" fmla="*/ 229177 h 550616"/>
                <a:gd name="connsiteX158" fmla="*/ 33090 w 588832"/>
                <a:gd name="connsiteY158" fmla="*/ 307291 h 550616"/>
                <a:gd name="connsiteX159" fmla="*/ 38567 w 588832"/>
                <a:gd name="connsiteY159" fmla="*/ 464454 h 550616"/>
                <a:gd name="connsiteX160" fmla="*/ 39271 w 588832"/>
                <a:gd name="connsiteY160" fmla="*/ 463244 h 550616"/>
                <a:gd name="connsiteX161" fmla="*/ 39957 w 588832"/>
                <a:gd name="connsiteY161" fmla="*/ 462930 h 550616"/>
                <a:gd name="connsiteX162" fmla="*/ 40748 w 588832"/>
                <a:gd name="connsiteY162" fmla="*/ 463444 h 550616"/>
                <a:gd name="connsiteX163" fmla="*/ 42986 w 588832"/>
                <a:gd name="connsiteY163" fmla="*/ 466130 h 550616"/>
                <a:gd name="connsiteX164" fmla="*/ 44472 w 588832"/>
                <a:gd name="connsiteY164" fmla="*/ 469350 h 550616"/>
                <a:gd name="connsiteX165" fmla="*/ 46691 w 588832"/>
                <a:gd name="connsiteY165" fmla="*/ 470759 h 550616"/>
                <a:gd name="connsiteX166" fmla="*/ 50073 w 588832"/>
                <a:gd name="connsiteY166" fmla="*/ 472550 h 550616"/>
                <a:gd name="connsiteX167" fmla="*/ 52683 w 588832"/>
                <a:gd name="connsiteY167" fmla="*/ 474626 h 550616"/>
                <a:gd name="connsiteX168" fmla="*/ 54902 w 588832"/>
                <a:gd name="connsiteY168" fmla="*/ 474664 h 550616"/>
                <a:gd name="connsiteX169" fmla="*/ 58845 w 588832"/>
                <a:gd name="connsiteY169" fmla="*/ 475131 h 550616"/>
                <a:gd name="connsiteX170" fmla="*/ 62046 w 588832"/>
                <a:gd name="connsiteY170" fmla="*/ 473655 h 550616"/>
                <a:gd name="connsiteX171" fmla="*/ 67523 w 588832"/>
                <a:gd name="connsiteY171" fmla="*/ 471731 h 550616"/>
                <a:gd name="connsiteX172" fmla="*/ 73533 w 588832"/>
                <a:gd name="connsiteY172" fmla="*/ 469159 h 550616"/>
                <a:gd name="connsiteX173" fmla="*/ 78162 w 588832"/>
                <a:gd name="connsiteY173" fmla="*/ 469454 h 550616"/>
                <a:gd name="connsiteX174" fmla="*/ 81715 w 588832"/>
                <a:gd name="connsiteY174" fmla="*/ 471436 h 550616"/>
                <a:gd name="connsiteX175" fmla="*/ 84544 w 588832"/>
                <a:gd name="connsiteY175" fmla="*/ 471340 h 550616"/>
                <a:gd name="connsiteX176" fmla="*/ 87116 w 588832"/>
                <a:gd name="connsiteY176" fmla="*/ 471578 h 550616"/>
                <a:gd name="connsiteX177" fmla="*/ 89725 w 588832"/>
                <a:gd name="connsiteY177" fmla="*/ 473150 h 550616"/>
                <a:gd name="connsiteX178" fmla="*/ 92392 w 588832"/>
                <a:gd name="connsiteY178" fmla="*/ 474579 h 550616"/>
                <a:gd name="connsiteX179" fmla="*/ 97088 w 588832"/>
                <a:gd name="connsiteY179" fmla="*/ 550617 h 5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588832" h="550616">
                  <a:moveTo>
                    <a:pt x="97088" y="550617"/>
                  </a:moveTo>
                  <a:cubicBezTo>
                    <a:pt x="127721" y="548883"/>
                    <a:pt x="158610" y="547121"/>
                    <a:pt x="192900" y="545026"/>
                  </a:cubicBezTo>
                  <a:cubicBezTo>
                    <a:pt x="229962" y="542759"/>
                    <a:pt x="271005" y="540111"/>
                    <a:pt x="306829" y="537691"/>
                  </a:cubicBezTo>
                  <a:cubicBezTo>
                    <a:pt x="342643" y="535272"/>
                    <a:pt x="373237" y="533081"/>
                    <a:pt x="398593" y="530824"/>
                  </a:cubicBezTo>
                  <a:cubicBezTo>
                    <a:pt x="417671" y="529119"/>
                    <a:pt x="433787" y="527376"/>
                    <a:pt x="449180" y="525623"/>
                  </a:cubicBezTo>
                  <a:cubicBezTo>
                    <a:pt x="449266" y="525214"/>
                    <a:pt x="449380" y="524814"/>
                    <a:pt x="449542" y="524404"/>
                  </a:cubicBezTo>
                  <a:cubicBezTo>
                    <a:pt x="450151" y="522852"/>
                    <a:pt x="451475" y="521166"/>
                    <a:pt x="451628" y="519632"/>
                  </a:cubicBezTo>
                  <a:cubicBezTo>
                    <a:pt x="451780" y="518108"/>
                    <a:pt x="450761" y="516727"/>
                    <a:pt x="449028" y="515451"/>
                  </a:cubicBezTo>
                  <a:cubicBezTo>
                    <a:pt x="447294" y="514174"/>
                    <a:pt x="444846" y="513003"/>
                    <a:pt x="444084" y="511374"/>
                  </a:cubicBezTo>
                  <a:cubicBezTo>
                    <a:pt x="443322" y="509745"/>
                    <a:pt x="444236" y="507650"/>
                    <a:pt x="445541" y="506735"/>
                  </a:cubicBezTo>
                  <a:cubicBezTo>
                    <a:pt x="446837" y="505821"/>
                    <a:pt x="448523" y="506078"/>
                    <a:pt x="450104" y="506230"/>
                  </a:cubicBezTo>
                  <a:cubicBezTo>
                    <a:pt x="451685" y="506383"/>
                    <a:pt x="453161" y="506431"/>
                    <a:pt x="454333" y="504240"/>
                  </a:cubicBezTo>
                  <a:cubicBezTo>
                    <a:pt x="455504" y="502049"/>
                    <a:pt x="456371" y="497610"/>
                    <a:pt x="456447" y="495115"/>
                  </a:cubicBezTo>
                  <a:cubicBezTo>
                    <a:pt x="456524" y="492619"/>
                    <a:pt x="455809" y="492057"/>
                    <a:pt x="454666" y="491343"/>
                  </a:cubicBezTo>
                  <a:cubicBezTo>
                    <a:pt x="453514" y="490628"/>
                    <a:pt x="451933" y="489762"/>
                    <a:pt x="450590" y="487828"/>
                  </a:cubicBezTo>
                  <a:cubicBezTo>
                    <a:pt x="449237" y="485895"/>
                    <a:pt x="448113" y="482885"/>
                    <a:pt x="447942" y="479903"/>
                  </a:cubicBezTo>
                  <a:cubicBezTo>
                    <a:pt x="447761" y="476922"/>
                    <a:pt x="448523" y="473969"/>
                    <a:pt x="448475" y="472817"/>
                  </a:cubicBezTo>
                  <a:cubicBezTo>
                    <a:pt x="448427" y="471674"/>
                    <a:pt x="447561" y="472331"/>
                    <a:pt x="446179" y="472560"/>
                  </a:cubicBezTo>
                  <a:cubicBezTo>
                    <a:pt x="444798" y="472788"/>
                    <a:pt x="442922" y="472588"/>
                    <a:pt x="441893" y="471712"/>
                  </a:cubicBezTo>
                  <a:cubicBezTo>
                    <a:pt x="440874" y="470845"/>
                    <a:pt x="440722" y="469321"/>
                    <a:pt x="441027" y="468064"/>
                  </a:cubicBezTo>
                  <a:cubicBezTo>
                    <a:pt x="441331" y="466816"/>
                    <a:pt x="442093" y="465844"/>
                    <a:pt x="441465" y="465111"/>
                  </a:cubicBezTo>
                  <a:cubicBezTo>
                    <a:pt x="440827" y="464368"/>
                    <a:pt x="438788" y="463863"/>
                    <a:pt x="437969" y="462177"/>
                  </a:cubicBezTo>
                  <a:cubicBezTo>
                    <a:pt x="437150" y="460491"/>
                    <a:pt x="437559" y="457634"/>
                    <a:pt x="437178" y="455367"/>
                  </a:cubicBezTo>
                  <a:cubicBezTo>
                    <a:pt x="436797" y="453100"/>
                    <a:pt x="435616" y="451414"/>
                    <a:pt x="435035" y="449452"/>
                  </a:cubicBezTo>
                  <a:cubicBezTo>
                    <a:pt x="434445" y="447490"/>
                    <a:pt x="434445" y="445251"/>
                    <a:pt x="436055" y="443384"/>
                  </a:cubicBezTo>
                  <a:cubicBezTo>
                    <a:pt x="437664" y="441527"/>
                    <a:pt x="440874" y="440051"/>
                    <a:pt x="442093" y="438517"/>
                  </a:cubicBezTo>
                  <a:cubicBezTo>
                    <a:pt x="443322" y="436993"/>
                    <a:pt x="442551" y="435403"/>
                    <a:pt x="440560" y="433850"/>
                  </a:cubicBezTo>
                  <a:cubicBezTo>
                    <a:pt x="438569" y="432297"/>
                    <a:pt x="435359" y="430764"/>
                    <a:pt x="434311" y="429183"/>
                  </a:cubicBezTo>
                  <a:cubicBezTo>
                    <a:pt x="433264" y="427602"/>
                    <a:pt x="434387" y="425973"/>
                    <a:pt x="436150" y="424925"/>
                  </a:cubicBezTo>
                  <a:cubicBezTo>
                    <a:pt x="437912" y="423877"/>
                    <a:pt x="440303" y="423420"/>
                    <a:pt x="441398" y="421839"/>
                  </a:cubicBezTo>
                  <a:cubicBezTo>
                    <a:pt x="442493" y="420258"/>
                    <a:pt x="442293" y="417562"/>
                    <a:pt x="442846" y="415952"/>
                  </a:cubicBezTo>
                  <a:cubicBezTo>
                    <a:pt x="443408" y="414343"/>
                    <a:pt x="444732" y="413838"/>
                    <a:pt x="446465" y="413200"/>
                  </a:cubicBezTo>
                  <a:cubicBezTo>
                    <a:pt x="448199" y="412562"/>
                    <a:pt x="450342" y="411799"/>
                    <a:pt x="452609" y="411238"/>
                  </a:cubicBezTo>
                  <a:cubicBezTo>
                    <a:pt x="454876" y="410676"/>
                    <a:pt x="457276" y="410323"/>
                    <a:pt x="457552" y="409352"/>
                  </a:cubicBezTo>
                  <a:cubicBezTo>
                    <a:pt x="457828" y="408380"/>
                    <a:pt x="456000" y="406799"/>
                    <a:pt x="454342" y="404913"/>
                  </a:cubicBezTo>
                  <a:cubicBezTo>
                    <a:pt x="452685" y="403027"/>
                    <a:pt x="451209" y="400836"/>
                    <a:pt x="450904" y="398588"/>
                  </a:cubicBezTo>
                  <a:cubicBezTo>
                    <a:pt x="450599" y="396340"/>
                    <a:pt x="451466" y="394055"/>
                    <a:pt x="451437" y="392473"/>
                  </a:cubicBezTo>
                  <a:cubicBezTo>
                    <a:pt x="451409" y="390892"/>
                    <a:pt x="450494" y="390025"/>
                    <a:pt x="449428" y="388673"/>
                  </a:cubicBezTo>
                  <a:cubicBezTo>
                    <a:pt x="448351" y="387320"/>
                    <a:pt x="447132" y="385491"/>
                    <a:pt x="447208" y="384110"/>
                  </a:cubicBezTo>
                  <a:cubicBezTo>
                    <a:pt x="447284" y="382729"/>
                    <a:pt x="448656" y="381815"/>
                    <a:pt x="450370" y="381329"/>
                  </a:cubicBezTo>
                  <a:cubicBezTo>
                    <a:pt x="452076" y="380843"/>
                    <a:pt x="454123" y="380796"/>
                    <a:pt x="455343" y="380567"/>
                  </a:cubicBezTo>
                  <a:cubicBezTo>
                    <a:pt x="456562" y="380339"/>
                    <a:pt x="456971" y="379929"/>
                    <a:pt x="457838" y="378957"/>
                  </a:cubicBezTo>
                  <a:cubicBezTo>
                    <a:pt x="458705" y="377986"/>
                    <a:pt x="460029" y="376462"/>
                    <a:pt x="461810" y="375138"/>
                  </a:cubicBezTo>
                  <a:cubicBezTo>
                    <a:pt x="463591" y="373814"/>
                    <a:pt x="465839" y="372690"/>
                    <a:pt x="467192" y="371337"/>
                  </a:cubicBezTo>
                  <a:cubicBezTo>
                    <a:pt x="468544" y="369985"/>
                    <a:pt x="469001" y="368403"/>
                    <a:pt x="469154" y="367127"/>
                  </a:cubicBezTo>
                  <a:cubicBezTo>
                    <a:pt x="469306" y="365851"/>
                    <a:pt x="469154" y="364879"/>
                    <a:pt x="467630" y="364070"/>
                  </a:cubicBezTo>
                  <a:cubicBezTo>
                    <a:pt x="466096" y="363251"/>
                    <a:pt x="463191" y="362593"/>
                    <a:pt x="461458" y="361441"/>
                  </a:cubicBezTo>
                  <a:cubicBezTo>
                    <a:pt x="459724" y="360298"/>
                    <a:pt x="459162" y="358660"/>
                    <a:pt x="460153" y="357031"/>
                  </a:cubicBezTo>
                  <a:cubicBezTo>
                    <a:pt x="461143" y="355402"/>
                    <a:pt x="463696" y="353764"/>
                    <a:pt x="464334" y="351830"/>
                  </a:cubicBezTo>
                  <a:cubicBezTo>
                    <a:pt x="464972" y="349896"/>
                    <a:pt x="463696" y="347649"/>
                    <a:pt x="464382" y="346353"/>
                  </a:cubicBezTo>
                  <a:cubicBezTo>
                    <a:pt x="465068" y="345058"/>
                    <a:pt x="467716" y="344696"/>
                    <a:pt x="469992" y="343248"/>
                  </a:cubicBezTo>
                  <a:cubicBezTo>
                    <a:pt x="472259" y="341800"/>
                    <a:pt x="474145" y="339248"/>
                    <a:pt x="475983" y="336771"/>
                  </a:cubicBezTo>
                  <a:cubicBezTo>
                    <a:pt x="477821" y="334304"/>
                    <a:pt x="479603" y="331904"/>
                    <a:pt x="480146" y="329656"/>
                  </a:cubicBezTo>
                  <a:cubicBezTo>
                    <a:pt x="480679" y="327418"/>
                    <a:pt x="479965" y="325322"/>
                    <a:pt x="480270" y="323893"/>
                  </a:cubicBezTo>
                  <a:cubicBezTo>
                    <a:pt x="480574" y="322464"/>
                    <a:pt x="481898" y="321703"/>
                    <a:pt x="483813" y="322055"/>
                  </a:cubicBezTo>
                  <a:cubicBezTo>
                    <a:pt x="485727" y="322407"/>
                    <a:pt x="488223" y="323893"/>
                    <a:pt x="489595" y="323636"/>
                  </a:cubicBezTo>
                  <a:cubicBezTo>
                    <a:pt x="490966" y="323379"/>
                    <a:pt x="491223" y="321388"/>
                    <a:pt x="492805" y="319502"/>
                  </a:cubicBezTo>
                  <a:cubicBezTo>
                    <a:pt x="494386" y="317616"/>
                    <a:pt x="497291" y="315835"/>
                    <a:pt x="498900" y="313664"/>
                  </a:cubicBezTo>
                  <a:cubicBezTo>
                    <a:pt x="500501" y="311501"/>
                    <a:pt x="500815" y="308949"/>
                    <a:pt x="500558" y="306529"/>
                  </a:cubicBezTo>
                  <a:cubicBezTo>
                    <a:pt x="500301" y="304110"/>
                    <a:pt x="499481" y="301814"/>
                    <a:pt x="499815" y="299976"/>
                  </a:cubicBezTo>
                  <a:cubicBezTo>
                    <a:pt x="500148" y="298138"/>
                    <a:pt x="501625" y="296766"/>
                    <a:pt x="502415" y="295766"/>
                  </a:cubicBezTo>
                  <a:cubicBezTo>
                    <a:pt x="503206" y="294775"/>
                    <a:pt x="503311" y="294166"/>
                    <a:pt x="502291" y="291889"/>
                  </a:cubicBezTo>
                  <a:cubicBezTo>
                    <a:pt x="501272" y="289622"/>
                    <a:pt x="499129" y="285698"/>
                    <a:pt x="498215" y="282431"/>
                  </a:cubicBezTo>
                  <a:cubicBezTo>
                    <a:pt x="497300" y="279173"/>
                    <a:pt x="497605" y="276573"/>
                    <a:pt x="498443" y="275449"/>
                  </a:cubicBezTo>
                  <a:cubicBezTo>
                    <a:pt x="499281" y="274325"/>
                    <a:pt x="500653" y="274687"/>
                    <a:pt x="501425" y="274582"/>
                  </a:cubicBezTo>
                  <a:cubicBezTo>
                    <a:pt x="502187" y="274478"/>
                    <a:pt x="502339" y="273925"/>
                    <a:pt x="501987" y="273458"/>
                  </a:cubicBezTo>
                  <a:cubicBezTo>
                    <a:pt x="501634" y="273001"/>
                    <a:pt x="500767" y="272639"/>
                    <a:pt x="499824" y="271772"/>
                  </a:cubicBezTo>
                  <a:cubicBezTo>
                    <a:pt x="498881" y="270906"/>
                    <a:pt x="497862" y="269534"/>
                    <a:pt x="497738" y="268124"/>
                  </a:cubicBezTo>
                  <a:cubicBezTo>
                    <a:pt x="497605" y="266724"/>
                    <a:pt x="498377" y="265296"/>
                    <a:pt x="498834" y="263762"/>
                  </a:cubicBezTo>
                  <a:cubicBezTo>
                    <a:pt x="499291" y="262238"/>
                    <a:pt x="499443" y="260600"/>
                    <a:pt x="500081" y="259304"/>
                  </a:cubicBezTo>
                  <a:cubicBezTo>
                    <a:pt x="500720" y="258009"/>
                    <a:pt x="501844" y="257037"/>
                    <a:pt x="503044" y="257133"/>
                  </a:cubicBezTo>
                  <a:cubicBezTo>
                    <a:pt x="504244" y="257237"/>
                    <a:pt x="505511" y="258409"/>
                    <a:pt x="506282" y="258228"/>
                  </a:cubicBezTo>
                  <a:cubicBezTo>
                    <a:pt x="507044" y="258047"/>
                    <a:pt x="507301" y="256514"/>
                    <a:pt x="507177" y="254856"/>
                  </a:cubicBezTo>
                  <a:cubicBezTo>
                    <a:pt x="507044" y="253199"/>
                    <a:pt x="506539" y="251418"/>
                    <a:pt x="506749" y="249198"/>
                  </a:cubicBezTo>
                  <a:cubicBezTo>
                    <a:pt x="506949" y="246979"/>
                    <a:pt x="507873" y="244331"/>
                    <a:pt x="508863" y="243036"/>
                  </a:cubicBezTo>
                  <a:cubicBezTo>
                    <a:pt x="509854" y="241740"/>
                    <a:pt x="510930" y="241788"/>
                    <a:pt x="511769" y="242731"/>
                  </a:cubicBezTo>
                  <a:cubicBezTo>
                    <a:pt x="512607" y="243674"/>
                    <a:pt x="513216" y="245512"/>
                    <a:pt x="514417" y="246226"/>
                  </a:cubicBezTo>
                  <a:cubicBezTo>
                    <a:pt x="515617" y="246941"/>
                    <a:pt x="517398" y="246531"/>
                    <a:pt x="519389" y="245846"/>
                  </a:cubicBezTo>
                  <a:cubicBezTo>
                    <a:pt x="521380" y="245160"/>
                    <a:pt x="523570" y="244188"/>
                    <a:pt x="525408" y="242683"/>
                  </a:cubicBezTo>
                  <a:cubicBezTo>
                    <a:pt x="527247" y="241178"/>
                    <a:pt x="528723" y="239140"/>
                    <a:pt x="529819" y="237073"/>
                  </a:cubicBezTo>
                  <a:cubicBezTo>
                    <a:pt x="530914" y="235006"/>
                    <a:pt x="531628" y="232920"/>
                    <a:pt x="530819" y="230501"/>
                  </a:cubicBezTo>
                  <a:cubicBezTo>
                    <a:pt x="530000" y="228081"/>
                    <a:pt x="527656" y="225328"/>
                    <a:pt x="526942" y="223062"/>
                  </a:cubicBezTo>
                  <a:cubicBezTo>
                    <a:pt x="526228" y="220795"/>
                    <a:pt x="527142" y="219004"/>
                    <a:pt x="528828" y="218061"/>
                  </a:cubicBezTo>
                  <a:cubicBezTo>
                    <a:pt x="530514" y="217118"/>
                    <a:pt x="532962" y="217023"/>
                    <a:pt x="534410" y="215927"/>
                  </a:cubicBezTo>
                  <a:cubicBezTo>
                    <a:pt x="535857" y="214832"/>
                    <a:pt x="536324" y="212737"/>
                    <a:pt x="537191" y="210165"/>
                  </a:cubicBezTo>
                  <a:cubicBezTo>
                    <a:pt x="538058" y="207593"/>
                    <a:pt x="539334" y="204536"/>
                    <a:pt x="541449" y="202821"/>
                  </a:cubicBezTo>
                  <a:cubicBezTo>
                    <a:pt x="543563" y="201116"/>
                    <a:pt x="546516" y="200754"/>
                    <a:pt x="547592" y="200097"/>
                  </a:cubicBezTo>
                  <a:cubicBezTo>
                    <a:pt x="548659" y="199440"/>
                    <a:pt x="547849" y="198468"/>
                    <a:pt x="547059" y="197163"/>
                  </a:cubicBezTo>
                  <a:cubicBezTo>
                    <a:pt x="546268" y="195868"/>
                    <a:pt x="545497" y="194230"/>
                    <a:pt x="545401" y="192620"/>
                  </a:cubicBezTo>
                  <a:cubicBezTo>
                    <a:pt x="545297" y="191020"/>
                    <a:pt x="545859" y="189429"/>
                    <a:pt x="545859" y="188181"/>
                  </a:cubicBezTo>
                  <a:cubicBezTo>
                    <a:pt x="545859" y="186933"/>
                    <a:pt x="545297" y="186019"/>
                    <a:pt x="544306" y="185409"/>
                  </a:cubicBezTo>
                  <a:cubicBezTo>
                    <a:pt x="543306" y="184800"/>
                    <a:pt x="541887" y="184495"/>
                    <a:pt x="540553" y="183828"/>
                  </a:cubicBezTo>
                  <a:cubicBezTo>
                    <a:pt x="539229" y="183171"/>
                    <a:pt x="538010" y="182152"/>
                    <a:pt x="537524" y="180923"/>
                  </a:cubicBezTo>
                  <a:cubicBezTo>
                    <a:pt x="537038" y="179694"/>
                    <a:pt x="537296" y="178275"/>
                    <a:pt x="537829" y="177275"/>
                  </a:cubicBezTo>
                  <a:cubicBezTo>
                    <a:pt x="538363" y="176284"/>
                    <a:pt x="539182" y="175723"/>
                    <a:pt x="540096" y="174475"/>
                  </a:cubicBezTo>
                  <a:cubicBezTo>
                    <a:pt x="541010" y="173227"/>
                    <a:pt x="542030" y="171284"/>
                    <a:pt x="542744" y="169836"/>
                  </a:cubicBezTo>
                  <a:cubicBezTo>
                    <a:pt x="543458" y="168378"/>
                    <a:pt x="543868" y="167417"/>
                    <a:pt x="543306" y="166807"/>
                  </a:cubicBezTo>
                  <a:cubicBezTo>
                    <a:pt x="542744" y="166198"/>
                    <a:pt x="541220" y="165940"/>
                    <a:pt x="539715" y="165893"/>
                  </a:cubicBezTo>
                  <a:cubicBezTo>
                    <a:pt x="538210" y="165845"/>
                    <a:pt x="536734" y="165988"/>
                    <a:pt x="535686" y="165302"/>
                  </a:cubicBezTo>
                  <a:cubicBezTo>
                    <a:pt x="534638" y="164616"/>
                    <a:pt x="534028" y="163083"/>
                    <a:pt x="534743" y="160940"/>
                  </a:cubicBezTo>
                  <a:cubicBezTo>
                    <a:pt x="535457" y="158797"/>
                    <a:pt x="537496" y="156044"/>
                    <a:pt x="539305" y="153958"/>
                  </a:cubicBezTo>
                  <a:cubicBezTo>
                    <a:pt x="541115" y="151872"/>
                    <a:pt x="542696" y="150443"/>
                    <a:pt x="544068" y="150900"/>
                  </a:cubicBezTo>
                  <a:cubicBezTo>
                    <a:pt x="545449" y="151357"/>
                    <a:pt x="546621" y="153701"/>
                    <a:pt x="547716" y="154701"/>
                  </a:cubicBezTo>
                  <a:cubicBezTo>
                    <a:pt x="548811" y="155701"/>
                    <a:pt x="549831" y="155339"/>
                    <a:pt x="549964" y="153758"/>
                  </a:cubicBezTo>
                  <a:cubicBezTo>
                    <a:pt x="550088" y="152177"/>
                    <a:pt x="549326" y="149376"/>
                    <a:pt x="549230" y="146643"/>
                  </a:cubicBezTo>
                  <a:cubicBezTo>
                    <a:pt x="549126" y="143918"/>
                    <a:pt x="549688" y="141261"/>
                    <a:pt x="550583" y="140042"/>
                  </a:cubicBezTo>
                  <a:cubicBezTo>
                    <a:pt x="551478" y="138822"/>
                    <a:pt x="552698" y="139022"/>
                    <a:pt x="554479" y="139585"/>
                  </a:cubicBezTo>
                  <a:cubicBezTo>
                    <a:pt x="556260" y="140146"/>
                    <a:pt x="558603" y="141061"/>
                    <a:pt x="559270" y="140270"/>
                  </a:cubicBezTo>
                  <a:cubicBezTo>
                    <a:pt x="559927" y="139480"/>
                    <a:pt x="558908" y="136984"/>
                    <a:pt x="559908" y="133746"/>
                  </a:cubicBezTo>
                  <a:cubicBezTo>
                    <a:pt x="560899" y="130507"/>
                    <a:pt x="563909" y="126535"/>
                    <a:pt x="564594" y="124668"/>
                  </a:cubicBezTo>
                  <a:cubicBezTo>
                    <a:pt x="565280" y="122811"/>
                    <a:pt x="563651" y="123068"/>
                    <a:pt x="561794" y="122601"/>
                  </a:cubicBezTo>
                  <a:cubicBezTo>
                    <a:pt x="559936" y="122144"/>
                    <a:pt x="557841" y="120963"/>
                    <a:pt x="556793" y="119239"/>
                  </a:cubicBezTo>
                  <a:cubicBezTo>
                    <a:pt x="555745" y="117506"/>
                    <a:pt x="555745" y="115210"/>
                    <a:pt x="556260" y="113200"/>
                  </a:cubicBezTo>
                  <a:cubicBezTo>
                    <a:pt x="556774" y="111190"/>
                    <a:pt x="557784" y="109457"/>
                    <a:pt x="559213" y="108685"/>
                  </a:cubicBezTo>
                  <a:cubicBezTo>
                    <a:pt x="560641" y="107923"/>
                    <a:pt x="562470" y="108123"/>
                    <a:pt x="564442" y="107790"/>
                  </a:cubicBezTo>
                  <a:cubicBezTo>
                    <a:pt x="566404" y="107457"/>
                    <a:pt x="568500" y="106590"/>
                    <a:pt x="569766" y="105142"/>
                  </a:cubicBezTo>
                  <a:cubicBezTo>
                    <a:pt x="571043" y="103694"/>
                    <a:pt x="571500" y="101647"/>
                    <a:pt x="572929" y="100218"/>
                  </a:cubicBezTo>
                  <a:cubicBezTo>
                    <a:pt x="574357" y="98789"/>
                    <a:pt x="576748" y="97979"/>
                    <a:pt x="578406" y="97265"/>
                  </a:cubicBezTo>
                  <a:cubicBezTo>
                    <a:pt x="580063" y="96551"/>
                    <a:pt x="580977" y="95941"/>
                    <a:pt x="581206" y="95274"/>
                  </a:cubicBezTo>
                  <a:cubicBezTo>
                    <a:pt x="581435" y="94617"/>
                    <a:pt x="580977" y="93893"/>
                    <a:pt x="580034" y="93512"/>
                  </a:cubicBezTo>
                  <a:cubicBezTo>
                    <a:pt x="579091" y="93131"/>
                    <a:pt x="577663" y="93083"/>
                    <a:pt x="576310" y="92521"/>
                  </a:cubicBezTo>
                  <a:cubicBezTo>
                    <a:pt x="574958" y="91960"/>
                    <a:pt x="573681" y="90893"/>
                    <a:pt x="573424" y="89435"/>
                  </a:cubicBezTo>
                  <a:cubicBezTo>
                    <a:pt x="573167" y="87988"/>
                    <a:pt x="573929" y="86149"/>
                    <a:pt x="575262" y="84949"/>
                  </a:cubicBezTo>
                  <a:cubicBezTo>
                    <a:pt x="576586" y="83749"/>
                    <a:pt x="578472" y="83196"/>
                    <a:pt x="580206" y="83168"/>
                  </a:cubicBezTo>
                  <a:cubicBezTo>
                    <a:pt x="581939" y="83139"/>
                    <a:pt x="583521" y="83654"/>
                    <a:pt x="584921" y="83806"/>
                  </a:cubicBezTo>
                  <a:cubicBezTo>
                    <a:pt x="586321" y="83959"/>
                    <a:pt x="587550" y="83759"/>
                    <a:pt x="588235" y="83273"/>
                  </a:cubicBezTo>
                  <a:cubicBezTo>
                    <a:pt x="588921" y="82787"/>
                    <a:pt x="589074" y="82025"/>
                    <a:pt x="588388" y="81082"/>
                  </a:cubicBezTo>
                  <a:cubicBezTo>
                    <a:pt x="587702" y="80139"/>
                    <a:pt x="586168" y="79025"/>
                    <a:pt x="584282" y="77720"/>
                  </a:cubicBezTo>
                  <a:cubicBezTo>
                    <a:pt x="582396" y="76424"/>
                    <a:pt x="580149" y="74938"/>
                    <a:pt x="579282" y="72976"/>
                  </a:cubicBezTo>
                  <a:cubicBezTo>
                    <a:pt x="578691" y="71624"/>
                    <a:pt x="578739" y="70052"/>
                    <a:pt x="578968" y="68395"/>
                  </a:cubicBezTo>
                  <a:cubicBezTo>
                    <a:pt x="570833" y="69414"/>
                    <a:pt x="563413" y="70366"/>
                    <a:pt x="557898" y="71119"/>
                  </a:cubicBezTo>
                  <a:cubicBezTo>
                    <a:pt x="549107" y="72319"/>
                    <a:pt x="545182" y="73043"/>
                    <a:pt x="539658" y="73576"/>
                  </a:cubicBezTo>
                  <a:cubicBezTo>
                    <a:pt x="534124" y="74110"/>
                    <a:pt x="526990" y="74472"/>
                    <a:pt x="521141" y="75005"/>
                  </a:cubicBezTo>
                  <a:cubicBezTo>
                    <a:pt x="515303" y="75539"/>
                    <a:pt x="510749" y="76253"/>
                    <a:pt x="508254" y="76348"/>
                  </a:cubicBezTo>
                  <a:cubicBezTo>
                    <a:pt x="505758" y="76434"/>
                    <a:pt x="505311" y="75900"/>
                    <a:pt x="505577" y="74091"/>
                  </a:cubicBezTo>
                  <a:cubicBezTo>
                    <a:pt x="505844" y="72281"/>
                    <a:pt x="506825" y="69195"/>
                    <a:pt x="507759" y="66556"/>
                  </a:cubicBezTo>
                  <a:cubicBezTo>
                    <a:pt x="508692" y="63928"/>
                    <a:pt x="509588" y="61746"/>
                    <a:pt x="511112" y="59908"/>
                  </a:cubicBezTo>
                  <a:cubicBezTo>
                    <a:pt x="512626" y="58060"/>
                    <a:pt x="514769" y="56545"/>
                    <a:pt x="515836" y="54803"/>
                  </a:cubicBezTo>
                  <a:cubicBezTo>
                    <a:pt x="516903" y="53069"/>
                    <a:pt x="516903" y="51097"/>
                    <a:pt x="517750" y="49269"/>
                  </a:cubicBezTo>
                  <a:cubicBezTo>
                    <a:pt x="518598" y="47440"/>
                    <a:pt x="520294" y="45744"/>
                    <a:pt x="522037" y="44230"/>
                  </a:cubicBezTo>
                  <a:cubicBezTo>
                    <a:pt x="523780" y="42715"/>
                    <a:pt x="525561" y="41372"/>
                    <a:pt x="526856" y="39906"/>
                  </a:cubicBezTo>
                  <a:cubicBezTo>
                    <a:pt x="528152" y="38429"/>
                    <a:pt x="528952" y="36829"/>
                    <a:pt x="530295" y="35219"/>
                  </a:cubicBezTo>
                  <a:cubicBezTo>
                    <a:pt x="531628" y="33609"/>
                    <a:pt x="533505" y="32009"/>
                    <a:pt x="534171" y="30314"/>
                  </a:cubicBezTo>
                  <a:cubicBezTo>
                    <a:pt x="534838" y="28618"/>
                    <a:pt x="534305" y="26837"/>
                    <a:pt x="533952" y="24827"/>
                  </a:cubicBezTo>
                  <a:cubicBezTo>
                    <a:pt x="533600" y="22818"/>
                    <a:pt x="533419" y="20589"/>
                    <a:pt x="532524" y="18579"/>
                  </a:cubicBezTo>
                  <a:cubicBezTo>
                    <a:pt x="531628" y="16569"/>
                    <a:pt x="530028" y="14788"/>
                    <a:pt x="528104" y="12912"/>
                  </a:cubicBezTo>
                  <a:cubicBezTo>
                    <a:pt x="526189" y="11035"/>
                    <a:pt x="523951" y="9073"/>
                    <a:pt x="522170" y="6711"/>
                  </a:cubicBezTo>
                  <a:cubicBezTo>
                    <a:pt x="520389" y="4349"/>
                    <a:pt x="519046" y="1577"/>
                    <a:pt x="515931" y="510"/>
                  </a:cubicBezTo>
                  <a:cubicBezTo>
                    <a:pt x="512807" y="-557"/>
                    <a:pt x="507902" y="62"/>
                    <a:pt x="488099" y="2253"/>
                  </a:cubicBezTo>
                  <a:cubicBezTo>
                    <a:pt x="468296" y="4444"/>
                    <a:pt x="433588" y="8187"/>
                    <a:pt x="400317" y="11530"/>
                  </a:cubicBezTo>
                  <a:cubicBezTo>
                    <a:pt x="367036" y="14874"/>
                    <a:pt x="335194" y="17817"/>
                    <a:pt x="295542" y="21170"/>
                  </a:cubicBezTo>
                  <a:cubicBezTo>
                    <a:pt x="255889" y="24513"/>
                    <a:pt x="208426" y="28256"/>
                    <a:pt x="172078" y="30761"/>
                  </a:cubicBezTo>
                  <a:cubicBezTo>
                    <a:pt x="135722" y="33266"/>
                    <a:pt x="110480" y="34505"/>
                    <a:pt x="81934" y="36162"/>
                  </a:cubicBezTo>
                  <a:cubicBezTo>
                    <a:pt x="53387" y="37810"/>
                    <a:pt x="21536" y="39867"/>
                    <a:pt x="5620" y="40896"/>
                  </a:cubicBezTo>
                  <a:cubicBezTo>
                    <a:pt x="3467" y="41029"/>
                    <a:pt x="1600" y="41153"/>
                    <a:pt x="0" y="41258"/>
                  </a:cubicBezTo>
                  <a:cubicBezTo>
                    <a:pt x="1019" y="47583"/>
                    <a:pt x="2362" y="54545"/>
                    <a:pt x="4258" y="64328"/>
                  </a:cubicBezTo>
                  <a:cubicBezTo>
                    <a:pt x="9953" y="93788"/>
                    <a:pt x="20650" y="148852"/>
                    <a:pt x="26003" y="179456"/>
                  </a:cubicBezTo>
                  <a:cubicBezTo>
                    <a:pt x="31356" y="210060"/>
                    <a:pt x="31356" y="216194"/>
                    <a:pt x="31442" y="229177"/>
                  </a:cubicBezTo>
                  <a:cubicBezTo>
                    <a:pt x="31528" y="242150"/>
                    <a:pt x="31699" y="261971"/>
                    <a:pt x="33090" y="307291"/>
                  </a:cubicBezTo>
                  <a:cubicBezTo>
                    <a:pt x="34280" y="346239"/>
                    <a:pt x="36357" y="404018"/>
                    <a:pt x="38567" y="464454"/>
                  </a:cubicBezTo>
                  <a:cubicBezTo>
                    <a:pt x="38805" y="463892"/>
                    <a:pt x="39053" y="463482"/>
                    <a:pt x="39271" y="463244"/>
                  </a:cubicBezTo>
                  <a:cubicBezTo>
                    <a:pt x="39567" y="462930"/>
                    <a:pt x="39805" y="462930"/>
                    <a:pt x="39957" y="462930"/>
                  </a:cubicBezTo>
                  <a:cubicBezTo>
                    <a:pt x="40110" y="462930"/>
                    <a:pt x="40196" y="462930"/>
                    <a:pt x="40748" y="463444"/>
                  </a:cubicBezTo>
                  <a:cubicBezTo>
                    <a:pt x="41291" y="463949"/>
                    <a:pt x="42320" y="464978"/>
                    <a:pt x="42986" y="466130"/>
                  </a:cubicBezTo>
                  <a:cubicBezTo>
                    <a:pt x="43653" y="467292"/>
                    <a:pt x="43967" y="468587"/>
                    <a:pt x="44472" y="469350"/>
                  </a:cubicBezTo>
                  <a:cubicBezTo>
                    <a:pt x="44987" y="470121"/>
                    <a:pt x="45691" y="470350"/>
                    <a:pt x="46691" y="470759"/>
                  </a:cubicBezTo>
                  <a:cubicBezTo>
                    <a:pt x="47692" y="471169"/>
                    <a:pt x="48987" y="471759"/>
                    <a:pt x="50073" y="472550"/>
                  </a:cubicBezTo>
                  <a:cubicBezTo>
                    <a:pt x="51149" y="473331"/>
                    <a:pt x="52016" y="474322"/>
                    <a:pt x="52683" y="474626"/>
                  </a:cubicBezTo>
                  <a:cubicBezTo>
                    <a:pt x="53349" y="474941"/>
                    <a:pt x="53826" y="474588"/>
                    <a:pt x="54902" y="474664"/>
                  </a:cubicBezTo>
                  <a:cubicBezTo>
                    <a:pt x="55978" y="474741"/>
                    <a:pt x="57664" y="475255"/>
                    <a:pt x="58845" y="475131"/>
                  </a:cubicBezTo>
                  <a:cubicBezTo>
                    <a:pt x="60027" y="475007"/>
                    <a:pt x="60693" y="474264"/>
                    <a:pt x="62046" y="473655"/>
                  </a:cubicBezTo>
                  <a:cubicBezTo>
                    <a:pt x="63398" y="473045"/>
                    <a:pt x="65446" y="472579"/>
                    <a:pt x="67523" y="471731"/>
                  </a:cubicBezTo>
                  <a:cubicBezTo>
                    <a:pt x="69609" y="470883"/>
                    <a:pt x="71723" y="469673"/>
                    <a:pt x="73533" y="469159"/>
                  </a:cubicBezTo>
                  <a:cubicBezTo>
                    <a:pt x="75343" y="468645"/>
                    <a:pt x="76828" y="468845"/>
                    <a:pt x="78162" y="469454"/>
                  </a:cubicBezTo>
                  <a:cubicBezTo>
                    <a:pt x="79495" y="470064"/>
                    <a:pt x="80677" y="471083"/>
                    <a:pt x="81715" y="471436"/>
                  </a:cubicBezTo>
                  <a:cubicBezTo>
                    <a:pt x="82753" y="471788"/>
                    <a:pt x="83658" y="471474"/>
                    <a:pt x="84544" y="471340"/>
                  </a:cubicBezTo>
                  <a:cubicBezTo>
                    <a:pt x="85430" y="471207"/>
                    <a:pt x="86287" y="471245"/>
                    <a:pt x="87116" y="471578"/>
                  </a:cubicBezTo>
                  <a:cubicBezTo>
                    <a:pt x="87935" y="471912"/>
                    <a:pt x="88725" y="472540"/>
                    <a:pt x="89725" y="473150"/>
                  </a:cubicBezTo>
                  <a:cubicBezTo>
                    <a:pt x="90506" y="473626"/>
                    <a:pt x="91421" y="474083"/>
                    <a:pt x="92392" y="474579"/>
                  </a:cubicBezTo>
                  <a:cubicBezTo>
                    <a:pt x="93945" y="499934"/>
                    <a:pt x="95517" y="525280"/>
                    <a:pt x="97088" y="550617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2CE48FEB-DFAF-3D8D-BF72-EBDB44BE6172}"/>
                </a:ext>
              </a:extLst>
            </p:cNvPr>
            <p:cNvSpPr/>
            <p:nvPr/>
          </p:nvSpPr>
          <p:spPr>
            <a:xfrm>
              <a:off x="4444475" y="4402886"/>
              <a:ext cx="765255" cy="648305"/>
            </a:xfrm>
            <a:custGeom>
              <a:avLst/>
              <a:gdLst>
                <a:gd name="connsiteX0" fmla="*/ 95812 w 682405"/>
                <a:gd name="connsiteY0" fmla="*/ 19336 h 578116"/>
                <a:gd name="connsiteX1" fmla="*/ 0 w 682405"/>
                <a:gd name="connsiteY1" fmla="*/ 24927 h 578116"/>
                <a:gd name="connsiteX2" fmla="*/ 9420 w 682405"/>
                <a:gd name="connsiteY2" fmla="*/ 176908 h 578116"/>
                <a:gd name="connsiteX3" fmla="*/ 10306 w 682405"/>
                <a:gd name="connsiteY3" fmla="*/ 177384 h 578116"/>
                <a:gd name="connsiteX4" fmla="*/ 11601 w 682405"/>
                <a:gd name="connsiteY4" fmla="*/ 177775 h 578116"/>
                <a:gd name="connsiteX5" fmla="*/ 14211 w 682405"/>
                <a:gd name="connsiteY5" fmla="*/ 178975 h 578116"/>
                <a:gd name="connsiteX6" fmla="*/ 16707 w 682405"/>
                <a:gd name="connsiteY6" fmla="*/ 182271 h 578116"/>
                <a:gd name="connsiteX7" fmla="*/ 19631 w 682405"/>
                <a:gd name="connsiteY7" fmla="*/ 186204 h 578116"/>
                <a:gd name="connsiteX8" fmla="*/ 23479 w 682405"/>
                <a:gd name="connsiteY8" fmla="*/ 188891 h 578116"/>
                <a:gd name="connsiteX9" fmla="*/ 28661 w 682405"/>
                <a:gd name="connsiteY9" fmla="*/ 191110 h 578116"/>
                <a:gd name="connsiteX10" fmla="*/ 32175 w 682405"/>
                <a:gd name="connsiteY10" fmla="*/ 194405 h 578116"/>
                <a:gd name="connsiteX11" fmla="*/ 33471 w 682405"/>
                <a:gd name="connsiteY11" fmla="*/ 198587 h 578116"/>
                <a:gd name="connsiteX12" fmla="*/ 34585 w 682405"/>
                <a:gd name="connsiteY12" fmla="*/ 201787 h 578116"/>
                <a:gd name="connsiteX13" fmla="*/ 37671 w 682405"/>
                <a:gd name="connsiteY13" fmla="*/ 204731 h 578116"/>
                <a:gd name="connsiteX14" fmla="*/ 39967 w 682405"/>
                <a:gd name="connsiteY14" fmla="*/ 208598 h 578116"/>
                <a:gd name="connsiteX15" fmla="*/ 40777 w 682405"/>
                <a:gd name="connsiteY15" fmla="*/ 213170 h 578116"/>
                <a:gd name="connsiteX16" fmla="*/ 42539 w 682405"/>
                <a:gd name="connsiteY16" fmla="*/ 216941 h 578116"/>
                <a:gd name="connsiteX17" fmla="*/ 43244 w 682405"/>
                <a:gd name="connsiteY17" fmla="*/ 219723 h 578116"/>
                <a:gd name="connsiteX18" fmla="*/ 41377 w 682405"/>
                <a:gd name="connsiteY18" fmla="*/ 222371 h 578116"/>
                <a:gd name="connsiteX19" fmla="*/ 40710 w 682405"/>
                <a:gd name="connsiteY19" fmla="*/ 225276 h 578116"/>
                <a:gd name="connsiteX20" fmla="*/ 42539 w 682405"/>
                <a:gd name="connsiteY20" fmla="*/ 228324 h 578116"/>
                <a:gd name="connsiteX21" fmla="*/ 42539 w 682405"/>
                <a:gd name="connsiteY21" fmla="*/ 231210 h 578116"/>
                <a:gd name="connsiteX22" fmla="*/ 40795 w 682405"/>
                <a:gd name="connsiteY22" fmla="*/ 233391 h 578116"/>
                <a:gd name="connsiteX23" fmla="*/ 39853 w 682405"/>
                <a:gd name="connsiteY23" fmla="*/ 235706 h 578116"/>
                <a:gd name="connsiteX24" fmla="*/ 42519 w 682405"/>
                <a:gd name="connsiteY24" fmla="*/ 239239 h 578116"/>
                <a:gd name="connsiteX25" fmla="*/ 46311 w 682405"/>
                <a:gd name="connsiteY25" fmla="*/ 242440 h 578116"/>
                <a:gd name="connsiteX26" fmla="*/ 50625 w 682405"/>
                <a:gd name="connsiteY26" fmla="*/ 244031 h 578116"/>
                <a:gd name="connsiteX27" fmla="*/ 53997 w 682405"/>
                <a:gd name="connsiteY27" fmla="*/ 246679 h 578116"/>
                <a:gd name="connsiteX28" fmla="*/ 54331 w 682405"/>
                <a:gd name="connsiteY28" fmla="*/ 249489 h 578116"/>
                <a:gd name="connsiteX29" fmla="*/ 52921 w 682405"/>
                <a:gd name="connsiteY29" fmla="*/ 251651 h 578116"/>
                <a:gd name="connsiteX30" fmla="*/ 54121 w 682405"/>
                <a:gd name="connsiteY30" fmla="*/ 254146 h 578116"/>
                <a:gd name="connsiteX31" fmla="*/ 59046 w 682405"/>
                <a:gd name="connsiteY31" fmla="*/ 258528 h 578116"/>
                <a:gd name="connsiteX32" fmla="*/ 62712 w 682405"/>
                <a:gd name="connsiteY32" fmla="*/ 262824 h 578116"/>
                <a:gd name="connsiteX33" fmla="*/ 63579 w 682405"/>
                <a:gd name="connsiteY33" fmla="*/ 266300 h 578116"/>
                <a:gd name="connsiteX34" fmla="*/ 62598 w 682405"/>
                <a:gd name="connsiteY34" fmla="*/ 270405 h 578116"/>
                <a:gd name="connsiteX35" fmla="*/ 62246 w 682405"/>
                <a:gd name="connsiteY35" fmla="*/ 273749 h 578116"/>
                <a:gd name="connsiteX36" fmla="*/ 64541 w 682405"/>
                <a:gd name="connsiteY36" fmla="*/ 276358 h 578116"/>
                <a:gd name="connsiteX37" fmla="*/ 67370 w 682405"/>
                <a:gd name="connsiteY37" fmla="*/ 279083 h 578116"/>
                <a:gd name="connsiteX38" fmla="*/ 70552 w 682405"/>
                <a:gd name="connsiteY38" fmla="*/ 280473 h 578116"/>
                <a:gd name="connsiteX39" fmla="*/ 71571 w 682405"/>
                <a:gd name="connsiteY39" fmla="*/ 283378 h 578116"/>
                <a:gd name="connsiteX40" fmla="*/ 71771 w 682405"/>
                <a:gd name="connsiteY40" fmla="*/ 287303 h 578116"/>
                <a:gd name="connsiteX41" fmla="*/ 72847 w 682405"/>
                <a:gd name="connsiteY41" fmla="*/ 290113 h 578116"/>
                <a:gd name="connsiteX42" fmla="*/ 74047 w 682405"/>
                <a:gd name="connsiteY42" fmla="*/ 293551 h 578116"/>
                <a:gd name="connsiteX43" fmla="*/ 77114 w 682405"/>
                <a:gd name="connsiteY43" fmla="*/ 292237 h 578116"/>
                <a:gd name="connsiteX44" fmla="*/ 80963 w 682405"/>
                <a:gd name="connsiteY44" fmla="*/ 291570 h 578116"/>
                <a:gd name="connsiteX45" fmla="*/ 82572 w 682405"/>
                <a:gd name="connsiteY45" fmla="*/ 293418 h 578116"/>
                <a:gd name="connsiteX46" fmla="*/ 82315 w 682405"/>
                <a:gd name="connsiteY46" fmla="*/ 296799 h 578116"/>
                <a:gd name="connsiteX47" fmla="*/ 81820 w 682405"/>
                <a:gd name="connsiteY47" fmla="*/ 300076 h 578116"/>
                <a:gd name="connsiteX48" fmla="*/ 81877 w 682405"/>
                <a:gd name="connsiteY48" fmla="*/ 303447 h 578116"/>
                <a:gd name="connsiteX49" fmla="*/ 82972 w 682405"/>
                <a:gd name="connsiteY49" fmla="*/ 307515 h 578116"/>
                <a:gd name="connsiteX50" fmla="*/ 85058 w 682405"/>
                <a:gd name="connsiteY50" fmla="*/ 311382 h 578116"/>
                <a:gd name="connsiteX51" fmla="*/ 85020 w 682405"/>
                <a:gd name="connsiteY51" fmla="*/ 315125 h 578116"/>
                <a:gd name="connsiteX52" fmla="*/ 82191 w 682405"/>
                <a:gd name="connsiteY52" fmla="*/ 318783 h 578116"/>
                <a:gd name="connsiteX53" fmla="*/ 81286 w 682405"/>
                <a:gd name="connsiteY53" fmla="*/ 322355 h 578116"/>
                <a:gd name="connsiteX54" fmla="*/ 83820 w 682405"/>
                <a:gd name="connsiteY54" fmla="*/ 326012 h 578116"/>
                <a:gd name="connsiteX55" fmla="*/ 86058 w 682405"/>
                <a:gd name="connsiteY55" fmla="*/ 329508 h 578116"/>
                <a:gd name="connsiteX56" fmla="*/ 84372 w 682405"/>
                <a:gd name="connsiteY56" fmla="*/ 332175 h 578116"/>
                <a:gd name="connsiteX57" fmla="*/ 82001 w 682405"/>
                <a:gd name="connsiteY57" fmla="*/ 335375 h 578116"/>
                <a:gd name="connsiteX58" fmla="*/ 81944 w 682405"/>
                <a:gd name="connsiteY58" fmla="*/ 339319 h 578116"/>
                <a:gd name="connsiteX59" fmla="*/ 82982 w 682405"/>
                <a:gd name="connsiteY59" fmla="*/ 344291 h 578116"/>
                <a:gd name="connsiteX60" fmla="*/ 81258 w 682405"/>
                <a:gd name="connsiteY60" fmla="*/ 348806 h 578116"/>
                <a:gd name="connsiteX61" fmla="*/ 78762 w 682405"/>
                <a:gd name="connsiteY61" fmla="*/ 351844 h 578116"/>
                <a:gd name="connsiteX62" fmla="*/ 77724 w 682405"/>
                <a:gd name="connsiteY62" fmla="*/ 354892 h 578116"/>
                <a:gd name="connsiteX63" fmla="*/ 76505 w 682405"/>
                <a:gd name="connsiteY63" fmla="*/ 357092 h 578116"/>
                <a:gd name="connsiteX64" fmla="*/ 76305 w 682405"/>
                <a:gd name="connsiteY64" fmla="*/ 360112 h 578116"/>
                <a:gd name="connsiteX65" fmla="*/ 76248 w 682405"/>
                <a:gd name="connsiteY65" fmla="*/ 364217 h 578116"/>
                <a:gd name="connsiteX66" fmla="*/ 75067 w 682405"/>
                <a:gd name="connsiteY66" fmla="*/ 368198 h 578116"/>
                <a:gd name="connsiteX67" fmla="*/ 72142 w 682405"/>
                <a:gd name="connsiteY67" fmla="*/ 370284 h 578116"/>
                <a:gd name="connsiteX68" fmla="*/ 69609 w 682405"/>
                <a:gd name="connsiteY68" fmla="*/ 373209 h 578116"/>
                <a:gd name="connsiteX69" fmla="*/ 68904 w 682405"/>
                <a:gd name="connsiteY69" fmla="*/ 377923 h 578116"/>
                <a:gd name="connsiteX70" fmla="*/ 67389 w 682405"/>
                <a:gd name="connsiteY70" fmla="*/ 381676 h 578116"/>
                <a:gd name="connsiteX71" fmla="*/ 64579 w 682405"/>
                <a:gd name="connsiteY71" fmla="*/ 384048 h 578116"/>
                <a:gd name="connsiteX72" fmla="*/ 64227 w 682405"/>
                <a:gd name="connsiteY72" fmla="*/ 387544 h 578116"/>
                <a:gd name="connsiteX73" fmla="*/ 65561 w 682405"/>
                <a:gd name="connsiteY73" fmla="*/ 390373 h 578116"/>
                <a:gd name="connsiteX74" fmla="*/ 66580 w 682405"/>
                <a:gd name="connsiteY74" fmla="*/ 393649 h 578116"/>
                <a:gd name="connsiteX75" fmla="*/ 67408 w 682405"/>
                <a:gd name="connsiteY75" fmla="*/ 398402 h 578116"/>
                <a:gd name="connsiteX76" fmla="*/ 68723 w 682405"/>
                <a:gd name="connsiteY76" fmla="*/ 401231 h 578116"/>
                <a:gd name="connsiteX77" fmla="*/ 69132 w 682405"/>
                <a:gd name="connsiteY77" fmla="*/ 403727 h 578116"/>
                <a:gd name="connsiteX78" fmla="*/ 67323 w 682405"/>
                <a:gd name="connsiteY78" fmla="*/ 406118 h 578116"/>
                <a:gd name="connsiteX79" fmla="*/ 64265 w 682405"/>
                <a:gd name="connsiteY79" fmla="*/ 408299 h 578116"/>
                <a:gd name="connsiteX80" fmla="*/ 62284 w 682405"/>
                <a:gd name="connsiteY80" fmla="*/ 411537 h 578116"/>
                <a:gd name="connsiteX81" fmla="*/ 62875 w 682405"/>
                <a:gd name="connsiteY81" fmla="*/ 416328 h 578116"/>
                <a:gd name="connsiteX82" fmla="*/ 65780 w 682405"/>
                <a:gd name="connsiteY82" fmla="*/ 420805 h 578116"/>
                <a:gd name="connsiteX83" fmla="*/ 68704 w 682405"/>
                <a:gd name="connsiteY83" fmla="*/ 424891 h 578116"/>
                <a:gd name="connsiteX84" fmla="*/ 70037 w 682405"/>
                <a:gd name="connsiteY84" fmla="*/ 429959 h 578116"/>
                <a:gd name="connsiteX85" fmla="*/ 69647 w 682405"/>
                <a:gd name="connsiteY85" fmla="*/ 434788 h 578116"/>
                <a:gd name="connsiteX86" fmla="*/ 69552 w 682405"/>
                <a:gd name="connsiteY86" fmla="*/ 438493 h 578116"/>
                <a:gd name="connsiteX87" fmla="*/ 71314 w 682405"/>
                <a:gd name="connsiteY87" fmla="*/ 442160 h 578116"/>
                <a:gd name="connsiteX88" fmla="*/ 73352 w 682405"/>
                <a:gd name="connsiteY88" fmla="*/ 445323 h 578116"/>
                <a:gd name="connsiteX89" fmla="*/ 72723 w 682405"/>
                <a:gd name="connsiteY89" fmla="*/ 449485 h 578116"/>
                <a:gd name="connsiteX90" fmla="*/ 69409 w 682405"/>
                <a:gd name="connsiteY90" fmla="*/ 454219 h 578116"/>
                <a:gd name="connsiteX91" fmla="*/ 69942 w 682405"/>
                <a:gd name="connsiteY91" fmla="*/ 456695 h 578116"/>
                <a:gd name="connsiteX92" fmla="*/ 70161 w 682405"/>
                <a:gd name="connsiteY92" fmla="*/ 460029 h 578116"/>
                <a:gd name="connsiteX93" fmla="*/ 68180 w 682405"/>
                <a:gd name="connsiteY93" fmla="*/ 462248 h 578116"/>
                <a:gd name="connsiteX94" fmla="*/ 67142 w 682405"/>
                <a:gd name="connsiteY94" fmla="*/ 465001 h 578116"/>
                <a:gd name="connsiteX95" fmla="*/ 65084 w 682405"/>
                <a:gd name="connsiteY95" fmla="*/ 467135 h 578116"/>
                <a:gd name="connsiteX96" fmla="*/ 62217 w 682405"/>
                <a:gd name="connsiteY96" fmla="*/ 469430 h 578116"/>
                <a:gd name="connsiteX97" fmla="*/ 60141 w 682405"/>
                <a:gd name="connsiteY97" fmla="*/ 473631 h 578116"/>
                <a:gd name="connsiteX98" fmla="*/ 59293 w 682405"/>
                <a:gd name="connsiteY98" fmla="*/ 480184 h 578116"/>
                <a:gd name="connsiteX99" fmla="*/ 57131 w 682405"/>
                <a:gd name="connsiteY99" fmla="*/ 485956 h 578116"/>
                <a:gd name="connsiteX100" fmla="*/ 51559 w 682405"/>
                <a:gd name="connsiteY100" fmla="*/ 492357 h 578116"/>
                <a:gd name="connsiteX101" fmla="*/ 47577 w 682405"/>
                <a:gd name="connsiteY101" fmla="*/ 496205 h 578116"/>
                <a:gd name="connsiteX102" fmla="*/ 47263 w 682405"/>
                <a:gd name="connsiteY102" fmla="*/ 499482 h 578116"/>
                <a:gd name="connsiteX103" fmla="*/ 49035 w 682405"/>
                <a:gd name="connsiteY103" fmla="*/ 501910 h 578116"/>
                <a:gd name="connsiteX104" fmla="*/ 50549 w 682405"/>
                <a:gd name="connsiteY104" fmla="*/ 504387 h 578116"/>
                <a:gd name="connsiteX105" fmla="*/ 52340 w 682405"/>
                <a:gd name="connsiteY105" fmla="*/ 506882 h 578116"/>
                <a:gd name="connsiteX106" fmla="*/ 53750 w 682405"/>
                <a:gd name="connsiteY106" fmla="*/ 508197 h 578116"/>
                <a:gd name="connsiteX107" fmla="*/ 54302 w 682405"/>
                <a:gd name="connsiteY107" fmla="*/ 508692 h 578116"/>
                <a:gd name="connsiteX108" fmla="*/ 54635 w 682405"/>
                <a:gd name="connsiteY108" fmla="*/ 509026 h 578116"/>
                <a:gd name="connsiteX109" fmla="*/ 55750 w 682405"/>
                <a:gd name="connsiteY109" fmla="*/ 510616 h 578116"/>
                <a:gd name="connsiteX110" fmla="*/ 58160 w 682405"/>
                <a:gd name="connsiteY110" fmla="*/ 514293 h 578116"/>
                <a:gd name="connsiteX111" fmla="*/ 59369 w 682405"/>
                <a:gd name="connsiteY111" fmla="*/ 513140 h 578116"/>
                <a:gd name="connsiteX112" fmla="*/ 63913 w 682405"/>
                <a:gd name="connsiteY112" fmla="*/ 510264 h 578116"/>
                <a:gd name="connsiteX113" fmla="*/ 76505 w 682405"/>
                <a:gd name="connsiteY113" fmla="*/ 505168 h 578116"/>
                <a:gd name="connsiteX114" fmla="*/ 93993 w 682405"/>
                <a:gd name="connsiteY114" fmla="*/ 501253 h 578116"/>
                <a:gd name="connsiteX115" fmla="*/ 103746 w 682405"/>
                <a:gd name="connsiteY115" fmla="*/ 500482 h 578116"/>
                <a:gd name="connsiteX116" fmla="*/ 115129 w 682405"/>
                <a:gd name="connsiteY116" fmla="*/ 500234 h 578116"/>
                <a:gd name="connsiteX117" fmla="*/ 122615 w 682405"/>
                <a:gd name="connsiteY117" fmla="*/ 498415 h 578116"/>
                <a:gd name="connsiteX118" fmla="*/ 126825 w 682405"/>
                <a:gd name="connsiteY118" fmla="*/ 496119 h 578116"/>
                <a:gd name="connsiteX119" fmla="*/ 134779 w 682405"/>
                <a:gd name="connsiteY119" fmla="*/ 495881 h 578116"/>
                <a:gd name="connsiteX120" fmla="*/ 152181 w 682405"/>
                <a:gd name="connsiteY120" fmla="*/ 498148 h 578116"/>
                <a:gd name="connsiteX121" fmla="*/ 167907 w 682405"/>
                <a:gd name="connsiteY121" fmla="*/ 502530 h 578116"/>
                <a:gd name="connsiteX122" fmla="*/ 179727 w 682405"/>
                <a:gd name="connsiteY122" fmla="*/ 507254 h 578116"/>
                <a:gd name="connsiteX123" fmla="*/ 187805 w 682405"/>
                <a:gd name="connsiteY123" fmla="*/ 510540 h 578116"/>
                <a:gd name="connsiteX124" fmla="*/ 194215 w 682405"/>
                <a:gd name="connsiteY124" fmla="*/ 513112 h 578116"/>
                <a:gd name="connsiteX125" fmla="*/ 204521 w 682405"/>
                <a:gd name="connsiteY125" fmla="*/ 516569 h 578116"/>
                <a:gd name="connsiteX126" fmla="*/ 221199 w 682405"/>
                <a:gd name="connsiteY126" fmla="*/ 520437 h 578116"/>
                <a:gd name="connsiteX127" fmla="*/ 235106 w 682405"/>
                <a:gd name="connsiteY127" fmla="*/ 520818 h 578116"/>
                <a:gd name="connsiteX128" fmla="*/ 247917 w 682405"/>
                <a:gd name="connsiteY128" fmla="*/ 522322 h 578116"/>
                <a:gd name="connsiteX129" fmla="*/ 259080 w 682405"/>
                <a:gd name="connsiteY129" fmla="*/ 522218 h 578116"/>
                <a:gd name="connsiteX130" fmla="*/ 265481 w 682405"/>
                <a:gd name="connsiteY130" fmla="*/ 519713 h 578116"/>
                <a:gd name="connsiteX131" fmla="*/ 271891 w 682405"/>
                <a:gd name="connsiteY131" fmla="*/ 515846 h 578116"/>
                <a:gd name="connsiteX132" fmla="*/ 277987 w 682405"/>
                <a:gd name="connsiteY132" fmla="*/ 513893 h 578116"/>
                <a:gd name="connsiteX133" fmla="*/ 286007 w 682405"/>
                <a:gd name="connsiteY133" fmla="*/ 512693 h 578116"/>
                <a:gd name="connsiteX134" fmla="*/ 291484 w 682405"/>
                <a:gd name="connsiteY134" fmla="*/ 515607 h 578116"/>
                <a:gd name="connsiteX135" fmla="*/ 296761 w 682405"/>
                <a:gd name="connsiteY135" fmla="*/ 517836 h 578116"/>
                <a:gd name="connsiteX136" fmla="*/ 303581 w 682405"/>
                <a:gd name="connsiteY136" fmla="*/ 519170 h 578116"/>
                <a:gd name="connsiteX137" fmla="*/ 311353 w 682405"/>
                <a:gd name="connsiteY137" fmla="*/ 522151 h 578116"/>
                <a:gd name="connsiteX138" fmla="*/ 315430 w 682405"/>
                <a:gd name="connsiteY138" fmla="*/ 524751 h 578116"/>
                <a:gd name="connsiteX139" fmla="*/ 320430 w 682405"/>
                <a:gd name="connsiteY139" fmla="*/ 524447 h 578116"/>
                <a:gd name="connsiteX140" fmla="*/ 324031 w 682405"/>
                <a:gd name="connsiteY140" fmla="*/ 522980 h 578116"/>
                <a:gd name="connsiteX141" fmla="*/ 325507 w 682405"/>
                <a:gd name="connsiteY141" fmla="*/ 519589 h 578116"/>
                <a:gd name="connsiteX142" fmla="*/ 328860 w 682405"/>
                <a:gd name="connsiteY142" fmla="*/ 515512 h 578116"/>
                <a:gd name="connsiteX143" fmla="*/ 329136 w 682405"/>
                <a:gd name="connsiteY143" fmla="*/ 512741 h 578116"/>
                <a:gd name="connsiteX144" fmla="*/ 325021 w 682405"/>
                <a:gd name="connsiteY144" fmla="*/ 510816 h 578116"/>
                <a:gd name="connsiteX145" fmla="*/ 320126 w 682405"/>
                <a:gd name="connsiteY145" fmla="*/ 508388 h 578116"/>
                <a:gd name="connsiteX146" fmla="*/ 316630 w 682405"/>
                <a:gd name="connsiteY146" fmla="*/ 506882 h 578116"/>
                <a:gd name="connsiteX147" fmla="*/ 313134 w 682405"/>
                <a:gd name="connsiteY147" fmla="*/ 504930 h 578116"/>
                <a:gd name="connsiteX148" fmla="*/ 308515 w 682405"/>
                <a:gd name="connsiteY148" fmla="*/ 504282 h 578116"/>
                <a:gd name="connsiteX149" fmla="*/ 303686 w 682405"/>
                <a:gd name="connsiteY149" fmla="*/ 504320 h 578116"/>
                <a:gd name="connsiteX150" fmla="*/ 300914 w 682405"/>
                <a:gd name="connsiteY150" fmla="*/ 505997 h 578116"/>
                <a:gd name="connsiteX151" fmla="*/ 297866 w 682405"/>
                <a:gd name="connsiteY151" fmla="*/ 507845 h 578116"/>
                <a:gd name="connsiteX152" fmla="*/ 293827 w 682405"/>
                <a:gd name="connsiteY152" fmla="*/ 507778 h 578116"/>
                <a:gd name="connsiteX153" fmla="*/ 290989 w 682405"/>
                <a:gd name="connsiteY153" fmla="*/ 505759 h 578116"/>
                <a:gd name="connsiteX154" fmla="*/ 288179 w 682405"/>
                <a:gd name="connsiteY154" fmla="*/ 504701 h 578116"/>
                <a:gd name="connsiteX155" fmla="*/ 284074 w 682405"/>
                <a:gd name="connsiteY155" fmla="*/ 506101 h 578116"/>
                <a:gd name="connsiteX156" fmla="*/ 280168 w 682405"/>
                <a:gd name="connsiteY156" fmla="*/ 506892 h 578116"/>
                <a:gd name="connsiteX157" fmla="*/ 277254 w 682405"/>
                <a:gd name="connsiteY157" fmla="*/ 503568 h 578116"/>
                <a:gd name="connsiteX158" fmla="*/ 274549 w 682405"/>
                <a:gd name="connsiteY158" fmla="*/ 498291 h 578116"/>
                <a:gd name="connsiteX159" fmla="*/ 275063 w 682405"/>
                <a:gd name="connsiteY159" fmla="*/ 494043 h 578116"/>
                <a:gd name="connsiteX160" fmla="*/ 279654 w 682405"/>
                <a:gd name="connsiteY160" fmla="*/ 490004 h 578116"/>
                <a:gd name="connsiteX161" fmla="*/ 283940 w 682405"/>
                <a:gd name="connsiteY161" fmla="*/ 485728 h 578116"/>
                <a:gd name="connsiteX162" fmla="*/ 287093 w 682405"/>
                <a:gd name="connsiteY162" fmla="*/ 483051 h 578116"/>
                <a:gd name="connsiteX163" fmla="*/ 290760 w 682405"/>
                <a:gd name="connsiteY163" fmla="*/ 482641 h 578116"/>
                <a:gd name="connsiteX164" fmla="*/ 294218 w 682405"/>
                <a:gd name="connsiteY164" fmla="*/ 481746 h 578116"/>
                <a:gd name="connsiteX165" fmla="*/ 296618 w 682405"/>
                <a:gd name="connsiteY165" fmla="*/ 479041 h 578116"/>
                <a:gd name="connsiteX166" fmla="*/ 299218 w 682405"/>
                <a:gd name="connsiteY166" fmla="*/ 478250 h 578116"/>
                <a:gd name="connsiteX167" fmla="*/ 302305 w 682405"/>
                <a:gd name="connsiteY167" fmla="*/ 477698 h 578116"/>
                <a:gd name="connsiteX168" fmla="*/ 304047 w 682405"/>
                <a:gd name="connsiteY168" fmla="*/ 475536 h 578116"/>
                <a:gd name="connsiteX169" fmla="*/ 305762 w 682405"/>
                <a:gd name="connsiteY169" fmla="*/ 475126 h 578116"/>
                <a:gd name="connsiteX170" fmla="*/ 307439 w 682405"/>
                <a:gd name="connsiteY170" fmla="*/ 477526 h 578116"/>
                <a:gd name="connsiteX171" fmla="*/ 308534 w 682405"/>
                <a:gd name="connsiteY171" fmla="*/ 480374 h 578116"/>
                <a:gd name="connsiteX172" fmla="*/ 307639 w 682405"/>
                <a:gd name="connsiteY172" fmla="*/ 483794 h 578116"/>
                <a:gd name="connsiteX173" fmla="*/ 307334 w 682405"/>
                <a:gd name="connsiteY173" fmla="*/ 488214 h 578116"/>
                <a:gd name="connsiteX174" fmla="*/ 308638 w 682405"/>
                <a:gd name="connsiteY174" fmla="*/ 491976 h 578116"/>
                <a:gd name="connsiteX175" fmla="*/ 311105 w 682405"/>
                <a:gd name="connsiteY175" fmla="*/ 492357 h 578116"/>
                <a:gd name="connsiteX176" fmla="*/ 314601 w 682405"/>
                <a:gd name="connsiteY176" fmla="*/ 489099 h 578116"/>
                <a:gd name="connsiteX177" fmla="*/ 319297 w 682405"/>
                <a:gd name="connsiteY177" fmla="*/ 486975 h 578116"/>
                <a:gd name="connsiteX178" fmla="*/ 325393 w 682405"/>
                <a:gd name="connsiteY178" fmla="*/ 486671 h 578116"/>
                <a:gd name="connsiteX179" fmla="*/ 331013 w 682405"/>
                <a:gd name="connsiteY179" fmla="*/ 486566 h 578116"/>
                <a:gd name="connsiteX180" fmla="*/ 335089 w 682405"/>
                <a:gd name="connsiteY180" fmla="*/ 485575 h 578116"/>
                <a:gd name="connsiteX181" fmla="*/ 337518 w 682405"/>
                <a:gd name="connsiteY181" fmla="*/ 484956 h 578116"/>
                <a:gd name="connsiteX182" fmla="*/ 338823 w 682405"/>
                <a:gd name="connsiteY182" fmla="*/ 485261 h 578116"/>
                <a:gd name="connsiteX183" fmla="*/ 339061 w 682405"/>
                <a:gd name="connsiteY183" fmla="*/ 489233 h 578116"/>
                <a:gd name="connsiteX184" fmla="*/ 339300 w 682405"/>
                <a:gd name="connsiteY184" fmla="*/ 494271 h 578116"/>
                <a:gd name="connsiteX185" fmla="*/ 338271 w 682405"/>
                <a:gd name="connsiteY185" fmla="*/ 498110 h 578116"/>
                <a:gd name="connsiteX186" fmla="*/ 338138 w 682405"/>
                <a:gd name="connsiteY186" fmla="*/ 501568 h 578116"/>
                <a:gd name="connsiteX187" fmla="*/ 340128 w 682405"/>
                <a:gd name="connsiteY187" fmla="*/ 502149 h 578116"/>
                <a:gd name="connsiteX188" fmla="*/ 343005 w 682405"/>
                <a:gd name="connsiteY188" fmla="*/ 500882 h 578116"/>
                <a:gd name="connsiteX189" fmla="*/ 347186 w 682405"/>
                <a:gd name="connsiteY189" fmla="*/ 500263 h 578116"/>
                <a:gd name="connsiteX190" fmla="*/ 350130 w 682405"/>
                <a:gd name="connsiteY190" fmla="*/ 502796 h 578116"/>
                <a:gd name="connsiteX191" fmla="*/ 351672 w 682405"/>
                <a:gd name="connsiteY191" fmla="*/ 507654 h 578116"/>
                <a:gd name="connsiteX192" fmla="*/ 353454 w 682405"/>
                <a:gd name="connsiteY192" fmla="*/ 512969 h 578116"/>
                <a:gd name="connsiteX193" fmla="*/ 356845 w 682405"/>
                <a:gd name="connsiteY193" fmla="*/ 514236 h 578116"/>
                <a:gd name="connsiteX194" fmla="*/ 360683 w 682405"/>
                <a:gd name="connsiteY194" fmla="*/ 513007 h 578116"/>
                <a:gd name="connsiteX195" fmla="*/ 363693 w 682405"/>
                <a:gd name="connsiteY195" fmla="*/ 511978 h 578116"/>
                <a:gd name="connsiteX196" fmla="*/ 366703 w 682405"/>
                <a:gd name="connsiteY196" fmla="*/ 514645 h 578116"/>
                <a:gd name="connsiteX197" fmla="*/ 371256 w 682405"/>
                <a:gd name="connsiteY197" fmla="*/ 515846 h 578116"/>
                <a:gd name="connsiteX198" fmla="*/ 374818 w 682405"/>
                <a:gd name="connsiteY198" fmla="*/ 515503 h 578116"/>
                <a:gd name="connsiteX199" fmla="*/ 377323 w 682405"/>
                <a:gd name="connsiteY199" fmla="*/ 517046 h 578116"/>
                <a:gd name="connsiteX200" fmla="*/ 380781 w 682405"/>
                <a:gd name="connsiteY200" fmla="*/ 519303 h 578116"/>
                <a:gd name="connsiteX201" fmla="*/ 385439 w 682405"/>
                <a:gd name="connsiteY201" fmla="*/ 519475 h 578116"/>
                <a:gd name="connsiteX202" fmla="*/ 388277 w 682405"/>
                <a:gd name="connsiteY202" fmla="*/ 520227 h 578116"/>
                <a:gd name="connsiteX203" fmla="*/ 390535 w 682405"/>
                <a:gd name="connsiteY203" fmla="*/ 522761 h 578116"/>
                <a:gd name="connsiteX204" fmla="*/ 393992 w 682405"/>
                <a:gd name="connsiteY204" fmla="*/ 524161 h 578116"/>
                <a:gd name="connsiteX205" fmla="*/ 396011 w 682405"/>
                <a:gd name="connsiteY205" fmla="*/ 526457 h 578116"/>
                <a:gd name="connsiteX206" fmla="*/ 398545 w 682405"/>
                <a:gd name="connsiteY206" fmla="*/ 531667 h 578116"/>
                <a:gd name="connsiteX207" fmla="*/ 398478 w 682405"/>
                <a:gd name="connsiteY207" fmla="*/ 535334 h 578116"/>
                <a:gd name="connsiteX208" fmla="*/ 394573 w 682405"/>
                <a:gd name="connsiteY208" fmla="*/ 535400 h 578116"/>
                <a:gd name="connsiteX209" fmla="*/ 390354 w 682405"/>
                <a:gd name="connsiteY209" fmla="*/ 535467 h 578116"/>
                <a:gd name="connsiteX210" fmla="*/ 388439 w 682405"/>
                <a:gd name="connsiteY210" fmla="*/ 537972 h 578116"/>
                <a:gd name="connsiteX211" fmla="*/ 387620 w 682405"/>
                <a:gd name="connsiteY211" fmla="*/ 541506 h 578116"/>
                <a:gd name="connsiteX212" fmla="*/ 385496 w 682405"/>
                <a:gd name="connsiteY212" fmla="*/ 544078 h 578116"/>
                <a:gd name="connsiteX213" fmla="*/ 383238 w 682405"/>
                <a:gd name="connsiteY213" fmla="*/ 545449 h 578116"/>
                <a:gd name="connsiteX214" fmla="*/ 383029 w 682405"/>
                <a:gd name="connsiteY214" fmla="*/ 547640 h 578116"/>
                <a:gd name="connsiteX215" fmla="*/ 386106 w 682405"/>
                <a:gd name="connsiteY215" fmla="*/ 550621 h 578116"/>
                <a:gd name="connsiteX216" fmla="*/ 391897 w 682405"/>
                <a:gd name="connsiteY216" fmla="*/ 553155 h 578116"/>
                <a:gd name="connsiteX217" fmla="*/ 397716 w 682405"/>
                <a:gd name="connsiteY217" fmla="*/ 555003 h 578116"/>
                <a:gd name="connsiteX218" fmla="*/ 404089 w 682405"/>
                <a:gd name="connsiteY218" fmla="*/ 555546 h 578116"/>
                <a:gd name="connsiteX219" fmla="*/ 408880 w 682405"/>
                <a:gd name="connsiteY219" fmla="*/ 555717 h 578116"/>
                <a:gd name="connsiteX220" fmla="*/ 411518 w 682405"/>
                <a:gd name="connsiteY220" fmla="*/ 557498 h 578116"/>
                <a:gd name="connsiteX221" fmla="*/ 414290 w 682405"/>
                <a:gd name="connsiteY221" fmla="*/ 559241 h 578116"/>
                <a:gd name="connsiteX222" fmla="*/ 418024 w 682405"/>
                <a:gd name="connsiteY222" fmla="*/ 559480 h 578116"/>
                <a:gd name="connsiteX223" fmla="*/ 421929 w 682405"/>
                <a:gd name="connsiteY223" fmla="*/ 559480 h 578116"/>
                <a:gd name="connsiteX224" fmla="*/ 425625 w 682405"/>
                <a:gd name="connsiteY224" fmla="*/ 560746 h 578116"/>
                <a:gd name="connsiteX225" fmla="*/ 430254 w 682405"/>
                <a:gd name="connsiteY225" fmla="*/ 559956 h 578116"/>
                <a:gd name="connsiteX226" fmla="*/ 432749 w 682405"/>
                <a:gd name="connsiteY226" fmla="*/ 559508 h 578116"/>
                <a:gd name="connsiteX227" fmla="*/ 435388 w 682405"/>
                <a:gd name="connsiteY227" fmla="*/ 561289 h 578116"/>
                <a:gd name="connsiteX228" fmla="*/ 438883 w 682405"/>
                <a:gd name="connsiteY228" fmla="*/ 565947 h 578116"/>
                <a:gd name="connsiteX229" fmla="*/ 442827 w 682405"/>
                <a:gd name="connsiteY229" fmla="*/ 569919 h 578116"/>
                <a:gd name="connsiteX230" fmla="*/ 445846 w 682405"/>
                <a:gd name="connsiteY230" fmla="*/ 572148 h 578116"/>
                <a:gd name="connsiteX231" fmla="*/ 448142 w 682405"/>
                <a:gd name="connsiteY231" fmla="*/ 575910 h 578116"/>
                <a:gd name="connsiteX232" fmla="*/ 450885 w 682405"/>
                <a:gd name="connsiteY232" fmla="*/ 577930 h 578116"/>
                <a:gd name="connsiteX233" fmla="*/ 457086 w 682405"/>
                <a:gd name="connsiteY233" fmla="*/ 577968 h 578116"/>
                <a:gd name="connsiteX234" fmla="*/ 464620 w 682405"/>
                <a:gd name="connsiteY234" fmla="*/ 576872 h 578116"/>
                <a:gd name="connsiteX235" fmla="*/ 470411 w 682405"/>
                <a:gd name="connsiteY235" fmla="*/ 574548 h 578116"/>
                <a:gd name="connsiteX236" fmla="*/ 474212 w 682405"/>
                <a:gd name="connsiteY236" fmla="*/ 573177 h 578116"/>
                <a:gd name="connsiteX237" fmla="*/ 474316 w 682405"/>
                <a:gd name="connsiteY237" fmla="*/ 571672 h 578116"/>
                <a:gd name="connsiteX238" fmla="*/ 471373 w 682405"/>
                <a:gd name="connsiteY238" fmla="*/ 571090 h 578116"/>
                <a:gd name="connsiteX239" fmla="*/ 467916 w 682405"/>
                <a:gd name="connsiteY239" fmla="*/ 572053 h 578116"/>
                <a:gd name="connsiteX240" fmla="*/ 463296 w 682405"/>
                <a:gd name="connsiteY240" fmla="*/ 572738 h 578116"/>
                <a:gd name="connsiteX241" fmla="*/ 459734 w 682405"/>
                <a:gd name="connsiteY241" fmla="*/ 574520 h 578116"/>
                <a:gd name="connsiteX242" fmla="*/ 455866 w 682405"/>
                <a:gd name="connsiteY242" fmla="*/ 575481 h 578116"/>
                <a:gd name="connsiteX243" fmla="*/ 454809 w 682405"/>
                <a:gd name="connsiteY243" fmla="*/ 575281 h 578116"/>
                <a:gd name="connsiteX244" fmla="*/ 453990 w 682405"/>
                <a:gd name="connsiteY244" fmla="*/ 573396 h 578116"/>
                <a:gd name="connsiteX245" fmla="*/ 454333 w 682405"/>
                <a:gd name="connsiteY245" fmla="*/ 570481 h 578116"/>
                <a:gd name="connsiteX246" fmla="*/ 457105 w 682405"/>
                <a:gd name="connsiteY246" fmla="*/ 567776 h 578116"/>
                <a:gd name="connsiteX247" fmla="*/ 460496 w 682405"/>
                <a:gd name="connsiteY247" fmla="*/ 566614 h 578116"/>
                <a:gd name="connsiteX248" fmla="*/ 463677 w 682405"/>
                <a:gd name="connsiteY248" fmla="*/ 565690 h 578116"/>
                <a:gd name="connsiteX249" fmla="*/ 467068 w 682405"/>
                <a:gd name="connsiteY249" fmla="*/ 564080 h 578116"/>
                <a:gd name="connsiteX250" fmla="*/ 470668 w 682405"/>
                <a:gd name="connsiteY250" fmla="*/ 563528 h 578116"/>
                <a:gd name="connsiteX251" fmla="*/ 472592 w 682405"/>
                <a:gd name="connsiteY251" fmla="*/ 562023 h 578116"/>
                <a:gd name="connsiteX252" fmla="*/ 472764 w 682405"/>
                <a:gd name="connsiteY252" fmla="*/ 557641 h 578116"/>
                <a:gd name="connsiteX253" fmla="*/ 472802 w 682405"/>
                <a:gd name="connsiteY253" fmla="*/ 552917 h 578116"/>
                <a:gd name="connsiteX254" fmla="*/ 475993 w 682405"/>
                <a:gd name="connsiteY254" fmla="*/ 550964 h 578116"/>
                <a:gd name="connsiteX255" fmla="*/ 480927 w 682405"/>
                <a:gd name="connsiteY255" fmla="*/ 549736 h 578116"/>
                <a:gd name="connsiteX256" fmla="*/ 483527 w 682405"/>
                <a:gd name="connsiteY256" fmla="*/ 548364 h 578116"/>
                <a:gd name="connsiteX257" fmla="*/ 483660 w 682405"/>
                <a:gd name="connsiteY257" fmla="*/ 546716 h 578116"/>
                <a:gd name="connsiteX258" fmla="*/ 480955 w 682405"/>
                <a:gd name="connsiteY258" fmla="*/ 545754 h 578116"/>
                <a:gd name="connsiteX259" fmla="*/ 479479 w 682405"/>
                <a:gd name="connsiteY259" fmla="*/ 543906 h 578116"/>
                <a:gd name="connsiteX260" fmla="*/ 479584 w 682405"/>
                <a:gd name="connsiteY260" fmla="*/ 541572 h 578116"/>
                <a:gd name="connsiteX261" fmla="*/ 481470 w 682405"/>
                <a:gd name="connsiteY261" fmla="*/ 539925 h 578116"/>
                <a:gd name="connsiteX262" fmla="*/ 484832 w 682405"/>
                <a:gd name="connsiteY262" fmla="*/ 539963 h 578116"/>
                <a:gd name="connsiteX263" fmla="*/ 487337 w 682405"/>
                <a:gd name="connsiteY263" fmla="*/ 539144 h 578116"/>
                <a:gd name="connsiteX264" fmla="*/ 488366 w 682405"/>
                <a:gd name="connsiteY264" fmla="*/ 537982 h 578116"/>
                <a:gd name="connsiteX265" fmla="*/ 489871 w 682405"/>
                <a:gd name="connsiteY265" fmla="*/ 538324 h 578116"/>
                <a:gd name="connsiteX266" fmla="*/ 491414 w 682405"/>
                <a:gd name="connsiteY266" fmla="*/ 539249 h 578116"/>
                <a:gd name="connsiteX267" fmla="*/ 493604 w 682405"/>
                <a:gd name="connsiteY267" fmla="*/ 539525 h 578116"/>
                <a:gd name="connsiteX268" fmla="*/ 495281 w 682405"/>
                <a:gd name="connsiteY268" fmla="*/ 540315 h 578116"/>
                <a:gd name="connsiteX269" fmla="*/ 494738 w 682405"/>
                <a:gd name="connsiteY269" fmla="*/ 542982 h 578116"/>
                <a:gd name="connsiteX270" fmla="*/ 492652 w 682405"/>
                <a:gd name="connsiteY270" fmla="*/ 546068 h 578116"/>
                <a:gd name="connsiteX271" fmla="*/ 492652 w 682405"/>
                <a:gd name="connsiteY271" fmla="*/ 548535 h 578116"/>
                <a:gd name="connsiteX272" fmla="*/ 496319 w 682405"/>
                <a:gd name="connsiteY272" fmla="*/ 550517 h 578116"/>
                <a:gd name="connsiteX273" fmla="*/ 500434 w 682405"/>
                <a:gd name="connsiteY273" fmla="*/ 550450 h 578116"/>
                <a:gd name="connsiteX274" fmla="*/ 503206 w 682405"/>
                <a:gd name="connsiteY274" fmla="*/ 548459 h 578116"/>
                <a:gd name="connsiteX275" fmla="*/ 504130 w 682405"/>
                <a:gd name="connsiteY275" fmla="*/ 545344 h 578116"/>
                <a:gd name="connsiteX276" fmla="*/ 504196 w 682405"/>
                <a:gd name="connsiteY276" fmla="*/ 542811 h 578116"/>
                <a:gd name="connsiteX277" fmla="*/ 505778 w 682405"/>
                <a:gd name="connsiteY277" fmla="*/ 541373 h 578116"/>
                <a:gd name="connsiteX278" fmla="*/ 507321 w 682405"/>
                <a:gd name="connsiteY278" fmla="*/ 539658 h 578116"/>
                <a:gd name="connsiteX279" fmla="*/ 508111 w 682405"/>
                <a:gd name="connsiteY279" fmla="*/ 538048 h 578116"/>
                <a:gd name="connsiteX280" fmla="*/ 510788 w 682405"/>
                <a:gd name="connsiteY280" fmla="*/ 537572 h 578116"/>
                <a:gd name="connsiteX281" fmla="*/ 512531 w 682405"/>
                <a:gd name="connsiteY281" fmla="*/ 538563 h 578116"/>
                <a:gd name="connsiteX282" fmla="*/ 513902 w 682405"/>
                <a:gd name="connsiteY282" fmla="*/ 541468 h 578116"/>
                <a:gd name="connsiteX283" fmla="*/ 516064 w 682405"/>
                <a:gd name="connsiteY283" fmla="*/ 543211 h 578116"/>
                <a:gd name="connsiteX284" fmla="*/ 517674 w 682405"/>
                <a:gd name="connsiteY284" fmla="*/ 544754 h 578116"/>
                <a:gd name="connsiteX285" fmla="*/ 519046 w 682405"/>
                <a:gd name="connsiteY285" fmla="*/ 546154 h 578116"/>
                <a:gd name="connsiteX286" fmla="*/ 518331 w 682405"/>
                <a:gd name="connsiteY286" fmla="*/ 547145 h 578116"/>
                <a:gd name="connsiteX287" fmla="*/ 517093 w 682405"/>
                <a:gd name="connsiteY287" fmla="*/ 547897 h 578116"/>
                <a:gd name="connsiteX288" fmla="*/ 516722 w 682405"/>
                <a:gd name="connsiteY288" fmla="*/ 549716 h 578116"/>
                <a:gd name="connsiteX289" fmla="*/ 517608 w 682405"/>
                <a:gd name="connsiteY289" fmla="*/ 552526 h 578116"/>
                <a:gd name="connsiteX290" fmla="*/ 519941 w 682405"/>
                <a:gd name="connsiteY290" fmla="*/ 555098 h 578116"/>
                <a:gd name="connsiteX291" fmla="*/ 522884 w 682405"/>
                <a:gd name="connsiteY291" fmla="*/ 556574 h 578116"/>
                <a:gd name="connsiteX292" fmla="*/ 524875 w 682405"/>
                <a:gd name="connsiteY292" fmla="*/ 556879 h 578116"/>
                <a:gd name="connsiteX293" fmla="*/ 524980 w 682405"/>
                <a:gd name="connsiteY293" fmla="*/ 558870 h 578116"/>
                <a:gd name="connsiteX294" fmla="*/ 521894 w 682405"/>
                <a:gd name="connsiteY294" fmla="*/ 562632 h 578116"/>
                <a:gd name="connsiteX295" fmla="*/ 516312 w 682405"/>
                <a:gd name="connsiteY295" fmla="*/ 564585 h 578116"/>
                <a:gd name="connsiteX296" fmla="*/ 512474 w 682405"/>
                <a:gd name="connsiteY296" fmla="*/ 566985 h 578116"/>
                <a:gd name="connsiteX297" fmla="*/ 512750 w 682405"/>
                <a:gd name="connsiteY297" fmla="*/ 568976 h 578116"/>
                <a:gd name="connsiteX298" fmla="*/ 517065 w 682405"/>
                <a:gd name="connsiteY298" fmla="*/ 568052 h 578116"/>
                <a:gd name="connsiteX299" fmla="*/ 520560 w 682405"/>
                <a:gd name="connsiteY299" fmla="*/ 565756 h 578116"/>
                <a:gd name="connsiteX300" fmla="*/ 524504 w 682405"/>
                <a:gd name="connsiteY300" fmla="*/ 563566 h 578116"/>
                <a:gd name="connsiteX301" fmla="*/ 529714 w 682405"/>
                <a:gd name="connsiteY301" fmla="*/ 562194 h 578116"/>
                <a:gd name="connsiteX302" fmla="*/ 534991 w 682405"/>
                <a:gd name="connsiteY302" fmla="*/ 558775 h 578116"/>
                <a:gd name="connsiteX303" fmla="*/ 543382 w 682405"/>
                <a:gd name="connsiteY303" fmla="*/ 551174 h 578116"/>
                <a:gd name="connsiteX304" fmla="*/ 548554 w 682405"/>
                <a:gd name="connsiteY304" fmla="*/ 546135 h 578116"/>
                <a:gd name="connsiteX305" fmla="*/ 554955 w 682405"/>
                <a:gd name="connsiteY305" fmla="*/ 541068 h 578116"/>
                <a:gd name="connsiteX306" fmla="*/ 558898 w 682405"/>
                <a:gd name="connsiteY306" fmla="*/ 536925 h 578116"/>
                <a:gd name="connsiteX307" fmla="*/ 558384 w 682405"/>
                <a:gd name="connsiteY307" fmla="*/ 535829 h 578116"/>
                <a:gd name="connsiteX308" fmla="*/ 554241 w 682405"/>
                <a:gd name="connsiteY308" fmla="*/ 538163 h 578116"/>
                <a:gd name="connsiteX309" fmla="*/ 549545 w 682405"/>
                <a:gd name="connsiteY309" fmla="*/ 541516 h 578116"/>
                <a:gd name="connsiteX310" fmla="*/ 546906 w 682405"/>
                <a:gd name="connsiteY310" fmla="*/ 543192 h 578116"/>
                <a:gd name="connsiteX311" fmla="*/ 544716 w 682405"/>
                <a:gd name="connsiteY311" fmla="*/ 540763 h 578116"/>
                <a:gd name="connsiteX312" fmla="*/ 543211 w 682405"/>
                <a:gd name="connsiteY312" fmla="*/ 538058 h 578116"/>
                <a:gd name="connsiteX313" fmla="*/ 544239 w 682405"/>
                <a:gd name="connsiteY313" fmla="*/ 536858 h 578116"/>
                <a:gd name="connsiteX314" fmla="*/ 546402 w 682405"/>
                <a:gd name="connsiteY314" fmla="*/ 534972 h 578116"/>
                <a:gd name="connsiteX315" fmla="*/ 548383 w 682405"/>
                <a:gd name="connsiteY315" fmla="*/ 533533 h 578116"/>
                <a:gd name="connsiteX316" fmla="*/ 550640 w 682405"/>
                <a:gd name="connsiteY316" fmla="*/ 531686 h 578116"/>
                <a:gd name="connsiteX317" fmla="*/ 550774 w 682405"/>
                <a:gd name="connsiteY317" fmla="*/ 529628 h 578116"/>
                <a:gd name="connsiteX318" fmla="*/ 548373 w 682405"/>
                <a:gd name="connsiteY318" fmla="*/ 526132 h 578116"/>
                <a:gd name="connsiteX319" fmla="*/ 547821 w 682405"/>
                <a:gd name="connsiteY319" fmla="*/ 519351 h 578116"/>
                <a:gd name="connsiteX320" fmla="*/ 548269 w 682405"/>
                <a:gd name="connsiteY320" fmla="*/ 512264 h 578116"/>
                <a:gd name="connsiteX321" fmla="*/ 549469 w 682405"/>
                <a:gd name="connsiteY321" fmla="*/ 507330 h 578116"/>
                <a:gd name="connsiteX322" fmla="*/ 552145 w 682405"/>
                <a:gd name="connsiteY322" fmla="*/ 506540 h 578116"/>
                <a:gd name="connsiteX323" fmla="*/ 556050 w 682405"/>
                <a:gd name="connsiteY323" fmla="*/ 509111 h 578116"/>
                <a:gd name="connsiteX324" fmla="*/ 559718 w 682405"/>
                <a:gd name="connsiteY324" fmla="*/ 509283 h 578116"/>
                <a:gd name="connsiteX325" fmla="*/ 563423 w 682405"/>
                <a:gd name="connsiteY325" fmla="*/ 505311 h 578116"/>
                <a:gd name="connsiteX326" fmla="*/ 567119 w 682405"/>
                <a:gd name="connsiteY326" fmla="*/ 502330 h 578116"/>
                <a:gd name="connsiteX327" fmla="*/ 569995 w 682405"/>
                <a:gd name="connsiteY327" fmla="*/ 501920 h 578116"/>
                <a:gd name="connsiteX328" fmla="*/ 571433 w 682405"/>
                <a:gd name="connsiteY328" fmla="*/ 503425 h 578116"/>
                <a:gd name="connsiteX329" fmla="*/ 570614 w 682405"/>
                <a:gd name="connsiteY329" fmla="*/ 506473 h 578116"/>
                <a:gd name="connsiteX330" fmla="*/ 570852 w 682405"/>
                <a:gd name="connsiteY330" fmla="*/ 509216 h 578116"/>
                <a:gd name="connsiteX331" fmla="*/ 573453 w 682405"/>
                <a:gd name="connsiteY331" fmla="*/ 511407 h 578116"/>
                <a:gd name="connsiteX332" fmla="*/ 573862 w 682405"/>
                <a:gd name="connsiteY332" fmla="*/ 515655 h 578116"/>
                <a:gd name="connsiteX333" fmla="*/ 572253 w 682405"/>
                <a:gd name="connsiteY333" fmla="*/ 520960 h 578116"/>
                <a:gd name="connsiteX334" fmla="*/ 571605 w 682405"/>
                <a:gd name="connsiteY334" fmla="*/ 524494 h 578116"/>
                <a:gd name="connsiteX335" fmla="*/ 573900 w 682405"/>
                <a:gd name="connsiteY335" fmla="*/ 525866 h 578116"/>
                <a:gd name="connsiteX336" fmla="*/ 580482 w 682405"/>
                <a:gd name="connsiteY336" fmla="*/ 525828 h 578116"/>
                <a:gd name="connsiteX337" fmla="*/ 586711 w 682405"/>
                <a:gd name="connsiteY337" fmla="*/ 525694 h 578116"/>
                <a:gd name="connsiteX338" fmla="*/ 592607 w 682405"/>
                <a:gd name="connsiteY338" fmla="*/ 526857 h 578116"/>
                <a:gd name="connsiteX339" fmla="*/ 597437 w 682405"/>
                <a:gd name="connsiteY339" fmla="*/ 527990 h 578116"/>
                <a:gd name="connsiteX340" fmla="*/ 603561 w 682405"/>
                <a:gd name="connsiteY340" fmla="*/ 531143 h 578116"/>
                <a:gd name="connsiteX341" fmla="*/ 610486 w 682405"/>
                <a:gd name="connsiteY341" fmla="*/ 533333 h 578116"/>
                <a:gd name="connsiteX342" fmla="*/ 614496 w 682405"/>
                <a:gd name="connsiteY342" fmla="*/ 533715 h 578116"/>
                <a:gd name="connsiteX343" fmla="*/ 617849 w 682405"/>
                <a:gd name="connsiteY343" fmla="*/ 533953 h 578116"/>
                <a:gd name="connsiteX344" fmla="*/ 622545 w 682405"/>
                <a:gd name="connsiteY344" fmla="*/ 536077 h 578116"/>
                <a:gd name="connsiteX345" fmla="*/ 626831 w 682405"/>
                <a:gd name="connsiteY345" fmla="*/ 541592 h 578116"/>
                <a:gd name="connsiteX346" fmla="*/ 630669 w 682405"/>
                <a:gd name="connsiteY346" fmla="*/ 545602 h 578116"/>
                <a:gd name="connsiteX347" fmla="*/ 631727 w 682405"/>
                <a:gd name="connsiteY347" fmla="*/ 548202 h 578116"/>
                <a:gd name="connsiteX348" fmla="*/ 632755 w 682405"/>
                <a:gd name="connsiteY348" fmla="*/ 550498 h 578116"/>
                <a:gd name="connsiteX349" fmla="*/ 635117 w 682405"/>
                <a:gd name="connsiteY349" fmla="*/ 551355 h 578116"/>
                <a:gd name="connsiteX350" fmla="*/ 637794 w 682405"/>
                <a:gd name="connsiteY350" fmla="*/ 553241 h 578116"/>
                <a:gd name="connsiteX351" fmla="*/ 640089 w 682405"/>
                <a:gd name="connsiteY351" fmla="*/ 555746 h 578116"/>
                <a:gd name="connsiteX352" fmla="*/ 640328 w 682405"/>
                <a:gd name="connsiteY352" fmla="*/ 559270 h 578116"/>
                <a:gd name="connsiteX353" fmla="*/ 637965 w 682405"/>
                <a:gd name="connsiteY353" fmla="*/ 563413 h 578116"/>
                <a:gd name="connsiteX354" fmla="*/ 635127 w 682405"/>
                <a:gd name="connsiteY354" fmla="*/ 567728 h 578116"/>
                <a:gd name="connsiteX355" fmla="*/ 633451 w 682405"/>
                <a:gd name="connsiteY355" fmla="*/ 571357 h 578116"/>
                <a:gd name="connsiteX356" fmla="*/ 634003 w 682405"/>
                <a:gd name="connsiteY356" fmla="*/ 575301 h 578116"/>
                <a:gd name="connsiteX357" fmla="*/ 636946 w 682405"/>
                <a:gd name="connsiteY357" fmla="*/ 574177 h 578116"/>
                <a:gd name="connsiteX358" fmla="*/ 639994 w 682405"/>
                <a:gd name="connsiteY358" fmla="*/ 568862 h 578116"/>
                <a:gd name="connsiteX359" fmla="*/ 642185 w 682405"/>
                <a:gd name="connsiteY359" fmla="*/ 564785 h 578116"/>
                <a:gd name="connsiteX360" fmla="*/ 644614 w 682405"/>
                <a:gd name="connsiteY360" fmla="*/ 562556 h 578116"/>
                <a:gd name="connsiteX361" fmla="*/ 645262 w 682405"/>
                <a:gd name="connsiteY361" fmla="*/ 559641 h 578116"/>
                <a:gd name="connsiteX362" fmla="*/ 646909 w 682405"/>
                <a:gd name="connsiteY362" fmla="*/ 557479 h 578116"/>
                <a:gd name="connsiteX363" fmla="*/ 650167 w 682405"/>
                <a:gd name="connsiteY363" fmla="*/ 555698 h 578116"/>
                <a:gd name="connsiteX364" fmla="*/ 651748 w 682405"/>
                <a:gd name="connsiteY364" fmla="*/ 552688 h 578116"/>
                <a:gd name="connsiteX365" fmla="*/ 653663 w 682405"/>
                <a:gd name="connsiteY365" fmla="*/ 550974 h 578116"/>
                <a:gd name="connsiteX366" fmla="*/ 656434 w 682405"/>
                <a:gd name="connsiteY366" fmla="*/ 552374 h 578116"/>
                <a:gd name="connsiteX367" fmla="*/ 658797 w 682405"/>
                <a:gd name="connsiteY367" fmla="*/ 555736 h 578116"/>
                <a:gd name="connsiteX368" fmla="*/ 662083 w 682405"/>
                <a:gd name="connsiteY368" fmla="*/ 558546 h 578116"/>
                <a:gd name="connsiteX369" fmla="*/ 663692 w 682405"/>
                <a:gd name="connsiteY369" fmla="*/ 560013 h 578116"/>
                <a:gd name="connsiteX370" fmla="*/ 665340 w 682405"/>
                <a:gd name="connsiteY370" fmla="*/ 559670 h 578116"/>
                <a:gd name="connsiteX371" fmla="*/ 666398 w 682405"/>
                <a:gd name="connsiteY371" fmla="*/ 556308 h 578116"/>
                <a:gd name="connsiteX372" fmla="*/ 667360 w 682405"/>
                <a:gd name="connsiteY372" fmla="*/ 553193 h 578116"/>
                <a:gd name="connsiteX373" fmla="*/ 668693 w 682405"/>
                <a:gd name="connsiteY373" fmla="*/ 551174 h 578116"/>
                <a:gd name="connsiteX374" fmla="*/ 671846 w 682405"/>
                <a:gd name="connsiteY374" fmla="*/ 550145 h 578116"/>
                <a:gd name="connsiteX375" fmla="*/ 675170 w 682405"/>
                <a:gd name="connsiteY375" fmla="*/ 548945 h 578116"/>
                <a:gd name="connsiteX376" fmla="*/ 677599 w 682405"/>
                <a:gd name="connsiteY376" fmla="*/ 546345 h 578116"/>
                <a:gd name="connsiteX377" fmla="*/ 677704 w 682405"/>
                <a:gd name="connsiteY377" fmla="*/ 543744 h 578116"/>
                <a:gd name="connsiteX378" fmla="*/ 678494 w 682405"/>
                <a:gd name="connsiteY378" fmla="*/ 541106 h 578116"/>
                <a:gd name="connsiteX379" fmla="*/ 678113 w 682405"/>
                <a:gd name="connsiteY379" fmla="*/ 538429 h 578116"/>
                <a:gd name="connsiteX380" fmla="*/ 678151 w 682405"/>
                <a:gd name="connsiteY380" fmla="*/ 536029 h 578116"/>
                <a:gd name="connsiteX381" fmla="*/ 680723 w 682405"/>
                <a:gd name="connsiteY381" fmla="*/ 534724 h 578116"/>
                <a:gd name="connsiteX382" fmla="*/ 682400 w 682405"/>
                <a:gd name="connsiteY382" fmla="*/ 533391 h 578116"/>
                <a:gd name="connsiteX383" fmla="*/ 681476 w 682405"/>
                <a:gd name="connsiteY383" fmla="*/ 530857 h 578116"/>
                <a:gd name="connsiteX384" fmla="*/ 679933 w 682405"/>
                <a:gd name="connsiteY384" fmla="*/ 528390 h 578116"/>
                <a:gd name="connsiteX385" fmla="*/ 676780 w 682405"/>
                <a:gd name="connsiteY385" fmla="*/ 527533 h 578116"/>
                <a:gd name="connsiteX386" fmla="*/ 673179 w 682405"/>
                <a:gd name="connsiteY386" fmla="*/ 529142 h 578116"/>
                <a:gd name="connsiteX387" fmla="*/ 670608 w 682405"/>
                <a:gd name="connsiteY387" fmla="*/ 529866 h 578116"/>
                <a:gd name="connsiteX388" fmla="*/ 669207 w 682405"/>
                <a:gd name="connsiteY388" fmla="*/ 528257 h 578116"/>
                <a:gd name="connsiteX389" fmla="*/ 668798 w 682405"/>
                <a:gd name="connsiteY389" fmla="*/ 526371 h 578116"/>
                <a:gd name="connsiteX390" fmla="*/ 666540 w 682405"/>
                <a:gd name="connsiteY390" fmla="*/ 524418 h 578116"/>
                <a:gd name="connsiteX391" fmla="*/ 664998 w 682405"/>
                <a:gd name="connsiteY391" fmla="*/ 523494 h 578116"/>
                <a:gd name="connsiteX392" fmla="*/ 663426 w 682405"/>
                <a:gd name="connsiteY392" fmla="*/ 521370 h 578116"/>
                <a:gd name="connsiteX393" fmla="*/ 661845 w 682405"/>
                <a:gd name="connsiteY393" fmla="*/ 518389 h 578116"/>
                <a:gd name="connsiteX394" fmla="*/ 659273 w 682405"/>
                <a:gd name="connsiteY394" fmla="*/ 516369 h 578116"/>
                <a:gd name="connsiteX395" fmla="*/ 657797 w 682405"/>
                <a:gd name="connsiteY395" fmla="*/ 514455 h 578116"/>
                <a:gd name="connsiteX396" fmla="*/ 654853 w 682405"/>
                <a:gd name="connsiteY396" fmla="*/ 513055 h 578116"/>
                <a:gd name="connsiteX397" fmla="*/ 652558 w 682405"/>
                <a:gd name="connsiteY397" fmla="*/ 513293 h 578116"/>
                <a:gd name="connsiteX398" fmla="*/ 651739 w 682405"/>
                <a:gd name="connsiteY398" fmla="*/ 515141 h 578116"/>
                <a:gd name="connsiteX399" fmla="*/ 650367 w 682405"/>
                <a:gd name="connsiteY399" fmla="*/ 516512 h 578116"/>
                <a:gd name="connsiteX400" fmla="*/ 648386 w 682405"/>
                <a:gd name="connsiteY400" fmla="*/ 515455 h 578116"/>
                <a:gd name="connsiteX401" fmla="*/ 644309 w 682405"/>
                <a:gd name="connsiteY401" fmla="*/ 513398 h 578116"/>
                <a:gd name="connsiteX402" fmla="*/ 640166 w 682405"/>
                <a:gd name="connsiteY402" fmla="*/ 512369 h 578116"/>
                <a:gd name="connsiteX403" fmla="*/ 638689 w 682405"/>
                <a:gd name="connsiteY403" fmla="*/ 512474 h 578116"/>
                <a:gd name="connsiteX404" fmla="*/ 637156 w 682405"/>
                <a:gd name="connsiteY404" fmla="*/ 512026 h 578116"/>
                <a:gd name="connsiteX405" fmla="*/ 633936 w 682405"/>
                <a:gd name="connsiteY405" fmla="*/ 509702 h 578116"/>
                <a:gd name="connsiteX406" fmla="*/ 628936 w 682405"/>
                <a:gd name="connsiteY406" fmla="*/ 508025 h 578116"/>
                <a:gd name="connsiteX407" fmla="*/ 626469 w 682405"/>
                <a:gd name="connsiteY407" fmla="*/ 507445 h 578116"/>
                <a:gd name="connsiteX408" fmla="*/ 624621 w 682405"/>
                <a:gd name="connsiteY408" fmla="*/ 507273 h 578116"/>
                <a:gd name="connsiteX409" fmla="*/ 622192 w 682405"/>
                <a:gd name="connsiteY409" fmla="*/ 507206 h 578116"/>
                <a:gd name="connsiteX410" fmla="*/ 618525 w 682405"/>
                <a:gd name="connsiteY410" fmla="*/ 506825 h 578116"/>
                <a:gd name="connsiteX411" fmla="*/ 616125 w 682405"/>
                <a:gd name="connsiteY411" fmla="*/ 507959 h 578116"/>
                <a:gd name="connsiteX412" fmla="*/ 613724 w 682405"/>
                <a:gd name="connsiteY412" fmla="*/ 508749 h 578116"/>
                <a:gd name="connsiteX413" fmla="*/ 611534 w 682405"/>
                <a:gd name="connsiteY413" fmla="*/ 507140 h 578116"/>
                <a:gd name="connsiteX414" fmla="*/ 610810 w 682405"/>
                <a:gd name="connsiteY414" fmla="*/ 503958 h 578116"/>
                <a:gd name="connsiteX415" fmla="*/ 609305 w 682405"/>
                <a:gd name="connsiteY415" fmla="*/ 500977 h 578116"/>
                <a:gd name="connsiteX416" fmla="*/ 607009 w 682405"/>
                <a:gd name="connsiteY416" fmla="*/ 500186 h 578116"/>
                <a:gd name="connsiteX417" fmla="*/ 604885 w 682405"/>
                <a:gd name="connsiteY417" fmla="*/ 502415 h 578116"/>
                <a:gd name="connsiteX418" fmla="*/ 603104 w 682405"/>
                <a:gd name="connsiteY418" fmla="*/ 502892 h 578116"/>
                <a:gd name="connsiteX419" fmla="*/ 600085 w 682405"/>
                <a:gd name="connsiteY419" fmla="*/ 500491 h 578116"/>
                <a:gd name="connsiteX420" fmla="*/ 596522 w 682405"/>
                <a:gd name="connsiteY420" fmla="*/ 498024 h 578116"/>
                <a:gd name="connsiteX421" fmla="*/ 591217 w 682405"/>
                <a:gd name="connsiteY421" fmla="*/ 496481 h 578116"/>
                <a:gd name="connsiteX422" fmla="*/ 587893 w 682405"/>
                <a:gd name="connsiteY422" fmla="*/ 494567 h 578116"/>
                <a:gd name="connsiteX423" fmla="*/ 587616 w 682405"/>
                <a:gd name="connsiteY423" fmla="*/ 493300 h 578116"/>
                <a:gd name="connsiteX424" fmla="*/ 587826 w 682405"/>
                <a:gd name="connsiteY424" fmla="*/ 491214 h 578116"/>
                <a:gd name="connsiteX425" fmla="*/ 587959 w 682405"/>
                <a:gd name="connsiteY425" fmla="*/ 489566 h 578116"/>
                <a:gd name="connsiteX426" fmla="*/ 588712 w 682405"/>
                <a:gd name="connsiteY426" fmla="*/ 487509 h 578116"/>
                <a:gd name="connsiteX427" fmla="*/ 589836 w 682405"/>
                <a:gd name="connsiteY427" fmla="*/ 485318 h 578116"/>
                <a:gd name="connsiteX428" fmla="*/ 588502 w 682405"/>
                <a:gd name="connsiteY428" fmla="*/ 482680 h 578116"/>
                <a:gd name="connsiteX429" fmla="*/ 587197 w 682405"/>
                <a:gd name="connsiteY429" fmla="*/ 479974 h 578116"/>
                <a:gd name="connsiteX430" fmla="*/ 588426 w 682405"/>
                <a:gd name="connsiteY430" fmla="*/ 478507 h 578116"/>
                <a:gd name="connsiteX431" fmla="*/ 590683 w 682405"/>
                <a:gd name="connsiteY431" fmla="*/ 477546 h 578116"/>
                <a:gd name="connsiteX432" fmla="*/ 592055 w 682405"/>
                <a:gd name="connsiteY432" fmla="*/ 475964 h 578116"/>
                <a:gd name="connsiteX433" fmla="*/ 592674 w 682405"/>
                <a:gd name="connsiteY433" fmla="*/ 472812 h 578116"/>
                <a:gd name="connsiteX434" fmla="*/ 593122 w 682405"/>
                <a:gd name="connsiteY434" fmla="*/ 470383 h 578116"/>
                <a:gd name="connsiteX435" fmla="*/ 594970 w 682405"/>
                <a:gd name="connsiteY435" fmla="*/ 470488 h 578116"/>
                <a:gd name="connsiteX436" fmla="*/ 597989 w 682405"/>
                <a:gd name="connsiteY436" fmla="*/ 471240 h 578116"/>
                <a:gd name="connsiteX437" fmla="*/ 602132 w 682405"/>
                <a:gd name="connsiteY437" fmla="*/ 471411 h 578116"/>
                <a:gd name="connsiteX438" fmla="*/ 606142 w 682405"/>
                <a:gd name="connsiteY438" fmla="*/ 472202 h 578116"/>
                <a:gd name="connsiteX439" fmla="*/ 609943 w 682405"/>
                <a:gd name="connsiteY439" fmla="*/ 473640 h 578116"/>
                <a:gd name="connsiteX440" fmla="*/ 612781 w 682405"/>
                <a:gd name="connsiteY440" fmla="*/ 474459 h 578116"/>
                <a:gd name="connsiteX441" fmla="*/ 612648 w 682405"/>
                <a:gd name="connsiteY441" fmla="*/ 473231 h 578116"/>
                <a:gd name="connsiteX442" fmla="*/ 609600 w 682405"/>
                <a:gd name="connsiteY442" fmla="*/ 471316 h 578116"/>
                <a:gd name="connsiteX443" fmla="*/ 607028 w 682405"/>
                <a:gd name="connsiteY443" fmla="*/ 469811 h 578116"/>
                <a:gd name="connsiteX444" fmla="*/ 603504 w 682405"/>
                <a:gd name="connsiteY444" fmla="*/ 469192 h 578116"/>
                <a:gd name="connsiteX445" fmla="*/ 600180 w 682405"/>
                <a:gd name="connsiteY445" fmla="*/ 468544 h 578116"/>
                <a:gd name="connsiteX446" fmla="*/ 597989 w 682405"/>
                <a:gd name="connsiteY446" fmla="*/ 467173 h 578116"/>
                <a:gd name="connsiteX447" fmla="*/ 594531 w 682405"/>
                <a:gd name="connsiteY447" fmla="*/ 466525 h 578116"/>
                <a:gd name="connsiteX448" fmla="*/ 592788 w 682405"/>
                <a:gd name="connsiteY448" fmla="*/ 465801 h 578116"/>
                <a:gd name="connsiteX449" fmla="*/ 592312 w 682405"/>
                <a:gd name="connsiteY449" fmla="*/ 463715 h 578116"/>
                <a:gd name="connsiteX450" fmla="*/ 592036 w 682405"/>
                <a:gd name="connsiteY450" fmla="*/ 461143 h 578116"/>
                <a:gd name="connsiteX451" fmla="*/ 593236 w 682405"/>
                <a:gd name="connsiteY451" fmla="*/ 460086 h 578116"/>
                <a:gd name="connsiteX452" fmla="*/ 596255 w 682405"/>
                <a:gd name="connsiteY452" fmla="*/ 459810 h 578116"/>
                <a:gd name="connsiteX453" fmla="*/ 599027 w 682405"/>
                <a:gd name="connsiteY453" fmla="*/ 459400 h 578116"/>
                <a:gd name="connsiteX454" fmla="*/ 602485 w 682405"/>
                <a:gd name="connsiteY454" fmla="*/ 459782 h 578116"/>
                <a:gd name="connsiteX455" fmla="*/ 605428 w 682405"/>
                <a:gd name="connsiteY455" fmla="*/ 459677 h 578116"/>
                <a:gd name="connsiteX456" fmla="*/ 608476 w 682405"/>
                <a:gd name="connsiteY456" fmla="*/ 459677 h 578116"/>
                <a:gd name="connsiteX457" fmla="*/ 614058 w 682405"/>
                <a:gd name="connsiteY457" fmla="*/ 461658 h 578116"/>
                <a:gd name="connsiteX458" fmla="*/ 619058 w 682405"/>
                <a:gd name="connsiteY458" fmla="*/ 462753 h 578116"/>
                <a:gd name="connsiteX459" fmla="*/ 620220 w 682405"/>
                <a:gd name="connsiteY459" fmla="*/ 460458 h 578116"/>
                <a:gd name="connsiteX460" fmla="*/ 619944 w 682405"/>
                <a:gd name="connsiteY460" fmla="*/ 458400 h 578116"/>
                <a:gd name="connsiteX461" fmla="*/ 621516 w 682405"/>
                <a:gd name="connsiteY461" fmla="*/ 456171 h 578116"/>
                <a:gd name="connsiteX462" fmla="*/ 622097 w 682405"/>
                <a:gd name="connsiteY462" fmla="*/ 453571 h 578116"/>
                <a:gd name="connsiteX463" fmla="*/ 623021 w 682405"/>
                <a:gd name="connsiteY463" fmla="*/ 451409 h 578116"/>
                <a:gd name="connsiteX464" fmla="*/ 625040 w 682405"/>
                <a:gd name="connsiteY464" fmla="*/ 451342 h 578116"/>
                <a:gd name="connsiteX465" fmla="*/ 627402 w 682405"/>
                <a:gd name="connsiteY465" fmla="*/ 451618 h 578116"/>
                <a:gd name="connsiteX466" fmla="*/ 630212 w 682405"/>
                <a:gd name="connsiteY466" fmla="*/ 451142 h 578116"/>
                <a:gd name="connsiteX467" fmla="*/ 633536 w 682405"/>
                <a:gd name="connsiteY467" fmla="*/ 452038 h 578116"/>
                <a:gd name="connsiteX468" fmla="*/ 636994 w 682405"/>
                <a:gd name="connsiteY468" fmla="*/ 451999 h 578116"/>
                <a:gd name="connsiteX469" fmla="*/ 636689 w 682405"/>
                <a:gd name="connsiteY469" fmla="*/ 448399 h 578116"/>
                <a:gd name="connsiteX470" fmla="*/ 634841 w 682405"/>
                <a:gd name="connsiteY470" fmla="*/ 446104 h 578116"/>
                <a:gd name="connsiteX471" fmla="*/ 632032 w 682405"/>
                <a:gd name="connsiteY471" fmla="*/ 446999 h 578116"/>
                <a:gd name="connsiteX472" fmla="*/ 630117 w 682405"/>
                <a:gd name="connsiteY472" fmla="*/ 447208 h 578116"/>
                <a:gd name="connsiteX473" fmla="*/ 629498 w 682405"/>
                <a:gd name="connsiteY473" fmla="*/ 445189 h 578116"/>
                <a:gd name="connsiteX474" fmla="*/ 627650 w 682405"/>
                <a:gd name="connsiteY474" fmla="*/ 444265 h 578116"/>
                <a:gd name="connsiteX475" fmla="*/ 624602 w 682405"/>
                <a:gd name="connsiteY475" fmla="*/ 443303 h 578116"/>
                <a:gd name="connsiteX476" fmla="*/ 625526 w 682405"/>
                <a:gd name="connsiteY476" fmla="*/ 441655 h 578116"/>
                <a:gd name="connsiteX477" fmla="*/ 629288 w 682405"/>
                <a:gd name="connsiteY477" fmla="*/ 440322 h 578116"/>
                <a:gd name="connsiteX478" fmla="*/ 633403 w 682405"/>
                <a:gd name="connsiteY478" fmla="*/ 438407 h 578116"/>
                <a:gd name="connsiteX479" fmla="*/ 637584 w 682405"/>
                <a:gd name="connsiteY479" fmla="*/ 437512 h 578116"/>
                <a:gd name="connsiteX480" fmla="*/ 639918 w 682405"/>
                <a:gd name="connsiteY480" fmla="*/ 435388 h 578116"/>
                <a:gd name="connsiteX481" fmla="*/ 639442 w 682405"/>
                <a:gd name="connsiteY481" fmla="*/ 433569 h 578116"/>
                <a:gd name="connsiteX482" fmla="*/ 634575 w 682405"/>
                <a:gd name="connsiteY482" fmla="*/ 433369 h 578116"/>
                <a:gd name="connsiteX483" fmla="*/ 630222 w 682405"/>
                <a:gd name="connsiteY483" fmla="*/ 433607 h 578116"/>
                <a:gd name="connsiteX484" fmla="*/ 631212 w 682405"/>
                <a:gd name="connsiteY484" fmla="*/ 431997 h 578116"/>
                <a:gd name="connsiteX485" fmla="*/ 634298 w 682405"/>
                <a:gd name="connsiteY485" fmla="*/ 429530 h 578116"/>
                <a:gd name="connsiteX486" fmla="*/ 637518 w 682405"/>
                <a:gd name="connsiteY486" fmla="*/ 428263 h 578116"/>
                <a:gd name="connsiteX487" fmla="*/ 640289 w 682405"/>
                <a:gd name="connsiteY487" fmla="*/ 426073 h 578116"/>
                <a:gd name="connsiteX488" fmla="*/ 641690 w 682405"/>
                <a:gd name="connsiteY488" fmla="*/ 422548 h 578116"/>
                <a:gd name="connsiteX489" fmla="*/ 640318 w 682405"/>
                <a:gd name="connsiteY489" fmla="*/ 420291 h 578116"/>
                <a:gd name="connsiteX490" fmla="*/ 638089 w 682405"/>
                <a:gd name="connsiteY490" fmla="*/ 418233 h 578116"/>
                <a:gd name="connsiteX491" fmla="*/ 636613 w 682405"/>
                <a:gd name="connsiteY491" fmla="*/ 416347 h 578116"/>
                <a:gd name="connsiteX492" fmla="*/ 633870 w 682405"/>
                <a:gd name="connsiteY492" fmla="*/ 419119 h 578116"/>
                <a:gd name="connsiteX493" fmla="*/ 630269 w 682405"/>
                <a:gd name="connsiteY493" fmla="*/ 425768 h 578116"/>
                <a:gd name="connsiteX494" fmla="*/ 627869 w 682405"/>
                <a:gd name="connsiteY494" fmla="*/ 429978 h 578116"/>
                <a:gd name="connsiteX495" fmla="*/ 626221 w 682405"/>
                <a:gd name="connsiteY495" fmla="*/ 431178 h 578116"/>
                <a:gd name="connsiteX496" fmla="*/ 624202 w 682405"/>
                <a:gd name="connsiteY496" fmla="*/ 431140 h 578116"/>
                <a:gd name="connsiteX497" fmla="*/ 623659 w 682405"/>
                <a:gd name="connsiteY497" fmla="*/ 428540 h 578116"/>
                <a:gd name="connsiteX498" fmla="*/ 622973 w 682405"/>
                <a:gd name="connsiteY498" fmla="*/ 425730 h 578116"/>
                <a:gd name="connsiteX499" fmla="*/ 619106 w 682405"/>
                <a:gd name="connsiteY499" fmla="*/ 423948 h 578116"/>
                <a:gd name="connsiteX500" fmla="*/ 615267 w 682405"/>
                <a:gd name="connsiteY500" fmla="*/ 421177 h 578116"/>
                <a:gd name="connsiteX501" fmla="*/ 615267 w 682405"/>
                <a:gd name="connsiteY501" fmla="*/ 417309 h 578116"/>
                <a:gd name="connsiteX502" fmla="*/ 619068 w 682405"/>
                <a:gd name="connsiteY502" fmla="*/ 415014 h 578116"/>
                <a:gd name="connsiteX503" fmla="*/ 620811 w 682405"/>
                <a:gd name="connsiteY503" fmla="*/ 412690 h 578116"/>
                <a:gd name="connsiteX504" fmla="*/ 619439 w 682405"/>
                <a:gd name="connsiteY504" fmla="*/ 410842 h 578116"/>
                <a:gd name="connsiteX505" fmla="*/ 615944 w 682405"/>
                <a:gd name="connsiteY505" fmla="*/ 411290 h 578116"/>
                <a:gd name="connsiteX506" fmla="*/ 612724 w 682405"/>
                <a:gd name="connsiteY506" fmla="*/ 411566 h 578116"/>
                <a:gd name="connsiteX507" fmla="*/ 609914 w 682405"/>
                <a:gd name="connsiteY507" fmla="*/ 410918 h 578116"/>
                <a:gd name="connsiteX508" fmla="*/ 607552 w 682405"/>
                <a:gd name="connsiteY508" fmla="*/ 409137 h 578116"/>
                <a:gd name="connsiteX509" fmla="*/ 605561 w 682405"/>
                <a:gd name="connsiteY509" fmla="*/ 409347 h 578116"/>
                <a:gd name="connsiteX510" fmla="*/ 603637 w 682405"/>
                <a:gd name="connsiteY510" fmla="*/ 413795 h 578116"/>
                <a:gd name="connsiteX511" fmla="*/ 598570 w 682405"/>
                <a:gd name="connsiteY511" fmla="*/ 418729 h 578116"/>
                <a:gd name="connsiteX512" fmla="*/ 595827 w 682405"/>
                <a:gd name="connsiteY512" fmla="*/ 421405 h 578116"/>
                <a:gd name="connsiteX513" fmla="*/ 595760 w 682405"/>
                <a:gd name="connsiteY513" fmla="*/ 427396 h 578116"/>
                <a:gd name="connsiteX514" fmla="*/ 593808 w 682405"/>
                <a:gd name="connsiteY514" fmla="*/ 437502 h 578116"/>
                <a:gd name="connsiteX515" fmla="*/ 588836 w 682405"/>
                <a:gd name="connsiteY515" fmla="*/ 441036 h 578116"/>
                <a:gd name="connsiteX516" fmla="*/ 582949 w 682405"/>
                <a:gd name="connsiteY516" fmla="*/ 441312 h 578116"/>
                <a:gd name="connsiteX517" fmla="*/ 579187 w 682405"/>
                <a:gd name="connsiteY517" fmla="*/ 439665 h 578116"/>
                <a:gd name="connsiteX518" fmla="*/ 578120 w 682405"/>
                <a:gd name="connsiteY518" fmla="*/ 436826 h 578116"/>
                <a:gd name="connsiteX519" fmla="*/ 579596 w 682405"/>
                <a:gd name="connsiteY519" fmla="*/ 433569 h 578116"/>
                <a:gd name="connsiteX520" fmla="*/ 580177 w 682405"/>
                <a:gd name="connsiteY520" fmla="*/ 431407 h 578116"/>
                <a:gd name="connsiteX521" fmla="*/ 577910 w 682405"/>
                <a:gd name="connsiteY521" fmla="*/ 430035 h 578116"/>
                <a:gd name="connsiteX522" fmla="*/ 575100 w 682405"/>
                <a:gd name="connsiteY522" fmla="*/ 430854 h 578116"/>
                <a:gd name="connsiteX523" fmla="*/ 572700 w 682405"/>
                <a:gd name="connsiteY523" fmla="*/ 432911 h 578116"/>
                <a:gd name="connsiteX524" fmla="*/ 568490 w 682405"/>
                <a:gd name="connsiteY524" fmla="*/ 433559 h 578116"/>
                <a:gd name="connsiteX525" fmla="*/ 564137 w 682405"/>
                <a:gd name="connsiteY525" fmla="*/ 432159 h 578116"/>
                <a:gd name="connsiteX526" fmla="*/ 561670 w 682405"/>
                <a:gd name="connsiteY526" fmla="*/ 428701 h 578116"/>
                <a:gd name="connsiteX527" fmla="*/ 561461 w 682405"/>
                <a:gd name="connsiteY527" fmla="*/ 425244 h 578116"/>
                <a:gd name="connsiteX528" fmla="*/ 563347 w 682405"/>
                <a:gd name="connsiteY528" fmla="*/ 421405 h 578116"/>
                <a:gd name="connsiteX529" fmla="*/ 566804 w 682405"/>
                <a:gd name="connsiteY529" fmla="*/ 418833 h 578116"/>
                <a:gd name="connsiteX530" fmla="*/ 571843 w 682405"/>
                <a:gd name="connsiteY530" fmla="*/ 418662 h 578116"/>
                <a:gd name="connsiteX531" fmla="*/ 576129 w 682405"/>
                <a:gd name="connsiteY531" fmla="*/ 420681 h 578116"/>
                <a:gd name="connsiteX532" fmla="*/ 577567 w 682405"/>
                <a:gd name="connsiteY532" fmla="*/ 420338 h 578116"/>
                <a:gd name="connsiteX533" fmla="*/ 576710 w 682405"/>
                <a:gd name="connsiteY533" fmla="*/ 418043 h 578116"/>
                <a:gd name="connsiteX534" fmla="*/ 574996 w 682405"/>
                <a:gd name="connsiteY534" fmla="*/ 416157 h 578116"/>
                <a:gd name="connsiteX535" fmla="*/ 575062 w 682405"/>
                <a:gd name="connsiteY535" fmla="*/ 414652 h 578116"/>
                <a:gd name="connsiteX536" fmla="*/ 577739 w 682405"/>
                <a:gd name="connsiteY536" fmla="*/ 414109 h 578116"/>
                <a:gd name="connsiteX537" fmla="*/ 579825 w 682405"/>
                <a:gd name="connsiteY537" fmla="*/ 412709 h 578116"/>
                <a:gd name="connsiteX538" fmla="*/ 580301 w 682405"/>
                <a:gd name="connsiteY538" fmla="*/ 410175 h 578116"/>
                <a:gd name="connsiteX539" fmla="*/ 581263 w 682405"/>
                <a:gd name="connsiteY539" fmla="*/ 407499 h 578116"/>
                <a:gd name="connsiteX540" fmla="*/ 583835 w 682405"/>
                <a:gd name="connsiteY540" fmla="*/ 405613 h 578116"/>
                <a:gd name="connsiteX541" fmla="*/ 585645 w 682405"/>
                <a:gd name="connsiteY541" fmla="*/ 402327 h 578116"/>
                <a:gd name="connsiteX542" fmla="*/ 587531 w 682405"/>
                <a:gd name="connsiteY542" fmla="*/ 400060 h 578116"/>
                <a:gd name="connsiteX543" fmla="*/ 591779 w 682405"/>
                <a:gd name="connsiteY543" fmla="*/ 399345 h 578116"/>
                <a:gd name="connsiteX544" fmla="*/ 594312 w 682405"/>
                <a:gd name="connsiteY544" fmla="*/ 398593 h 578116"/>
                <a:gd name="connsiteX545" fmla="*/ 595131 w 682405"/>
                <a:gd name="connsiteY545" fmla="*/ 396507 h 578116"/>
                <a:gd name="connsiteX546" fmla="*/ 595179 w 682405"/>
                <a:gd name="connsiteY546" fmla="*/ 396202 h 578116"/>
                <a:gd name="connsiteX547" fmla="*/ 595103 w 682405"/>
                <a:gd name="connsiteY547" fmla="*/ 396135 h 578116"/>
                <a:gd name="connsiteX548" fmla="*/ 590883 w 682405"/>
                <a:gd name="connsiteY548" fmla="*/ 393621 h 578116"/>
                <a:gd name="connsiteX549" fmla="*/ 587292 w 682405"/>
                <a:gd name="connsiteY549" fmla="*/ 390001 h 578116"/>
                <a:gd name="connsiteX550" fmla="*/ 585683 w 682405"/>
                <a:gd name="connsiteY550" fmla="*/ 386258 h 578116"/>
                <a:gd name="connsiteX551" fmla="*/ 582158 w 682405"/>
                <a:gd name="connsiteY551" fmla="*/ 381619 h 578116"/>
                <a:gd name="connsiteX552" fmla="*/ 581758 w 682405"/>
                <a:gd name="connsiteY552" fmla="*/ 377914 h 578116"/>
                <a:gd name="connsiteX553" fmla="*/ 582568 w 682405"/>
                <a:gd name="connsiteY553" fmla="*/ 373856 h 578116"/>
                <a:gd name="connsiteX554" fmla="*/ 580111 w 682405"/>
                <a:gd name="connsiteY554" fmla="*/ 369170 h 578116"/>
                <a:gd name="connsiteX555" fmla="*/ 575967 w 682405"/>
                <a:gd name="connsiteY555" fmla="*/ 365112 h 578116"/>
                <a:gd name="connsiteX556" fmla="*/ 573024 w 682405"/>
                <a:gd name="connsiteY556" fmla="*/ 360341 h 578116"/>
                <a:gd name="connsiteX557" fmla="*/ 570300 w 682405"/>
                <a:gd name="connsiteY557" fmla="*/ 353873 h 578116"/>
                <a:gd name="connsiteX558" fmla="*/ 565128 w 682405"/>
                <a:gd name="connsiteY558" fmla="*/ 348834 h 578116"/>
                <a:gd name="connsiteX559" fmla="*/ 558213 w 682405"/>
                <a:gd name="connsiteY559" fmla="*/ 341481 h 578116"/>
                <a:gd name="connsiteX560" fmla="*/ 555089 w 682405"/>
                <a:gd name="connsiteY560" fmla="*/ 335375 h 578116"/>
                <a:gd name="connsiteX561" fmla="*/ 553355 w 682405"/>
                <a:gd name="connsiteY561" fmla="*/ 331851 h 578116"/>
                <a:gd name="connsiteX562" fmla="*/ 551345 w 682405"/>
                <a:gd name="connsiteY562" fmla="*/ 326546 h 578116"/>
                <a:gd name="connsiteX563" fmla="*/ 549164 w 682405"/>
                <a:gd name="connsiteY563" fmla="*/ 318297 h 578116"/>
                <a:gd name="connsiteX564" fmla="*/ 550145 w 682405"/>
                <a:gd name="connsiteY564" fmla="*/ 310582 h 578116"/>
                <a:gd name="connsiteX565" fmla="*/ 554698 w 682405"/>
                <a:gd name="connsiteY565" fmla="*/ 304743 h 578116"/>
                <a:gd name="connsiteX566" fmla="*/ 555993 w 682405"/>
                <a:gd name="connsiteY566" fmla="*/ 298495 h 578116"/>
                <a:gd name="connsiteX567" fmla="*/ 557060 w 682405"/>
                <a:gd name="connsiteY567" fmla="*/ 293008 h 578116"/>
                <a:gd name="connsiteX568" fmla="*/ 558355 w 682405"/>
                <a:gd name="connsiteY568" fmla="*/ 288989 h 578116"/>
                <a:gd name="connsiteX569" fmla="*/ 557956 w 682405"/>
                <a:gd name="connsiteY569" fmla="*/ 285283 h 578116"/>
                <a:gd name="connsiteX570" fmla="*/ 559565 w 682405"/>
                <a:gd name="connsiteY570" fmla="*/ 281140 h 578116"/>
                <a:gd name="connsiteX571" fmla="*/ 559565 w 682405"/>
                <a:gd name="connsiteY571" fmla="*/ 278235 h 578116"/>
                <a:gd name="connsiteX572" fmla="*/ 544049 w 682405"/>
                <a:gd name="connsiteY572" fmla="*/ 279349 h 578116"/>
                <a:gd name="connsiteX573" fmla="*/ 461705 w 682405"/>
                <a:gd name="connsiteY573" fmla="*/ 288360 h 578116"/>
                <a:gd name="connsiteX574" fmla="*/ 347081 w 682405"/>
                <a:gd name="connsiteY574" fmla="*/ 299247 h 578116"/>
                <a:gd name="connsiteX575" fmla="*/ 323183 w 682405"/>
                <a:gd name="connsiteY575" fmla="*/ 298904 h 578116"/>
                <a:gd name="connsiteX576" fmla="*/ 326222 w 682405"/>
                <a:gd name="connsiteY576" fmla="*/ 293446 h 578116"/>
                <a:gd name="connsiteX577" fmla="*/ 324898 w 682405"/>
                <a:gd name="connsiteY577" fmla="*/ 288884 h 578116"/>
                <a:gd name="connsiteX578" fmla="*/ 321993 w 682405"/>
                <a:gd name="connsiteY578" fmla="*/ 282407 h 578116"/>
                <a:gd name="connsiteX579" fmla="*/ 323345 w 682405"/>
                <a:gd name="connsiteY579" fmla="*/ 275711 h 578116"/>
                <a:gd name="connsiteX580" fmla="*/ 320850 w 682405"/>
                <a:gd name="connsiteY580" fmla="*/ 269491 h 578116"/>
                <a:gd name="connsiteX581" fmla="*/ 317973 w 682405"/>
                <a:gd name="connsiteY581" fmla="*/ 263881 h 578116"/>
                <a:gd name="connsiteX582" fmla="*/ 322869 w 682405"/>
                <a:gd name="connsiteY582" fmla="*/ 260490 h 578116"/>
                <a:gd name="connsiteX583" fmla="*/ 330260 w 682405"/>
                <a:gd name="connsiteY583" fmla="*/ 258404 h 578116"/>
                <a:gd name="connsiteX584" fmla="*/ 333547 w 682405"/>
                <a:gd name="connsiteY584" fmla="*/ 256623 h 578116"/>
                <a:gd name="connsiteX585" fmla="*/ 332404 w 682405"/>
                <a:gd name="connsiteY585" fmla="*/ 253975 h 578116"/>
                <a:gd name="connsiteX586" fmla="*/ 328451 w 682405"/>
                <a:gd name="connsiteY586" fmla="*/ 250279 h 578116"/>
                <a:gd name="connsiteX587" fmla="*/ 325593 w 682405"/>
                <a:gd name="connsiteY587" fmla="*/ 246479 h 578116"/>
                <a:gd name="connsiteX588" fmla="*/ 323536 w 682405"/>
                <a:gd name="connsiteY588" fmla="*/ 242126 h 578116"/>
                <a:gd name="connsiteX589" fmla="*/ 324888 w 682405"/>
                <a:gd name="connsiteY589" fmla="*/ 237411 h 578116"/>
                <a:gd name="connsiteX590" fmla="*/ 328327 w 682405"/>
                <a:gd name="connsiteY590" fmla="*/ 235753 h 578116"/>
                <a:gd name="connsiteX591" fmla="*/ 328736 w 682405"/>
                <a:gd name="connsiteY591" fmla="*/ 232363 h 578116"/>
                <a:gd name="connsiteX592" fmla="*/ 328536 w 682405"/>
                <a:gd name="connsiteY592" fmla="*/ 225381 h 578116"/>
                <a:gd name="connsiteX593" fmla="*/ 330365 w 682405"/>
                <a:gd name="connsiteY593" fmla="*/ 221485 h 578116"/>
                <a:gd name="connsiteX594" fmla="*/ 334775 w 682405"/>
                <a:gd name="connsiteY594" fmla="*/ 219008 h 578116"/>
                <a:gd name="connsiteX595" fmla="*/ 339138 w 682405"/>
                <a:gd name="connsiteY595" fmla="*/ 216027 h 578116"/>
                <a:gd name="connsiteX596" fmla="*/ 338804 w 682405"/>
                <a:gd name="connsiteY596" fmla="*/ 213427 h 578116"/>
                <a:gd name="connsiteX597" fmla="*/ 332270 w 682405"/>
                <a:gd name="connsiteY597" fmla="*/ 211541 h 578116"/>
                <a:gd name="connsiteX598" fmla="*/ 328936 w 682405"/>
                <a:gd name="connsiteY598" fmla="*/ 207693 h 578116"/>
                <a:gd name="connsiteX599" fmla="*/ 331841 w 682405"/>
                <a:gd name="connsiteY599" fmla="*/ 206521 h 578116"/>
                <a:gd name="connsiteX600" fmla="*/ 338242 w 682405"/>
                <a:gd name="connsiteY600" fmla="*/ 206626 h 578116"/>
                <a:gd name="connsiteX601" fmla="*/ 340357 w 682405"/>
                <a:gd name="connsiteY601" fmla="*/ 201044 h 578116"/>
                <a:gd name="connsiteX602" fmla="*/ 342195 w 682405"/>
                <a:gd name="connsiteY602" fmla="*/ 192577 h 578116"/>
                <a:gd name="connsiteX603" fmla="*/ 343776 w 682405"/>
                <a:gd name="connsiteY603" fmla="*/ 186462 h 578116"/>
                <a:gd name="connsiteX604" fmla="*/ 344691 w 682405"/>
                <a:gd name="connsiteY604" fmla="*/ 180318 h 578116"/>
                <a:gd name="connsiteX605" fmla="*/ 349253 w 682405"/>
                <a:gd name="connsiteY605" fmla="*/ 174250 h 578116"/>
                <a:gd name="connsiteX606" fmla="*/ 353463 w 682405"/>
                <a:gd name="connsiteY606" fmla="*/ 172031 h 578116"/>
                <a:gd name="connsiteX607" fmla="*/ 356778 w 682405"/>
                <a:gd name="connsiteY607" fmla="*/ 170983 h 578116"/>
                <a:gd name="connsiteX608" fmla="*/ 360912 w 682405"/>
                <a:gd name="connsiteY608" fmla="*/ 166726 h 578116"/>
                <a:gd name="connsiteX609" fmla="*/ 363817 w 682405"/>
                <a:gd name="connsiteY609" fmla="*/ 160230 h 578116"/>
                <a:gd name="connsiteX610" fmla="*/ 365960 w 682405"/>
                <a:gd name="connsiteY610" fmla="*/ 153267 h 578116"/>
                <a:gd name="connsiteX611" fmla="*/ 371665 w 682405"/>
                <a:gd name="connsiteY611" fmla="*/ 149057 h 578116"/>
                <a:gd name="connsiteX612" fmla="*/ 373628 w 682405"/>
                <a:gd name="connsiteY612" fmla="*/ 145818 h 578116"/>
                <a:gd name="connsiteX613" fmla="*/ 370389 w 682405"/>
                <a:gd name="connsiteY613" fmla="*/ 143628 h 578116"/>
                <a:gd name="connsiteX614" fmla="*/ 367256 w 682405"/>
                <a:gd name="connsiteY614" fmla="*/ 139189 h 578116"/>
                <a:gd name="connsiteX615" fmla="*/ 370465 w 682405"/>
                <a:gd name="connsiteY615" fmla="*/ 137960 h 578116"/>
                <a:gd name="connsiteX616" fmla="*/ 374647 w 682405"/>
                <a:gd name="connsiteY616" fmla="*/ 138398 h 578116"/>
                <a:gd name="connsiteX617" fmla="*/ 377371 w 682405"/>
                <a:gd name="connsiteY617" fmla="*/ 134750 h 578116"/>
                <a:gd name="connsiteX618" fmla="*/ 380914 w 682405"/>
                <a:gd name="connsiteY618" fmla="*/ 129807 h 578116"/>
                <a:gd name="connsiteX619" fmla="*/ 382191 w 682405"/>
                <a:gd name="connsiteY619" fmla="*/ 127054 h 578116"/>
                <a:gd name="connsiteX620" fmla="*/ 379076 w 682405"/>
                <a:gd name="connsiteY620" fmla="*/ 127768 h 578116"/>
                <a:gd name="connsiteX621" fmla="*/ 372913 w 682405"/>
                <a:gd name="connsiteY621" fmla="*/ 129245 h 578116"/>
                <a:gd name="connsiteX622" fmla="*/ 366008 w 682405"/>
                <a:gd name="connsiteY622" fmla="*/ 127073 h 578116"/>
                <a:gd name="connsiteX623" fmla="*/ 364379 w 682405"/>
                <a:gd name="connsiteY623" fmla="*/ 121491 h 578116"/>
                <a:gd name="connsiteX624" fmla="*/ 368484 w 682405"/>
                <a:gd name="connsiteY624" fmla="*/ 117462 h 578116"/>
                <a:gd name="connsiteX625" fmla="*/ 374904 w 682405"/>
                <a:gd name="connsiteY625" fmla="*/ 115119 h 578116"/>
                <a:gd name="connsiteX626" fmla="*/ 380333 w 682405"/>
                <a:gd name="connsiteY626" fmla="*/ 112900 h 578116"/>
                <a:gd name="connsiteX627" fmla="*/ 384543 w 682405"/>
                <a:gd name="connsiteY627" fmla="*/ 109871 h 578116"/>
                <a:gd name="connsiteX628" fmla="*/ 385944 w 682405"/>
                <a:gd name="connsiteY628" fmla="*/ 104442 h 578116"/>
                <a:gd name="connsiteX629" fmla="*/ 390201 w 682405"/>
                <a:gd name="connsiteY629" fmla="*/ 101784 h 578116"/>
                <a:gd name="connsiteX630" fmla="*/ 392621 w 682405"/>
                <a:gd name="connsiteY630" fmla="*/ 98422 h 578116"/>
                <a:gd name="connsiteX631" fmla="*/ 388544 w 682405"/>
                <a:gd name="connsiteY631" fmla="*/ 95841 h 578116"/>
                <a:gd name="connsiteX632" fmla="*/ 383143 w 682405"/>
                <a:gd name="connsiteY632" fmla="*/ 92345 h 578116"/>
                <a:gd name="connsiteX633" fmla="*/ 382762 w 682405"/>
                <a:gd name="connsiteY633" fmla="*/ 87087 h 578116"/>
                <a:gd name="connsiteX634" fmla="*/ 381000 w 682405"/>
                <a:gd name="connsiteY634" fmla="*/ 83591 h 578116"/>
                <a:gd name="connsiteX635" fmla="*/ 374628 w 682405"/>
                <a:gd name="connsiteY635" fmla="*/ 82601 h 578116"/>
                <a:gd name="connsiteX636" fmla="*/ 368046 w 682405"/>
                <a:gd name="connsiteY636" fmla="*/ 78877 h 578116"/>
                <a:gd name="connsiteX637" fmla="*/ 367894 w 682405"/>
                <a:gd name="connsiteY637" fmla="*/ 72409 h 578116"/>
                <a:gd name="connsiteX638" fmla="*/ 371561 w 682405"/>
                <a:gd name="connsiteY638" fmla="*/ 65504 h 578116"/>
                <a:gd name="connsiteX639" fmla="*/ 374847 w 682405"/>
                <a:gd name="connsiteY639" fmla="*/ 60227 h 578116"/>
                <a:gd name="connsiteX640" fmla="*/ 374237 w 682405"/>
                <a:gd name="connsiteY640" fmla="*/ 57626 h 578116"/>
                <a:gd name="connsiteX641" fmla="*/ 370770 w 682405"/>
                <a:gd name="connsiteY641" fmla="*/ 59893 h 578116"/>
                <a:gd name="connsiteX642" fmla="*/ 365446 w 682405"/>
                <a:gd name="connsiteY642" fmla="*/ 61808 h 578116"/>
                <a:gd name="connsiteX643" fmla="*/ 360426 w 682405"/>
                <a:gd name="connsiteY643" fmla="*/ 59722 h 578116"/>
                <a:gd name="connsiteX644" fmla="*/ 359378 w 682405"/>
                <a:gd name="connsiteY644" fmla="*/ 53988 h 578116"/>
                <a:gd name="connsiteX645" fmla="*/ 363150 w 682405"/>
                <a:gd name="connsiteY645" fmla="*/ 49216 h 578116"/>
                <a:gd name="connsiteX646" fmla="*/ 368065 w 682405"/>
                <a:gd name="connsiteY646" fmla="*/ 45139 h 578116"/>
                <a:gd name="connsiteX647" fmla="*/ 369132 w 682405"/>
                <a:gd name="connsiteY647" fmla="*/ 42510 h 578116"/>
                <a:gd name="connsiteX648" fmla="*/ 366636 w 682405"/>
                <a:gd name="connsiteY648" fmla="*/ 40929 h 578116"/>
                <a:gd name="connsiteX649" fmla="*/ 360721 w 682405"/>
                <a:gd name="connsiteY649" fmla="*/ 40034 h 578116"/>
                <a:gd name="connsiteX650" fmla="*/ 356254 w 682405"/>
                <a:gd name="connsiteY650" fmla="*/ 39091 h 578116"/>
                <a:gd name="connsiteX651" fmla="*/ 356083 w 682405"/>
                <a:gd name="connsiteY651" fmla="*/ 34500 h 578116"/>
                <a:gd name="connsiteX652" fmla="*/ 357102 w 682405"/>
                <a:gd name="connsiteY652" fmla="*/ 25908 h 578116"/>
                <a:gd name="connsiteX653" fmla="*/ 361407 w 682405"/>
                <a:gd name="connsiteY653" fmla="*/ 20403 h 578116"/>
                <a:gd name="connsiteX654" fmla="*/ 364341 w 682405"/>
                <a:gd name="connsiteY654" fmla="*/ 14383 h 578116"/>
                <a:gd name="connsiteX655" fmla="*/ 363350 w 682405"/>
                <a:gd name="connsiteY655" fmla="*/ 8192 h 578116"/>
                <a:gd name="connsiteX656" fmla="*/ 360750 w 682405"/>
                <a:gd name="connsiteY656" fmla="*/ 5487 h 578116"/>
                <a:gd name="connsiteX657" fmla="*/ 359397 w 682405"/>
                <a:gd name="connsiteY657" fmla="*/ 7496 h 578116"/>
                <a:gd name="connsiteX658" fmla="*/ 358273 w 682405"/>
                <a:gd name="connsiteY658" fmla="*/ 13488 h 578116"/>
                <a:gd name="connsiteX659" fmla="*/ 353739 w 682405"/>
                <a:gd name="connsiteY659" fmla="*/ 17317 h 578116"/>
                <a:gd name="connsiteX660" fmla="*/ 349301 w 682405"/>
                <a:gd name="connsiteY660" fmla="*/ 16069 h 578116"/>
                <a:gd name="connsiteX661" fmla="*/ 348891 w 682405"/>
                <a:gd name="connsiteY661" fmla="*/ 9896 h 578116"/>
                <a:gd name="connsiteX662" fmla="*/ 351434 w 682405"/>
                <a:gd name="connsiteY662" fmla="*/ 3572 h 578116"/>
                <a:gd name="connsiteX663" fmla="*/ 352197 w 682405"/>
                <a:gd name="connsiteY663" fmla="*/ 0 h 578116"/>
                <a:gd name="connsiteX664" fmla="*/ 301609 w 682405"/>
                <a:gd name="connsiteY664" fmla="*/ 5201 h 578116"/>
                <a:gd name="connsiteX665" fmla="*/ 209845 w 682405"/>
                <a:gd name="connsiteY665" fmla="*/ 12068 h 578116"/>
                <a:gd name="connsiteX666" fmla="*/ 95812 w 682405"/>
                <a:gd name="connsiteY666" fmla="*/ 19336 h 57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</a:cxnLst>
              <a:rect l="l" t="t" r="r" b="b"/>
              <a:pathLst>
                <a:path w="682405" h="578116">
                  <a:moveTo>
                    <a:pt x="95812" y="19336"/>
                  </a:moveTo>
                  <a:cubicBezTo>
                    <a:pt x="61513" y="21431"/>
                    <a:pt x="30632" y="23184"/>
                    <a:pt x="0" y="24927"/>
                  </a:cubicBezTo>
                  <a:cubicBezTo>
                    <a:pt x="3143" y="75590"/>
                    <a:pt x="6277" y="126244"/>
                    <a:pt x="9420" y="176908"/>
                  </a:cubicBezTo>
                  <a:cubicBezTo>
                    <a:pt x="10106" y="177041"/>
                    <a:pt x="10106" y="177241"/>
                    <a:pt x="10306" y="177384"/>
                  </a:cubicBezTo>
                  <a:cubicBezTo>
                    <a:pt x="10506" y="177518"/>
                    <a:pt x="10897" y="177603"/>
                    <a:pt x="11601" y="177775"/>
                  </a:cubicBezTo>
                  <a:cubicBezTo>
                    <a:pt x="12306" y="177956"/>
                    <a:pt x="13325" y="178232"/>
                    <a:pt x="14211" y="178975"/>
                  </a:cubicBezTo>
                  <a:cubicBezTo>
                    <a:pt x="15097" y="179718"/>
                    <a:pt x="15840" y="180937"/>
                    <a:pt x="16707" y="182271"/>
                  </a:cubicBezTo>
                  <a:cubicBezTo>
                    <a:pt x="17574" y="183604"/>
                    <a:pt x="18555" y="185061"/>
                    <a:pt x="19631" y="186204"/>
                  </a:cubicBezTo>
                  <a:cubicBezTo>
                    <a:pt x="20707" y="187338"/>
                    <a:pt x="21888" y="188166"/>
                    <a:pt x="23479" y="188891"/>
                  </a:cubicBezTo>
                  <a:cubicBezTo>
                    <a:pt x="25070" y="189614"/>
                    <a:pt x="27070" y="190243"/>
                    <a:pt x="28661" y="191110"/>
                  </a:cubicBezTo>
                  <a:cubicBezTo>
                    <a:pt x="30251" y="191976"/>
                    <a:pt x="31423" y="193072"/>
                    <a:pt x="32175" y="194405"/>
                  </a:cubicBezTo>
                  <a:cubicBezTo>
                    <a:pt x="32918" y="195739"/>
                    <a:pt x="33233" y="197311"/>
                    <a:pt x="33471" y="198587"/>
                  </a:cubicBezTo>
                  <a:cubicBezTo>
                    <a:pt x="33709" y="199863"/>
                    <a:pt x="33861" y="200844"/>
                    <a:pt x="34585" y="201787"/>
                  </a:cubicBezTo>
                  <a:cubicBezTo>
                    <a:pt x="35319" y="202730"/>
                    <a:pt x="36604" y="203635"/>
                    <a:pt x="37671" y="204731"/>
                  </a:cubicBezTo>
                  <a:cubicBezTo>
                    <a:pt x="38729" y="205826"/>
                    <a:pt x="39557" y="207121"/>
                    <a:pt x="39967" y="208598"/>
                  </a:cubicBezTo>
                  <a:cubicBezTo>
                    <a:pt x="40377" y="210074"/>
                    <a:pt x="40377" y="211722"/>
                    <a:pt x="40777" y="213170"/>
                  </a:cubicBezTo>
                  <a:cubicBezTo>
                    <a:pt x="41167" y="214617"/>
                    <a:pt x="41958" y="215875"/>
                    <a:pt x="42539" y="216941"/>
                  </a:cubicBezTo>
                  <a:cubicBezTo>
                    <a:pt x="43129" y="217999"/>
                    <a:pt x="43520" y="218866"/>
                    <a:pt x="43244" y="219723"/>
                  </a:cubicBezTo>
                  <a:cubicBezTo>
                    <a:pt x="42967" y="220590"/>
                    <a:pt x="42024" y="221447"/>
                    <a:pt x="41377" y="222371"/>
                  </a:cubicBezTo>
                  <a:cubicBezTo>
                    <a:pt x="40729" y="223295"/>
                    <a:pt x="40377" y="224276"/>
                    <a:pt x="40710" y="225276"/>
                  </a:cubicBezTo>
                  <a:cubicBezTo>
                    <a:pt x="41043" y="226276"/>
                    <a:pt x="42062" y="227295"/>
                    <a:pt x="42539" y="228324"/>
                  </a:cubicBezTo>
                  <a:cubicBezTo>
                    <a:pt x="43015" y="229343"/>
                    <a:pt x="42929" y="230362"/>
                    <a:pt x="42539" y="231210"/>
                  </a:cubicBezTo>
                  <a:cubicBezTo>
                    <a:pt x="42148" y="232048"/>
                    <a:pt x="41443" y="232724"/>
                    <a:pt x="40795" y="233391"/>
                  </a:cubicBezTo>
                  <a:cubicBezTo>
                    <a:pt x="40148" y="234058"/>
                    <a:pt x="39557" y="234725"/>
                    <a:pt x="39853" y="235706"/>
                  </a:cubicBezTo>
                  <a:cubicBezTo>
                    <a:pt x="40148" y="236687"/>
                    <a:pt x="41329" y="237982"/>
                    <a:pt x="42519" y="239239"/>
                  </a:cubicBezTo>
                  <a:cubicBezTo>
                    <a:pt x="43720" y="240497"/>
                    <a:pt x="44930" y="241716"/>
                    <a:pt x="46311" y="242440"/>
                  </a:cubicBezTo>
                  <a:cubicBezTo>
                    <a:pt x="47682" y="243164"/>
                    <a:pt x="49216" y="243402"/>
                    <a:pt x="50625" y="244031"/>
                  </a:cubicBezTo>
                  <a:cubicBezTo>
                    <a:pt x="52035" y="244659"/>
                    <a:pt x="53330" y="245678"/>
                    <a:pt x="53997" y="246679"/>
                  </a:cubicBezTo>
                  <a:cubicBezTo>
                    <a:pt x="54664" y="247679"/>
                    <a:pt x="54702" y="248660"/>
                    <a:pt x="54331" y="249489"/>
                  </a:cubicBezTo>
                  <a:cubicBezTo>
                    <a:pt x="53959" y="250317"/>
                    <a:pt x="53169" y="250984"/>
                    <a:pt x="52921" y="251651"/>
                  </a:cubicBezTo>
                  <a:cubicBezTo>
                    <a:pt x="52664" y="252317"/>
                    <a:pt x="52940" y="252984"/>
                    <a:pt x="54121" y="254146"/>
                  </a:cubicBezTo>
                  <a:cubicBezTo>
                    <a:pt x="55302" y="255308"/>
                    <a:pt x="57378" y="256956"/>
                    <a:pt x="59046" y="258528"/>
                  </a:cubicBezTo>
                  <a:cubicBezTo>
                    <a:pt x="60712" y="260099"/>
                    <a:pt x="61970" y="261595"/>
                    <a:pt x="62712" y="262824"/>
                  </a:cubicBezTo>
                  <a:cubicBezTo>
                    <a:pt x="63455" y="264062"/>
                    <a:pt x="63694" y="265043"/>
                    <a:pt x="63579" y="266300"/>
                  </a:cubicBezTo>
                  <a:cubicBezTo>
                    <a:pt x="63455" y="267558"/>
                    <a:pt x="62989" y="269091"/>
                    <a:pt x="62598" y="270405"/>
                  </a:cubicBezTo>
                  <a:cubicBezTo>
                    <a:pt x="62208" y="271720"/>
                    <a:pt x="61893" y="272825"/>
                    <a:pt x="62246" y="273749"/>
                  </a:cubicBezTo>
                  <a:cubicBezTo>
                    <a:pt x="62598" y="274672"/>
                    <a:pt x="63617" y="275415"/>
                    <a:pt x="64541" y="276358"/>
                  </a:cubicBezTo>
                  <a:cubicBezTo>
                    <a:pt x="65465" y="277301"/>
                    <a:pt x="66284" y="278435"/>
                    <a:pt x="67370" y="279083"/>
                  </a:cubicBezTo>
                  <a:cubicBezTo>
                    <a:pt x="68447" y="279730"/>
                    <a:pt x="69780" y="279883"/>
                    <a:pt x="70552" y="280473"/>
                  </a:cubicBezTo>
                  <a:cubicBezTo>
                    <a:pt x="71314" y="281064"/>
                    <a:pt x="71514" y="282083"/>
                    <a:pt x="71571" y="283378"/>
                  </a:cubicBezTo>
                  <a:cubicBezTo>
                    <a:pt x="71628" y="284674"/>
                    <a:pt x="71552" y="286245"/>
                    <a:pt x="71771" y="287303"/>
                  </a:cubicBezTo>
                  <a:cubicBezTo>
                    <a:pt x="71990" y="288360"/>
                    <a:pt x="72495" y="288912"/>
                    <a:pt x="72847" y="290113"/>
                  </a:cubicBezTo>
                  <a:cubicBezTo>
                    <a:pt x="73200" y="291313"/>
                    <a:pt x="73400" y="293151"/>
                    <a:pt x="74047" y="293551"/>
                  </a:cubicBezTo>
                  <a:cubicBezTo>
                    <a:pt x="74695" y="293942"/>
                    <a:pt x="75790" y="292884"/>
                    <a:pt x="77114" y="292237"/>
                  </a:cubicBezTo>
                  <a:cubicBezTo>
                    <a:pt x="78429" y="291589"/>
                    <a:pt x="79962" y="291351"/>
                    <a:pt x="80963" y="291570"/>
                  </a:cubicBezTo>
                  <a:cubicBezTo>
                    <a:pt x="81963" y="291789"/>
                    <a:pt x="82439" y="292456"/>
                    <a:pt x="82572" y="293418"/>
                  </a:cubicBezTo>
                  <a:cubicBezTo>
                    <a:pt x="82706" y="294380"/>
                    <a:pt x="82515" y="295637"/>
                    <a:pt x="82315" y="296799"/>
                  </a:cubicBezTo>
                  <a:cubicBezTo>
                    <a:pt x="82115" y="297961"/>
                    <a:pt x="81925" y="299018"/>
                    <a:pt x="81820" y="300076"/>
                  </a:cubicBezTo>
                  <a:cubicBezTo>
                    <a:pt x="81724" y="301133"/>
                    <a:pt x="81724" y="302200"/>
                    <a:pt x="81877" y="303447"/>
                  </a:cubicBezTo>
                  <a:cubicBezTo>
                    <a:pt x="82039" y="304705"/>
                    <a:pt x="82353" y="306162"/>
                    <a:pt x="82972" y="307515"/>
                  </a:cubicBezTo>
                  <a:cubicBezTo>
                    <a:pt x="83601" y="308867"/>
                    <a:pt x="84544" y="310125"/>
                    <a:pt x="85058" y="311382"/>
                  </a:cubicBezTo>
                  <a:cubicBezTo>
                    <a:pt x="85563" y="312639"/>
                    <a:pt x="85649" y="313897"/>
                    <a:pt x="85020" y="315125"/>
                  </a:cubicBezTo>
                  <a:cubicBezTo>
                    <a:pt x="84391" y="316364"/>
                    <a:pt x="83058" y="317583"/>
                    <a:pt x="82191" y="318783"/>
                  </a:cubicBezTo>
                  <a:cubicBezTo>
                    <a:pt x="81334" y="319983"/>
                    <a:pt x="80934" y="321155"/>
                    <a:pt x="81286" y="322355"/>
                  </a:cubicBezTo>
                  <a:cubicBezTo>
                    <a:pt x="81639" y="323555"/>
                    <a:pt x="82744" y="324774"/>
                    <a:pt x="83820" y="326012"/>
                  </a:cubicBezTo>
                  <a:cubicBezTo>
                    <a:pt x="84896" y="327251"/>
                    <a:pt x="85963" y="328508"/>
                    <a:pt x="86058" y="329508"/>
                  </a:cubicBezTo>
                  <a:cubicBezTo>
                    <a:pt x="86154" y="330508"/>
                    <a:pt x="85287" y="331251"/>
                    <a:pt x="84372" y="332175"/>
                  </a:cubicBezTo>
                  <a:cubicBezTo>
                    <a:pt x="83448" y="333099"/>
                    <a:pt x="82467" y="334194"/>
                    <a:pt x="82001" y="335375"/>
                  </a:cubicBezTo>
                  <a:cubicBezTo>
                    <a:pt x="81524" y="336557"/>
                    <a:pt x="81572" y="337814"/>
                    <a:pt x="81944" y="339319"/>
                  </a:cubicBezTo>
                  <a:cubicBezTo>
                    <a:pt x="82315" y="340833"/>
                    <a:pt x="83020" y="342595"/>
                    <a:pt x="82982" y="344291"/>
                  </a:cubicBezTo>
                  <a:cubicBezTo>
                    <a:pt x="82944" y="345977"/>
                    <a:pt x="82163" y="347586"/>
                    <a:pt x="81258" y="348806"/>
                  </a:cubicBezTo>
                  <a:cubicBezTo>
                    <a:pt x="80353" y="350025"/>
                    <a:pt x="79334" y="350844"/>
                    <a:pt x="78762" y="351844"/>
                  </a:cubicBezTo>
                  <a:cubicBezTo>
                    <a:pt x="78191" y="352844"/>
                    <a:pt x="78076" y="354025"/>
                    <a:pt x="77724" y="354892"/>
                  </a:cubicBezTo>
                  <a:cubicBezTo>
                    <a:pt x="77371" y="355759"/>
                    <a:pt x="76781" y="356302"/>
                    <a:pt x="76505" y="357092"/>
                  </a:cubicBezTo>
                  <a:cubicBezTo>
                    <a:pt x="76228" y="357874"/>
                    <a:pt x="76267" y="358902"/>
                    <a:pt x="76305" y="360112"/>
                  </a:cubicBezTo>
                  <a:cubicBezTo>
                    <a:pt x="76343" y="361331"/>
                    <a:pt x="76381" y="362741"/>
                    <a:pt x="76248" y="364217"/>
                  </a:cubicBezTo>
                  <a:cubicBezTo>
                    <a:pt x="76114" y="365684"/>
                    <a:pt x="75800" y="367217"/>
                    <a:pt x="75067" y="368198"/>
                  </a:cubicBezTo>
                  <a:cubicBezTo>
                    <a:pt x="74343" y="369180"/>
                    <a:pt x="73200" y="369608"/>
                    <a:pt x="72142" y="370284"/>
                  </a:cubicBezTo>
                  <a:cubicBezTo>
                    <a:pt x="71085" y="370951"/>
                    <a:pt x="70104" y="371856"/>
                    <a:pt x="69609" y="373209"/>
                  </a:cubicBezTo>
                  <a:cubicBezTo>
                    <a:pt x="69114" y="374561"/>
                    <a:pt x="69114" y="376371"/>
                    <a:pt x="68904" y="377923"/>
                  </a:cubicBezTo>
                  <a:cubicBezTo>
                    <a:pt x="68685" y="379476"/>
                    <a:pt x="68256" y="380772"/>
                    <a:pt x="67389" y="381676"/>
                  </a:cubicBezTo>
                  <a:cubicBezTo>
                    <a:pt x="66523" y="382581"/>
                    <a:pt x="65227" y="383086"/>
                    <a:pt x="64579" y="384048"/>
                  </a:cubicBezTo>
                  <a:cubicBezTo>
                    <a:pt x="63932" y="385010"/>
                    <a:pt x="63932" y="386420"/>
                    <a:pt x="64227" y="387544"/>
                  </a:cubicBezTo>
                  <a:cubicBezTo>
                    <a:pt x="64522" y="388658"/>
                    <a:pt x="65113" y="389487"/>
                    <a:pt x="65561" y="390373"/>
                  </a:cubicBezTo>
                  <a:cubicBezTo>
                    <a:pt x="66008" y="391259"/>
                    <a:pt x="66332" y="392202"/>
                    <a:pt x="66580" y="393649"/>
                  </a:cubicBezTo>
                  <a:cubicBezTo>
                    <a:pt x="66837" y="395097"/>
                    <a:pt x="67027" y="397069"/>
                    <a:pt x="67408" y="398402"/>
                  </a:cubicBezTo>
                  <a:cubicBezTo>
                    <a:pt x="67780" y="399736"/>
                    <a:pt x="68332" y="400441"/>
                    <a:pt x="68723" y="401231"/>
                  </a:cubicBezTo>
                  <a:cubicBezTo>
                    <a:pt x="69114" y="402012"/>
                    <a:pt x="69352" y="402879"/>
                    <a:pt x="69132" y="403727"/>
                  </a:cubicBezTo>
                  <a:cubicBezTo>
                    <a:pt x="68913" y="404574"/>
                    <a:pt x="68247" y="405394"/>
                    <a:pt x="67323" y="406118"/>
                  </a:cubicBezTo>
                  <a:cubicBezTo>
                    <a:pt x="66399" y="406841"/>
                    <a:pt x="65227" y="407470"/>
                    <a:pt x="64265" y="408299"/>
                  </a:cubicBezTo>
                  <a:cubicBezTo>
                    <a:pt x="63303" y="409127"/>
                    <a:pt x="62560" y="410146"/>
                    <a:pt x="62284" y="411537"/>
                  </a:cubicBezTo>
                  <a:cubicBezTo>
                    <a:pt x="62008" y="412928"/>
                    <a:pt x="62208" y="414700"/>
                    <a:pt x="62875" y="416328"/>
                  </a:cubicBezTo>
                  <a:cubicBezTo>
                    <a:pt x="63541" y="417957"/>
                    <a:pt x="64684" y="419453"/>
                    <a:pt x="65780" y="420805"/>
                  </a:cubicBezTo>
                  <a:cubicBezTo>
                    <a:pt x="66875" y="422158"/>
                    <a:pt x="67942" y="423377"/>
                    <a:pt x="68704" y="424891"/>
                  </a:cubicBezTo>
                  <a:cubicBezTo>
                    <a:pt x="69475" y="426406"/>
                    <a:pt x="69942" y="428206"/>
                    <a:pt x="70037" y="429959"/>
                  </a:cubicBezTo>
                  <a:cubicBezTo>
                    <a:pt x="70133" y="431702"/>
                    <a:pt x="69856" y="433397"/>
                    <a:pt x="69647" y="434788"/>
                  </a:cubicBezTo>
                  <a:cubicBezTo>
                    <a:pt x="69428" y="436178"/>
                    <a:pt x="69275" y="437283"/>
                    <a:pt x="69552" y="438493"/>
                  </a:cubicBezTo>
                  <a:cubicBezTo>
                    <a:pt x="69828" y="439712"/>
                    <a:pt x="70533" y="441046"/>
                    <a:pt x="71314" y="442160"/>
                  </a:cubicBezTo>
                  <a:cubicBezTo>
                    <a:pt x="72095" y="443284"/>
                    <a:pt x="72962" y="444180"/>
                    <a:pt x="73352" y="445323"/>
                  </a:cubicBezTo>
                  <a:cubicBezTo>
                    <a:pt x="73743" y="446465"/>
                    <a:pt x="73666" y="447837"/>
                    <a:pt x="72723" y="449485"/>
                  </a:cubicBezTo>
                  <a:cubicBezTo>
                    <a:pt x="71781" y="451133"/>
                    <a:pt x="69971" y="453057"/>
                    <a:pt x="69409" y="454219"/>
                  </a:cubicBezTo>
                  <a:cubicBezTo>
                    <a:pt x="68837" y="455381"/>
                    <a:pt x="69504" y="455771"/>
                    <a:pt x="69942" y="456695"/>
                  </a:cubicBezTo>
                  <a:cubicBezTo>
                    <a:pt x="70371" y="457619"/>
                    <a:pt x="70571" y="459067"/>
                    <a:pt x="70161" y="460029"/>
                  </a:cubicBezTo>
                  <a:cubicBezTo>
                    <a:pt x="69752" y="460991"/>
                    <a:pt x="68732" y="461467"/>
                    <a:pt x="68180" y="462248"/>
                  </a:cubicBezTo>
                  <a:cubicBezTo>
                    <a:pt x="67628" y="463029"/>
                    <a:pt x="67551" y="464134"/>
                    <a:pt x="67142" y="465001"/>
                  </a:cubicBezTo>
                  <a:cubicBezTo>
                    <a:pt x="66732" y="465868"/>
                    <a:pt x="65980" y="466487"/>
                    <a:pt x="65084" y="467135"/>
                  </a:cubicBezTo>
                  <a:cubicBezTo>
                    <a:pt x="64180" y="467783"/>
                    <a:pt x="63122" y="468449"/>
                    <a:pt x="62217" y="469430"/>
                  </a:cubicBezTo>
                  <a:cubicBezTo>
                    <a:pt x="61313" y="470411"/>
                    <a:pt x="60570" y="471707"/>
                    <a:pt x="60141" y="473631"/>
                  </a:cubicBezTo>
                  <a:cubicBezTo>
                    <a:pt x="59712" y="475555"/>
                    <a:pt x="59589" y="478107"/>
                    <a:pt x="59293" y="480184"/>
                  </a:cubicBezTo>
                  <a:cubicBezTo>
                    <a:pt x="58998" y="482270"/>
                    <a:pt x="58531" y="483870"/>
                    <a:pt x="57131" y="485956"/>
                  </a:cubicBezTo>
                  <a:cubicBezTo>
                    <a:pt x="55740" y="488042"/>
                    <a:pt x="53426" y="490595"/>
                    <a:pt x="51559" y="492357"/>
                  </a:cubicBezTo>
                  <a:cubicBezTo>
                    <a:pt x="49692" y="494129"/>
                    <a:pt x="48282" y="495110"/>
                    <a:pt x="47577" y="496205"/>
                  </a:cubicBezTo>
                  <a:cubicBezTo>
                    <a:pt x="46872" y="497300"/>
                    <a:pt x="46872" y="498520"/>
                    <a:pt x="47263" y="499482"/>
                  </a:cubicBezTo>
                  <a:cubicBezTo>
                    <a:pt x="47653" y="500444"/>
                    <a:pt x="48444" y="501148"/>
                    <a:pt x="49035" y="501910"/>
                  </a:cubicBezTo>
                  <a:cubicBezTo>
                    <a:pt x="49625" y="502682"/>
                    <a:pt x="50016" y="503501"/>
                    <a:pt x="50549" y="504387"/>
                  </a:cubicBezTo>
                  <a:cubicBezTo>
                    <a:pt x="51083" y="505273"/>
                    <a:pt x="51749" y="506216"/>
                    <a:pt x="52340" y="506882"/>
                  </a:cubicBezTo>
                  <a:cubicBezTo>
                    <a:pt x="52930" y="507549"/>
                    <a:pt x="53435" y="507940"/>
                    <a:pt x="53750" y="508197"/>
                  </a:cubicBezTo>
                  <a:cubicBezTo>
                    <a:pt x="54064" y="508454"/>
                    <a:pt x="54178" y="508568"/>
                    <a:pt x="54302" y="508692"/>
                  </a:cubicBezTo>
                  <a:cubicBezTo>
                    <a:pt x="54426" y="508806"/>
                    <a:pt x="54540" y="508930"/>
                    <a:pt x="54635" y="509026"/>
                  </a:cubicBezTo>
                  <a:cubicBezTo>
                    <a:pt x="54731" y="509121"/>
                    <a:pt x="54816" y="509207"/>
                    <a:pt x="55750" y="510616"/>
                  </a:cubicBezTo>
                  <a:cubicBezTo>
                    <a:pt x="56350" y="511512"/>
                    <a:pt x="57293" y="512941"/>
                    <a:pt x="58160" y="514293"/>
                  </a:cubicBezTo>
                  <a:cubicBezTo>
                    <a:pt x="58560" y="513931"/>
                    <a:pt x="58941" y="513531"/>
                    <a:pt x="59369" y="513140"/>
                  </a:cubicBezTo>
                  <a:cubicBezTo>
                    <a:pt x="60207" y="512378"/>
                    <a:pt x="61265" y="511626"/>
                    <a:pt x="63913" y="510264"/>
                  </a:cubicBezTo>
                  <a:cubicBezTo>
                    <a:pt x="66551" y="508892"/>
                    <a:pt x="70790" y="506892"/>
                    <a:pt x="76505" y="505168"/>
                  </a:cubicBezTo>
                  <a:cubicBezTo>
                    <a:pt x="82220" y="503444"/>
                    <a:pt x="89430" y="501996"/>
                    <a:pt x="93993" y="501253"/>
                  </a:cubicBezTo>
                  <a:cubicBezTo>
                    <a:pt x="98555" y="500510"/>
                    <a:pt x="100479" y="500472"/>
                    <a:pt x="103746" y="500482"/>
                  </a:cubicBezTo>
                  <a:cubicBezTo>
                    <a:pt x="107023" y="500491"/>
                    <a:pt x="111652" y="500549"/>
                    <a:pt x="115129" y="500234"/>
                  </a:cubicBezTo>
                  <a:cubicBezTo>
                    <a:pt x="118605" y="499920"/>
                    <a:pt x="120939" y="499234"/>
                    <a:pt x="122615" y="498415"/>
                  </a:cubicBezTo>
                  <a:cubicBezTo>
                    <a:pt x="124292" y="497596"/>
                    <a:pt x="125321" y="496634"/>
                    <a:pt x="126825" y="496119"/>
                  </a:cubicBezTo>
                  <a:cubicBezTo>
                    <a:pt x="128330" y="495605"/>
                    <a:pt x="130321" y="495538"/>
                    <a:pt x="134779" y="495881"/>
                  </a:cubicBezTo>
                  <a:cubicBezTo>
                    <a:pt x="139227" y="496224"/>
                    <a:pt x="146152" y="496977"/>
                    <a:pt x="152181" y="498148"/>
                  </a:cubicBezTo>
                  <a:cubicBezTo>
                    <a:pt x="158210" y="499310"/>
                    <a:pt x="163344" y="500882"/>
                    <a:pt x="167907" y="502530"/>
                  </a:cubicBezTo>
                  <a:cubicBezTo>
                    <a:pt x="172460" y="504177"/>
                    <a:pt x="176441" y="505892"/>
                    <a:pt x="179727" y="507254"/>
                  </a:cubicBezTo>
                  <a:cubicBezTo>
                    <a:pt x="183013" y="508626"/>
                    <a:pt x="185614" y="509654"/>
                    <a:pt x="187805" y="510540"/>
                  </a:cubicBezTo>
                  <a:cubicBezTo>
                    <a:pt x="189995" y="511426"/>
                    <a:pt x="191776" y="512188"/>
                    <a:pt x="194215" y="513112"/>
                  </a:cubicBezTo>
                  <a:cubicBezTo>
                    <a:pt x="196644" y="514036"/>
                    <a:pt x="199730" y="515131"/>
                    <a:pt x="204521" y="516569"/>
                  </a:cubicBezTo>
                  <a:cubicBezTo>
                    <a:pt x="209312" y="518008"/>
                    <a:pt x="215827" y="519789"/>
                    <a:pt x="221199" y="520437"/>
                  </a:cubicBezTo>
                  <a:cubicBezTo>
                    <a:pt x="226581" y="521084"/>
                    <a:pt x="230829" y="520608"/>
                    <a:pt x="235106" y="520818"/>
                  </a:cubicBezTo>
                  <a:cubicBezTo>
                    <a:pt x="239382" y="521027"/>
                    <a:pt x="243697" y="521913"/>
                    <a:pt x="247917" y="522322"/>
                  </a:cubicBezTo>
                  <a:cubicBezTo>
                    <a:pt x="252136" y="522732"/>
                    <a:pt x="256242" y="522665"/>
                    <a:pt x="259080" y="522218"/>
                  </a:cubicBezTo>
                  <a:cubicBezTo>
                    <a:pt x="261918" y="521770"/>
                    <a:pt x="263500" y="520951"/>
                    <a:pt x="265481" y="519713"/>
                  </a:cubicBezTo>
                  <a:cubicBezTo>
                    <a:pt x="267471" y="518484"/>
                    <a:pt x="269862" y="516836"/>
                    <a:pt x="271891" y="515846"/>
                  </a:cubicBezTo>
                  <a:cubicBezTo>
                    <a:pt x="273910" y="514855"/>
                    <a:pt x="275558" y="514512"/>
                    <a:pt x="277987" y="513893"/>
                  </a:cubicBezTo>
                  <a:cubicBezTo>
                    <a:pt x="280416" y="513274"/>
                    <a:pt x="283645" y="512388"/>
                    <a:pt x="286007" y="512693"/>
                  </a:cubicBezTo>
                  <a:cubicBezTo>
                    <a:pt x="288369" y="512997"/>
                    <a:pt x="289874" y="514512"/>
                    <a:pt x="291484" y="515607"/>
                  </a:cubicBezTo>
                  <a:cubicBezTo>
                    <a:pt x="293094" y="516703"/>
                    <a:pt x="294808" y="517388"/>
                    <a:pt x="296761" y="517836"/>
                  </a:cubicBezTo>
                  <a:cubicBezTo>
                    <a:pt x="298713" y="518284"/>
                    <a:pt x="300904" y="518484"/>
                    <a:pt x="303581" y="519170"/>
                  </a:cubicBezTo>
                  <a:cubicBezTo>
                    <a:pt x="306248" y="519855"/>
                    <a:pt x="309410" y="521018"/>
                    <a:pt x="311353" y="522151"/>
                  </a:cubicBezTo>
                  <a:cubicBezTo>
                    <a:pt x="313306" y="523285"/>
                    <a:pt x="314058" y="524380"/>
                    <a:pt x="315430" y="524751"/>
                  </a:cubicBezTo>
                  <a:cubicBezTo>
                    <a:pt x="316802" y="525133"/>
                    <a:pt x="318792" y="524790"/>
                    <a:pt x="320430" y="524447"/>
                  </a:cubicBezTo>
                  <a:cubicBezTo>
                    <a:pt x="322078" y="524104"/>
                    <a:pt x="323383" y="523761"/>
                    <a:pt x="324031" y="522980"/>
                  </a:cubicBezTo>
                  <a:cubicBezTo>
                    <a:pt x="324688" y="522189"/>
                    <a:pt x="324688" y="520960"/>
                    <a:pt x="325507" y="519589"/>
                  </a:cubicBezTo>
                  <a:cubicBezTo>
                    <a:pt x="326327" y="518217"/>
                    <a:pt x="327974" y="516712"/>
                    <a:pt x="328860" y="515512"/>
                  </a:cubicBezTo>
                  <a:cubicBezTo>
                    <a:pt x="329755" y="514312"/>
                    <a:pt x="329889" y="513426"/>
                    <a:pt x="329136" y="512741"/>
                  </a:cubicBezTo>
                  <a:cubicBezTo>
                    <a:pt x="328384" y="512055"/>
                    <a:pt x="326736" y="511578"/>
                    <a:pt x="325021" y="510816"/>
                  </a:cubicBezTo>
                  <a:cubicBezTo>
                    <a:pt x="323307" y="510064"/>
                    <a:pt x="321526" y="509035"/>
                    <a:pt x="320126" y="508388"/>
                  </a:cubicBezTo>
                  <a:cubicBezTo>
                    <a:pt x="318726" y="507740"/>
                    <a:pt x="317697" y="507464"/>
                    <a:pt x="316630" y="506882"/>
                  </a:cubicBezTo>
                  <a:cubicBezTo>
                    <a:pt x="315573" y="506301"/>
                    <a:pt x="314468" y="505406"/>
                    <a:pt x="313134" y="504930"/>
                  </a:cubicBezTo>
                  <a:cubicBezTo>
                    <a:pt x="311801" y="504454"/>
                    <a:pt x="310220" y="504387"/>
                    <a:pt x="308515" y="504282"/>
                  </a:cubicBezTo>
                  <a:cubicBezTo>
                    <a:pt x="306800" y="504177"/>
                    <a:pt x="304952" y="504044"/>
                    <a:pt x="303686" y="504320"/>
                  </a:cubicBezTo>
                  <a:cubicBezTo>
                    <a:pt x="302419" y="504597"/>
                    <a:pt x="301733" y="505282"/>
                    <a:pt x="300914" y="505997"/>
                  </a:cubicBezTo>
                  <a:cubicBezTo>
                    <a:pt x="300095" y="506711"/>
                    <a:pt x="299133" y="507464"/>
                    <a:pt x="297866" y="507845"/>
                  </a:cubicBezTo>
                  <a:cubicBezTo>
                    <a:pt x="296599" y="508216"/>
                    <a:pt x="295027" y="508216"/>
                    <a:pt x="293827" y="507778"/>
                  </a:cubicBezTo>
                  <a:cubicBezTo>
                    <a:pt x="292627" y="507330"/>
                    <a:pt x="291808" y="506444"/>
                    <a:pt x="290989" y="505759"/>
                  </a:cubicBezTo>
                  <a:cubicBezTo>
                    <a:pt x="290170" y="505073"/>
                    <a:pt x="289341" y="504597"/>
                    <a:pt x="288179" y="504701"/>
                  </a:cubicBezTo>
                  <a:cubicBezTo>
                    <a:pt x="287017" y="504806"/>
                    <a:pt x="285512" y="505482"/>
                    <a:pt x="284074" y="506101"/>
                  </a:cubicBezTo>
                  <a:cubicBezTo>
                    <a:pt x="282635" y="506721"/>
                    <a:pt x="281264" y="507264"/>
                    <a:pt x="280168" y="506892"/>
                  </a:cubicBezTo>
                  <a:cubicBezTo>
                    <a:pt x="279073" y="506511"/>
                    <a:pt x="278244" y="505216"/>
                    <a:pt x="277254" y="503568"/>
                  </a:cubicBezTo>
                  <a:cubicBezTo>
                    <a:pt x="276263" y="501920"/>
                    <a:pt x="275101" y="499939"/>
                    <a:pt x="274549" y="498291"/>
                  </a:cubicBezTo>
                  <a:cubicBezTo>
                    <a:pt x="274006" y="496643"/>
                    <a:pt x="274072" y="495348"/>
                    <a:pt x="275063" y="494043"/>
                  </a:cubicBezTo>
                  <a:cubicBezTo>
                    <a:pt x="276054" y="492738"/>
                    <a:pt x="277978" y="491442"/>
                    <a:pt x="279654" y="490004"/>
                  </a:cubicBezTo>
                  <a:cubicBezTo>
                    <a:pt x="281331" y="488566"/>
                    <a:pt x="282769" y="486994"/>
                    <a:pt x="283940" y="485728"/>
                  </a:cubicBezTo>
                  <a:cubicBezTo>
                    <a:pt x="285102" y="484461"/>
                    <a:pt x="285998" y="483499"/>
                    <a:pt x="287093" y="483051"/>
                  </a:cubicBezTo>
                  <a:cubicBezTo>
                    <a:pt x="288189" y="482603"/>
                    <a:pt x="289493" y="482680"/>
                    <a:pt x="290760" y="482641"/>
                  </a:cubicBezTo>
                  <a:cubicBezTo>
                    <a:pt x="292027" y="482603"/>
                    <a:pt x="293256" y="482470"/>
                    <a:pt x="294218" y="481746"/>
                  </a:cubicBezTo>
                  <a:cubicBezTo>
                    <a:pt x="295180" y="481032"/>
                    <a:pt x="295866" y="479727"/>
                    <a:pt x="296618" y="479041"/>
                  </a:cubicBezTo>
                  <a:cubicBezTo>
                    <a:pt x="297371" y="478355"/>
                    <a:pt x="298199" y="478289"/>
                    <a:pt x="299218" y="478250"/>
                  </a:cubicBezTo>
                  <a:cubicBezTo>
                    <a:pt x="300247" y="478212"/>
                    <a:pt x="301476" y="478212"/>
                    <a:pt x="302305" y="477698"/>
                  </a:cubicBezTo>
                  <a:cubicBezTo>
                    <a:pt x="303124" y="477184"/>
                    <a:pt x="303543" y="476155"/>
                    <a:pt x="304047" y="475536"/>
                  </a:cubicBezTo>
                  <a:cubicBezTo>
                    <a:pt x="304562" y="474917"/>
                    <a:pt x="305172" y="474717"/>
                    <a:pt x="305762" y="475126"/>
                  </a:cubicBezTo>
                  <a:cubicBezTo>
                    <a:pt x="306343" y="475536"/>
                    <a:pt x="306896" y="476565"/>
                    <a:pt x="307439" y="477526"/>
                  </a:cubicBezTo>
                  <a:cubicBezTo>
                    <a:pt x="307981" y="478489"/>
                    <a:pt x="308534" y="479374"/>
                    <a:pt x="308534" y="480374"/>
                  </a:cubicBezTo>
                  <a:cubicBezTo>
                    <a:pt x="308534" y="481365"/>
                    <a:pt x="307981" y="482460"/>
                    <a:pt x="307639" y="483794"/>
                  </a:cubicBezTo>
                  <a:cubicBezTo>
                    <a:pt x="307296" y="485127"/>
                    <a:pt x="307153" y="486709"/>
                    <a:pt x="307334" y="488214"/>
                  </a:cubicBezTo>
                  <a:cubicBezTo>
                    <a:pt x="307505" y="489718"/>
                    <a:pt x="307981" y="491157"/>
                    <a:pt x="308638" y="491976"/>
                  </a:cubicBezTo>
                  <a:cubicBezTo>
                    <a:pt x="309286" y="492795"/>
                    <a:pt x="310106" y="493005"/>
                    <a:pt x="311105" y="492357"/>
                  </a:cubicBezTo>
                  <a:cubicBezTo>
                    <a:pt x="312096" y="491709"/>
                    <a:pt x="313268" y="490195"/>
                    <a:pt x="314601" y="489099"/>
                  </a:cubicBezTo>
                  <a:cubicBezTo>
                    <a:pt x="315935" y="488004"/>
                    <a:pt x="317440" y="487318"/>
                    <a:pt x="319297" y="486975"/>
                  </a:cubicBezTo>
                  <a:cubicBezTo>
                    <a:pt x="321145" y="486633"/>
                    <a:pt x="323336" y="486633"/>
                    <a:pt x="325393" y="486671"/>
                  </a:cubicBezTo>
                  <a:cubicBezTo>
                    <a:pt x="327450" y="486699"/>
                    <a:pt x="329365" y="486775"/>
                    <a:pt x="331013" y="486566"/>
                  </a:cubicBezTo>
                  <a:cubicBezTo>
                    <a:pt x="332661" y="486356"/>
                    <a:pt x="334023" y="485880"/>
                    <a:pt x="335089" y="485575"/>
                  </a:cubicBezTo>
                  <a:cubicBezTo>
                    <a:pt x="336156" y="485270"/>
                    <a:pt x="336909" y="485127"/>
                    <a:pt x="337518" y="484956"/>
                  </a:cubicBezTo>
                  <a:cubicBezTo>
                    <a:pt x="338138" y="484785"/>
                    <a:pt x="338614" y="484575"/>
                    <a:pt x="338823" y="485261"/>
                  </a:cubicBezTo>
                  <a:cubicBezTo>
                    <a:pt x="339033" y="485947"/>
                    <a:pt x="338957" y="487518"/>
                    <a:pt x="339061" y="489233"/>
                  </a:cubicBezTo>
                  <a:cubicBezTo>
                    <a:pt x="339166" y="490947"/>
                    <a:pt x="339433" y="492795"/>
                    <a:pt x="339300" y="494271"/>
                  </a:cubicBezTo>
                  <a:cubicBezTo>
                    <a:pt x="339166" y="495748"/>
                    <a:pt x="338614" y="496843"/>
                    <a:pt x="338271" y="498110"/>
                  </a:cubicBezTo>
                  <a:cubicBezTo>
                    <a:pt x="337928" y="499377"/>
                    <a:pt x="337795" y="500815"/>
                    <a:pt x="338138" y="501568"/>
                  </a:cubicBezTo>
                  <a:cubicBezTo>
                    <a:pt x="338481" y="502320"/>
                    <a:pt x="339300" y="502396"/>
                    <a:pt x="340128" y="502149"/>
                  </a:cubicBezTo>
                  <a:cubicBezTo>
                    <a:pt x="340948" y="501910"/>
                    <a:pt x="341776" y="501358"/>
                    <a:pt x="343005" y="500882"/>
                  </a:cubicBezTo>
                  <a:cubicBezTo>
                    <a:pt x="344243" y="500406"/>
                    <a:pt x="345881" y="499996"/>
                    <a:pt x="347186" y="500263"/>
                  </a:cubicBezTo>
                  <a:cubicBezTo>
                    <a:pt x="348491" y="500539"/>
                    <a:pt x="349453" y="501501"/>
                    <a:pt x="350130" y="502796"/>
                  </a:cubicBezTo>
                  <a:cubicBezTo>
                    <a:pt x="350815" y="504101"/>
                    <a:pt x="351225" y="505739"/>
                    <a:pt x="351672" y="507654"/>
                  </a:cubicBezTo>
                  <a:cubicBezTo>
                    <a:pt x="352120" y="509578"/>
                    <a:pt x="352597" y="511769"/>
                    <a:pt x="353454" y="512969"/>
                  </a:cubicBezTo>
                  <a:cubicBezTo>
                    <a:pt x="354311" y="514169"/>
                    <a:pt x="355540" y="514369"/>
                    <a:pt x="356845" y="514236"/>
                  </a:cubicBezTo>
                  <a:cubicBezTo>
                    <a:pt x="358150" y="514102"/>
                    <a:pt x="359512" y="513617"/>
                    <a:pt x="360683" y="513007"/>
                  </a:cubicBezTo>
                  <a:cubicBezTo>
                    <a:pt x="361845" y="512388"/>
                    <a:pt x="362807" y="511636"/>
                    <a:pt x="363693" y="511978"/>
                  </a:cubicBezTo>
                  <a:cubicBezTo>
                    <a:pt x="364589" y="512321"/>
                    <a:pt x="365408" y="513760"/>
                    <a:pt x="366703" y="514645"/>
                  </a:cubicBezTo>
                  <a:cubicBezTo>
                    <a:pt x="368008" y="515541"/>
                    <a:pt x="369789" y="515874"/>
                    <a:pt x="371256" y="515846"/>
                  </a:cubicBezTo>
                  <a:cubicBezTo>
                    <a:pt x="372723" y="515817"/>
                    <a:pt x="373894" y="515398"/>
                    <a:pt x="374818" y="515503"/>
                  </a:cubicBezTo>
                  <a:cubicBezTo>
                    <a:pt x="375742" y="515607"/>
                    <a:pt x="376428" y="516227"/>
                    <a:pt x="377323" y="517046"/>
                  </a:cubicBezTo>
                  <a:cubicBezTo>
                    <a:pt x="378219" y="517875"/>
                    <a:pt x="379314" y="518894"/>
                    <a:pt x="380781" y="519303"/>
                  </a:cubicBezTo>
                  <a:cubicBezTo>
                    <a:pt x="382257" y="519713"/>
                    <a:pt x="384105" y="519513"/>
                    <a:pt x="385439" y="519475"/>
                  </a:cubicBezTo>
                  <a:cubicBezTo>
                    <a:pt x="386772" y="519437"/>
                    <a:pt x="387601" y="519579"/>
                    <a:pt x="388277" y="520227"/>
                  </a:cubicBezTo>
                  <a:cubicBezTo>
                    <a:pt x="388963" y="520875"/>
                    <a:pt x="389506" y="522046"/>
                    <a:pt x="390535" y="522761"/>
                  </a:cubicBezTo>
                  <a:cubicBezTo>
                    <a:pt x="391563" y="523475"/>
                    <a:pt x="393068" y="523751"/>
                    <a:pt x="393992" y="524161"/>
                  </a:cubicBezTo>
                  <a:cubicBezTo>
                    <a:pt x="394916" y="524570"/>
                    <a:pt x="395259" y="525123"/>
                    <a:pt x="396011" y="526457"/>
                  </a:cubicBezTo>
                  <a:cubicBezTo>
                    <a:pt x="396764" y="527790"/>
                    <a:pt x="397926" y="529914"/>
                    <a:pt x="398545" y="531667"/>
                  </a:cubicBezTo>
                  <a:cubicBezTo>
                    <a:pt x="399164" y="533410"/>
                    <a:pt x="399231" y="534781"/>
                    <a:pt x="398478" y="535334"/>
                  </a:cubicBezTo>
                  <a:cubicBezTo>
                    <a:pt x="397726" y="535886"/>
                    <a:pt x="396145" y="535610"/>
                    <a:pt x="394573" y="535400"/>
                  </a:cubicBezTo>
                  <a:cubicBezTo>
                    <a:pt x="392992" y="535191"/>
                    <a:pt x="391420" y="535057"/>
                    <a:pt x="390354" y="535467"/>
                  </a:cubicBezTo>
                  <a:cubicBezTo>
                    <a:pt x="389296" y="535877"/>
                    <a:pt x="388744" y="536839"/>
                    <a:pt x="388439" y="537972"/>
                  </a:cubicBezTo>
                  <a:cubicBezTo>
                    <a:pt x="388134" y="539105"/>
                    <a:pt x="388068" y="540401"/>
                    <a:pt x="387620" y="541506"/>
                  </a:cubicBezTo>
                  <a:cubicBezTo>
                    <a:pt x="387172" y="542601"/>
                    <a:pt x="386353" y="543497"/>
                    <a:pt x="385496" y="544078"/>
                  </a:cubicBezTo>
                  <a:cubicBezTo>
                    <a:pt x="384638" y="544659"/>
                    <a:pt x="383753" y="544935"/>
                    <a:pt x="383238" y="545449"/>
                  </a:cubicBezTo>
                  <a:cubicBezTo>
                    <a:pt x="382724" y="545964"/>
                    <a:pt x="382591" y="546716"/>
                    <a:pt x="383029" y="547640"/>
                  </a:cubicBezTo>
                  <a:cubicBezTo>
                    <a:pt x="383477" y="548564"/>
                    <a:pt x="384505" y="549659"/>
                    <a:pt x="386106" y="550621"/>
                  </a:cubicBezTo>
                  <a:cubicBezTo>
                    <a:pt x="387715" y="551584"/>
                    <a:pt x="389906" y="552403"/>
                    <a:pt x="391897" y="553155"/>
                  </a:cubicBezTo>
                  <a:cubicBezTo>
                    <a:pt x="393887" y="553908"/>
                    <a:pt x="395669" y="554593"/>
                    <a:pt x="397716" y="555003"/>
                  </a:cubicBezTo>
                  <a:cubicBezTo>
                    <a:pt x="399774" y="555412"/>
                    <a:pt x="402098" y="555546"/>
                    <a:pt x="404089" y="555546"/>
                  </a:cubicBezTo>
                  <a:cubicBezTo>
                    <a:pt x="406070" y="555546"/>
                    <a:pt x="407718" y="555412"/>
                    <a:pt x="408880" y="555717"/>
                  </a:cubicBezTo>
                  <a:cubicBezTo>
                    <a:pt x="410042" y="556022"/>
                    <a:pt x="410728" y="556774"/>
                    <a:pt x="411518" y="557498"/>
                  </a:cubicBezTo>
                  <a:cubicBezTo>
                    <a:pt x="412309" y="558222"/>
                    <a:pt x="413195" y="558898"/>
                    <a:pt x="414290" y="559241"/>
                  </a:cubicBezTo>
                  <a:cubicBezTo>
                    <a:pt x="415385" y="559584"/>
                    <a:pt x="416690" y="559584"/>
                    <a:pt x="418024" y="559480"/>
                  </a:cubicBezTo>
                  <a:cubicBezTo>
                    <a:pt x="419357" y="559375"/>
                    <a:pt x="420729" y="559175"/>
                    <a:pt x="421929" y="559480"/>
                  </a:cubicBezTo>
                  <a:cubicBezTo>
                    <a:pt x="423129" y="559784"/>
                    <a:pt x="424158" y="560613"/>
                    <a:pt x="425625" y="560746"/>
                  </a:cubicBezTo>
                  <a:cubicBezTo>
                    <a:pt x="427101" y="560880"/>
                    <a:pt x="429015" y="560337"/>
                    <a:pt x="430254" y="559956"/>
                  </a:cubicBezTo>
                  <a:cubicBezTo>
                    <a:pt x="431482" y="559575"/>
                    <a:pt x="432035" y="559375"/>
                    <a:pt x="432749" y="559508"/>
                  </a:cubicBezTo>
                  <a:cubicBezTo>
                    <a:pt x="433464" y="559641"/>
                    <a:pt x="434359" y="560127"/>
                    <a:pt x="435388" y="561289"/>
                  </a:cubicBezTo>
                  <a:cubicBezTo>
                    <a:pt x="436416" y="562451"/>
                    <a:pt x="437579" y="564309"/>
                    <a:pt x="438883" y="565947"/>
                  </a:cubicBezTo>
                  <a:cubicBezTo>
                    <a:pt x="440188" y="567595"/>
                    <a:pt x="441627" y="569024"/>
                    <a:pt x="442827" y="569919"/>
                  </a:cubicBezTo>
                  <a:cubicBezTo>
                    <a:pt x="444027" y="570814"/>
                    <a:pt x="444989" y="571157"/>
                    <a:pt x="445846" y="572148"/>
                  </a:cubicBezTo>
                  <a:cubicBezTo>
                    <a:pt x="446704" y="573139"/>
                    <a:pt x="447456" y="574786"/>
                    <a:pt x="448142" y="575910"/>
                  </a:cubicBezTo>
                  <a:cubicBezTo>
                    <a:pt x="448828" y="577044"/>
                    <a:pt x="449447" y="577653"/>
                    <a:pt x="450885" y="577930"/>
                  </a:cubicBezTo>
                  <a:cubicBezTo>
                    <a:pt x="452323" y="578206"/>
                    <a:pt x="454590" y="578139"/>
                    <a:pt x="457086" y="577968"/>
                  </a:cubicBezTo>
                  <a:cubicBezTo>
                    <a:pt x="459591" y="577796"/>
                    <a:pt x="462324" y="577520"/>
                    <a:pt x="464620" y="576872"/>
                  </a:cubicBezTo>
                  <a:cubicBezTo>
                    <a:pt x="466915" y="576224"/>
                    <a:pt x="468763" y="575196"/>
                    <a:pt x="470411" y="574548"/>
                  </a:cubicBezTo>
                  <a:cubicBezTo>
                    <a:pt x="472059" y="573900"/>
                    <a:pt x="473497" y="573624"/>
                    <a:pt x="474212" y="573177"/>
                  </a:cubicBezTo>
                  <a:cubicBezTo>
                    <a:pt x="474926" y="572729"/>
                    <a:pt x="474926" y="572119"/>
                    <a:pt x="474316" y="571672"/>
                  </a:cubicBezTo>
                  <a:cubicBezTo>
                    <a:pt x="473697" y="571224"/>
                    <a:pt x="472469" y="570957"/>
                    <a:pt x="471373" y="571090"/>
                  </a:cubicBezTo>
                  <a:cubicBezTo>
                    <a:pt x="470278" y="571224"/>
                    <a:pt x="469316" y="571776"/>
                    <a:pt x="467916" y="572053"/>
                  </a:cubicBezTo>
                  <a:cubicBezTo>
                    <a:pt x="466515" y="572329"/>
                    <a:pt x="464658" y="572329"/>
                    <a:pt x="463296" y="572738"/>
                  </a:cubicBezTo>
                  <a:cubicBezTo>
                    <a:pt x="461924" y="573148"/>
                    <a:pt x="461038" y="573977"/>
                    <a:pt x="459734" y="574520"/>
                  </a:cubicBezTo>
                  <a:cubicBezTo>
                    <a:pt x="458429" y="575072"/>
                    <a:pt x="456724" y="575339"/>
                    <a:pt x="455866" y="575481"/>
                  </a:cubicBezTo>
                  <a:cubicBezTo>
                    <a:pt x="455009" y="575615"/>
                    <a:pt x="455009" y="575615"/>
                    <a:pt x="454809" y="575281"/>
                  </a:cubicBezTo>
                  <a:cubicBezTo>
                    <a:pt x="454609" y="574939"/>
                    <a:pt x="454190" y="574253"/>
                    <a:pt x="453990" y="573396"/>
                  </a:cubicBezTo>
                  <a:cubicBezTo>
                    <a:pt x="453780" y="572538"/>
                    <a:pt x="453780" y="571510"/>
                    <a:pt x="454333" y="570481"/>
                  </a:cubicBezTo>
                  <a:cubicBezTo>
                    <a:pt x="454876" y="569452"/>
                    <a:pt x="455981" y="568423"/>
                    <a:pt x="457105" y="567776"/>
                  </a:cubicBezTo>
                  <a:cubicBezTo>
                    <a:pt x="458229" y="567128"/>
                    <a:pt x="459400" y="566852"/>
                    <a:pt x="460496" y="566614"/>
                  </a:cubicBezTo>
                  <a:cubicBezTo>
                    <a:pt x="461591" y="566376"/>
                    <a:pt x="462620" y="566166"/>
                    <a:pt x="463677" y="565690"/>
                  </a:cubicBezTo>
                  <a:cubicBezTo>
                    <a:pt x="464744" y="565214"/>
                    <a:pt x="465839" y="564461"/>
                    <a:pt x="467068" y="564080"/>
                  </a:cubicBezTo>
                  <a:cubicBezTo>
                    <a:pt x="468306" y="563709"/>
                    <a:pt x="469668" y="563709"/>
                    <a:pt x="470668" y="563528"/>
                  </a:cubicBezTo>
                  <a:cubicBezTo>
                    <a:pt x="471659" y="563356"/>
                    <a:pt x="472278" y="563013"/>
                    <a:pt x="472592" y="562023"/>
                  </a:cubicBezTo>
                  <a:cubicBezTo>
                    <a:pt x="472897" y="561032"/>
                    <a:pt x="472897" y="559384"/>
                    <a:pt x="472764" y="557641"/>
                  </a:cubicBezTo>
                  <a:cubicBezTo>
                    <a:pt x="472630" y="555898"/>
                    <a:pt x="472354" y="554041"/>
                    <a:pt x="472802" y="552917"/>
                  </a:cubicBezTo>
                  <a:cubicBezTo>
                    <a:pt x="473250" y="551793"/>
                    <a:pt x="474412" y="551374"/>
                    <a:pt x="475993" y="550964"/>
                  </a:cubicBezTo>
                  <a:cubicBezTo>
                    <a:pt x="477564" y="550555"/>
                    <a:pt x="479555" y="550145"/>
                    <a:pt x="480927" y="549736"/>
                  </a:cubicBezTo>
                  <a:cubicBezTo>
                    <a:pt x="482298" y="549326"/>
                    <a:pt x="483051" y="548907"/>
                    <a:pt x="483527" y="548364"/>
                  </a:cubicBezTo>
                  <a:cubicBezTo>
                    <a:pt x="484003" y="547811"/>
                    <a:pt x="484213" y="547135"/>
                    <a:pt x="483660" y="546716"/>
                  </a:cubicBezTo>
                  <a:cubicBezTo>
                    <a:pt x="483118" y="546307"/>
                    <a:pt x="481812" y="546173"/>
                    <a:pt x="480955" y="545754"/>
                  </a:cubicBezTo>
                  <a:cubicBezTo>
                    <a:pt x="480098" y="545344"/>
                    <a:pt x="479688" y="544659"/>
                    <a:pt x="479479" y="543906"/>
                  </a:cubicBezTo>
                  <a:cubicBezTo>
                    <a:pt x="479269" y="543154"/>
                    <a:pt x="479269" y="542335"/>
                    <a:pt x="479584" y="541572"/>
                  </a:cubicBezTo>
                  <a:cubicBezTo>
                    <a:pt x="479888" y="540820"/>
                    <a:pt x="480508" y="540134"/>
                    <a:pt x="481470" y="539925"/>
                  </a:cubicBezTo>
                  <a:cubicBezTo>
                    <a:pt x="482432" y="539715"/>
                    <a:pt x="483737" y="539991"/>
                    <a:pt x="484832" y="539963"/>
                  </a:cubicBezTo>
                  <a:cubicBezTo>
                    <a:pt x="485927" y="539934"/>
                    <a:pt x="486813" y="539592"/>
                    <a:pt x="487337" y="539144"/>
                  </a:cubicBezTo>
                  <a:cubicBezTo>
                    <a:pt x="487851" y="538696"/>
                    <a:pt x="487985" y="538153"/>
                    <a:pt x="488366" y="537982"/>
                  </a:cubicBezTo>
                  <a:cubicBezTo>
                    <a:pt x="488747" y="537810"/>
                    <a:pt x="489356" y="538020"/>
                    <a:pt x="489871" y="538324"/>
                  </a:cubicBezTo>
                  <a:cubicBezTo>
                    <a:pt x="490385" y="538629"/>
                    <a:pt x="490795" y="539049"/>
                    <a:pt x="491414" y="539249"/>
                  </a:cubicBezTo>
                  <a:cubicBezTo>
                    <a:pt x="492033" y="539448"/>
                    <a:pt x="492852" y="539448"/>
                    <a:pt x="493604" y="539525"/>
                  </a:cubicBezTo>
                  <a:cubicBezTo>
                    <a:pt x="494357" y="539592"/>
                    <a:pt x="495043" y="539734"/>
                    <a:pt x="495281" y="540315"/>
                  </a:cubicBezTo>
                  <a:cubicBezTo>
                    <a:pt x="495519" y="540896"/>
                    <a:pt x="495319" y="541925"/>
                    <a:pt x="494738" y="542982"/>
                  </a:cubicBezTo>
                  <a:cubicBezTo>
                    <a:pt x="494157" y="544049"/>
                    <a:pt x="493195" y="545144"/>
                    <a:pt x="492652" y="546068"/>
                  </a:cubicBezTo>
                  <a:cubicBezTo>
                    <a:pt x="492100" y="546992"/>
                    <a:pt x="491966" y="547745"/>
                    <a:pt x="492652" y="548535"/>
                  </a:cubicBezTo>
                  <a:cubicBezTo>
                    <a:pt x="493338" y="549326"/>
                    <a:pt x="494843" y="550145"/>
                    <a:pt x="496319" y="550517"/>
                  </a:cubicBezTo>
                  <a:cubicBezTo>
                    <a:pt x="497796" y="550898"/>
                    <a:pt x="499234" y="550831"/>
                    <a:pt x="500434" y="550450"/>
                  </a:cubicBezTo>
                  <a:cubicBezTo>
                    <a:pt x="501634" y="550069"/>
                    <a:pt x="502596" y="549393"/>
                    <a:pt x="503206" y="548459"/>
                  </a:cubicBezTo>
                  <a:cubicBezTo>
                    <a:pt x="503825" y="547535"/>
                    <a:pt x="504101" y="546373"/>
                    <a:pt x="504130" y="545344"/>
                  </a:cubicBezTo>
                  <a:cubicBezTo>
                    <a:pt x="504168" y="544316"/>
                    <a:pt x="503958" y="543430"/>
                    <a:pt x="504196" y="542811"/>
                  </a:cubicBezTo>
                  <a:cubicBezTo>
                    <a:pt x="504434" y="542192"/>
                    <a:pt x="505120" y="541849"/>
                    <a:pt x="505778" y="541373"/>
                  </a:cubicBezTo>
                  <a:cubicBezTo>
                    <a:pt x="506425" y="540896"/>
                    <a:pt x="507044" y="540277"/>
                    <a:pt x="507321" y="539658"/>
                  </a:cubicBezTo>
                  <a:cubicBezTo>
                    <a:pt x="507597" y="539039"/>
                    <a:pt x="507530" y="538420"/>
                    <a:pt x="508111" y="538048"/>
                  </a:cubicBezTo>
                  <a:cubicBezTo>
                    <a:pt x="508692" y="537667"/>
                    <a:pt x="509931" y="537534"/>
                    <a:pt x="510788" y="537572"/>
                  </a:cubicBezTo>
                  <a:cubicBezTo>
                    <a:pt x="511645" y="537610"/>
                    <a:pt x="512121" y="537810"/>
                    <a:pt x="512531" y="538563"/>
                  </a:cubicBezTo>
                  <a:cubicBezTo>
                    <a:pt x="512940" y="539315"/>
                    <a:pt x="513283" y="540620"/>
                    <a:pt x="513902" y="541468"/>
                  </a:cubicBezTo>
                  <a:cubicBezTo>
                    <a:pt x="514522" y="542325"/>
                    <a:pt x="515417" y="542735"/>
                    <a:pt x="516064" y="543211"/>
                  </a:cubicBezTo>
                  <a:cubicBezTo>
                    <a:pt x="516722" y="543697"/>
                    <a:pt x="517131" y="544239"/>
                    <a:pt x="517674" y="544754"/>
                  </a:cubicBezTo>
                  <a:cubicBezTo>
                    <a:pt x="518227" y="545268"/>
                    <a:pt x="518903" y="545745"/>
                    <a:pt x="519046" y="546154"/>
                  </a:cubicBezTo>
                  <a:cubicBezTo>
                    <a:pt x="519179" y="546564"/>
                    <a:pt x="518770" y="546906"/>
                    <a:pt x="518331" y="547145"/>
                  </a:cubicBezTo>
                  <a:cubicBezTo>
                    <a:pt x="517884" y="547383"/>
                    <a:pt x="517407" y="547526"/>
                    <a:pt x="517093" y="547897"/>
                  </a:cubicBezTo>
                  <a:cubicBezTo>
                    <a:pt x="516789" y="548278"/>
                    <a:pt x="516646" y="548888"/>
                    <a:pt x="516722" y="549716"/>
                  </a:cubicBezTo>
                  <a:cubicBezTo>
                    <a:pt x="516789" y="550536"/>
                    <a:pt x="517065" y="551564"/>
                    <a:pt x="517608" y="552526"/>
                  </a:cubicBezTo>
                  <a:cubicBezTo>
                    <a:pt x="518160" y="553488"/>
                    <a:pt x="518979" y="554374"/>
                    <a:pt x="519941" y="555098"/>
                  </a:cubicBezTo>
                  <a:cubicBezTo>
                    <a:pt x="520903" y="555822"/>
                    <a:pt x="521999" y="556365"/>
                    <a:pt x="522884" y="556574"/>
                  </a:cubicBezTo>
                  <a:cubicBezTo>
                    <a:pt x="523780" y="556784"/>
                    <a:pt x="524456" y="556641"/>
                    <a:pt x="524875" y="556879"/>
                  </a:cubicBezTo>
                  <a:cubicBezTo>
                    <a:pt x="525285" y="557117"/>
                    <a:pt x="525418" y="557737"/>
                    <a:pt x="524980" y="558870"/>
                  </a:cubicBezTo>
                  <a:cubicBezTo>
                    <a:pt x="524532" y="559994"/>
                    <a:pt x="523504" y="561642"/>
                    <a:pt x="521894" y="562632"/>
                  </a:cubicBezTo>
                  <a:cubicBezTo>
                    <a:pt x="520284" y="563623"/>
                    <a:pt x="518093" y="563966"/>
                    <a:pt x="516312" y="564585"/>
                  </a:cubicBezTo>
                  <a:cubicBezTo>
                    <a:pt x="514531" y="565204"/>
                    <a:pt x="513159" y="566090"/>
                    <a:pt x="512474" y="566985"/>
                  </a:cubicBezTo>
                  <a:cubicBezTo>
                    <a:pt x="511788" y="567881"/>
                    <a:pt x="511788" y="568766"/>
                    <a:pt x="512750" y="568976"/>
                  </a:cubicBezTo>
                  <a:cubicBezTo>
                    <a:pt x="513712" y="569186"/>
                    <a:pt x="515626" y="568700"/>
                    <a:pt x="517065" y="568052"/>
                  </a:cubicBezTo>
                  <a:cubicBezTo>
                    <a:pt x="518503" y="567404"/>
                    <a:pt x="519465" y="566576"/>
                    <a:pt x="520560" y="565756"/>
                  </a:cubicBezTo>
                  <a:cubicBezTo>
                    <a:pt x="521656" y="564937"/>
                    <a:pt x="522894" y="564109"/>
                    <a:pt x="524504" y="563566"/>
                  </a:cubicBezTo>
                  <a:cubicBezTo>
                    <a:pt x="526113" y="563023"/>
                    <a:pt x="528104" y="562747"/>
                    <a:pt x="529714" y="562194"/>
                  </a:cubicBezTo>
                  <a:cubicBezTo>
                    <a:pt x="531324" y="561651"/>
                    <a:pt x="532562" y="560822"/>
                    <a:pt x="534991" y="558775"/>
                  </a:cubicBezTo>
                  <a:cubicBezTo>
                    <a:pt x="537420" y="556717"/>
                    <a:pt x="541058" y="553431"/>
                    <a:pt x="543382" y="551174"/>
                  </a:cubicBezTo>
                  <a:cubicBezTo>
                    <a:pt x="545716" y="548907"/>
                    <a:pt x="546735" y="547678"/>
                    <a:pt x="548554" y="546135"/>
                  </a:cubicBezTo>
                  <a:cubicBezTo>
                    <a:pt x="550364" y="544592"/>
                    <a:pt x="552974" y="542744"/>
                    <a:pt x="554955" y="541068"/>
                  </a:cubicBezTo>
                  <a:cubicBezTo>
                    <a:pt x="556946" y="539391"/>
                    <a:pt x="558308" y="537877"/>
                    <a:pt x="558898" y="536925"/>
                  </a:cubicBezTo>
                  <a:cubicBezTo>
                    <a:pt x="559480" y="535962"/>
                    <a:pt x="559280" y="535553"/>
                    <a:pt x="558384" y="535829"/>
                  </a:cubicBezTo>
                  <a:cubicBezTo>
                    <a:pt x="557489" y="536105"/>
                    <a:pt x="555917" y="537067"/>
                    <a:pt x="554241" y="538163"/>
                  </a:cubicBezTo>
                  <a:cubicBezTo>
                    <a:pt x="552564" y="539258"/>
                    <a:pt x="550783" y="540487"/>
                    <a:pt x="549545" y="541516"/>
                  </a:cubicBezTo>
                  <a:cubicBezTo>
                    <a:pt x="548307" y="542544"/>
                    <a:pt x="547621" y="543363"/>
                    <a:pt x="546906" y="543192"/>
                  </a:cubicBezTo>
                  <a:cubicBezTo>
                    <a:pt x="546183" y="543020"/>
                    <a:pt x="545430" y="541858"/>
                    <a:pt x="544716" y="540763"/>
                  </a:cubicBezTo>
                  <a:cubicBezTo>
                    <a:pt x="543992" y="539668"/>
                    <a:pt x="543315" y="538639"/>
                    <a:pt x="543211" y="538058"/>
                  </a:cubicBezTo>
                  <a:cubicBezTo>
                    <a:pt x="543106" y="537477"/>
                    <a:pt x="543582" y="537334"/>
                    <a:pt x="544239" y="536858"/>
                  </a:cubicBezTo>
                  <a:cubicBezTo>
                    <a:pt x="544887" y="536382"/>
                    <a:pt x="545716" y="535553"/>
                    <a:pt x="546402" y="534972"/>
                  </a:cubicBezTo>
                  <a:cubicBezTo>
                    <a:pt x="547088" y="534391"/>
                    <a:pt x="547630" y="534048"/>
                    <a:pt x="548383" y="533533"/>
                  </a:cubicBezTo>
                  <a:cubicBezTo>
                    <a:pt x="549135" y="533019"/>
                    <a:pt x="550097" y="532333"/>
                    <a:pt x="550640" y="531686"/>
                  </a:cubicBezTo>
                  <a:cubicBezTo>
                    <a:pt x="551193" y="531038"/>
                    <a:pt x="551326" y="530419"/>
                    <a:pt x="550774" y="529628"/>
                  </a:cubicBezTo>
                  <a:cubicBezTo>
                    <a:pt x="550221" y="528838"/>
                    <a:pt x="548992" y="527885"/>
                    <a:pt x="548373" y="526132"/>
                  </a:cubicBezTo>
                  <a:cubicBezTo>
                    <a:pt x="547754" y="524390"/>
                    <a:pt x="547754" y="521846"/>
                    <a:pt x="547821" y="519351"/>
                  </a:cubicBezTo>
                  <a:cubicBezTo>
                    <a:pt x="547888" y="516855"/>
                    <a:pt x="548031" y="514388"/>
                    <a:pt x="548269" y="512264"/>
                  </a:cubicBezTo>
                  <a:cubicBezTo>
                    <a:pt x="548507" y="510140"/>
                    <a:pt x="548850" y="508359"/>
                    <a:pt x="549469" y="507330"/>
                  </a:cubicBezTo>
                  <a:cubicBezTo>
                    <a:pt x="550088" y="506301"/>
                    <a:pt x="550974" y="506025"/>
                    <a:pt x="552145" y="506540"/>
                  </a:cubicBezTo>
                  <a:cubicBezTo>
                    <a:pt x="553307" y="507054"/>
                    <a:pt x="554746" y="508350"/>
                    <a:pt x="556050" y="509111"/>
                  </a:cubicBezTo>
                  <a:cubicBezTo>
                    <a:pt x="557355" y="509873"/>
                    <a:pt x="558517" y="510074"/>
                    <a:pt x="559718" y="509283"/>
                  </a:cubicBezTo>
                  <a:cubicBezTo>
                    <a:pt x="560918" y="508492"/>
                    <a:pt x="562147" y="506711"/>
                    <a:pt x="563423" y="505311"/>
                  </a:cubicBezTo>
                  <a:cubicBezTo>
                    <a:pt x="564690" y="503911"/>
                    <a:pt x="565995" y="502882"/>
                    <a:pt x="567119" y="502330"/>
                  </a:cubicBezTo>
                  <a:cubicBezTo>
                    <a:pt x="568242" y="501787"/>
                    <a:pt x="569205" y="501710"/>
                    <a:pt x="569995" y="501920"/>
                  </a:cubicBezTo>
                  <a:cubicBezTo>
                    <a:pt x="570786" y="502130"/>
                    <a:pt x="571395" y="502606"/>
                    <a:pt x="571433" y="503425"/>
                  </a:cubicBezTo>
                  <a:cubicBezTo>
                    <a:pt x="571472" y="504244"/>
                    <a:pt x="570919" y="505416"/>
                    <a:pt x="570614" y="506473"/>
                  </a:cubicBezTo>
                  <a:cubicBezTo>
                    <a:pt x="570300" y="507540"/>
                    <a:pt x="570233" y="508492"/>
                    <a:pt x="570852" y="509216"/>
                  </a:cubicBezTo>
                  <a:cubicBezTo>
                    <a:pt x="571472" y="509940"/>
                    <a:pt x="572776" y="510416"/>
                    <a:pt x="573453" y="511407"/>
                  </a:cubicBezTo>
                  <a:cubicBezTo>
                    <a:pt x="574139" y="512398"/>
                    <a:pt x="574205" y="513912"/>
                    <a:pt x="573862" y="515655"/>
                  </a:cubicBezTo>
                  <a:cubicBezTo>
                    <a:pt x="573519" y="517398"/>
                    <a:pt x="572767" y="519389"/>
                    <a:pt x="572253" y="520960"/>
                  </a:cubicBezTo>
                  <a:cubicBezTo>
                    <a:pt x="571738" y="522532"/>
                    <a:pt x="571472" y="523704"/>
                    <a:pt x="571605" y="524494"/>
                  </a:cubicBezTo>
                  <a:cubicBezTo>
                    <a:pt x="571738" y="525285"/>
                    <a:pt x="572291" y="525694"/>
                    <a:pt x="573900" y="525866"/>
                  </a:cubicBezTo>
                  <a:cubicBezTo>
                    <a:pt x="575510" y="526037"/>
                    <a:pt x="578187" y="525971"/>
                    <a:pt x="580482" y="525828"/>
                  </a:cubicBezTo>
                  <a:cubicBezTo>
                    <a:pt x="582778" y="525694"/>
                    <a:pt x="584692" y="525485"/>
                    <a:pt x="586711" y="525694"/>
                  </a:cubicBezTo>
                  <a:cubicBezTo>
                    <a:pt x="588731" y="525904"/>
                    <a:pt x="590855" y="526514"/>
                    <a:pt x="592607" y="526857"/>
                  </a:cubicBezTo>
                  <a:cubicBezTo>
                    <a:pt x="594350" y="527199"/>
                    <a:pt x="595722" y="527266"/>
                    <a:pt x="597437" y="527990"/>
                  </a:cubicBezTo>
                  <a:cubicBezTo>
                    <a:pt x="599151" y="528704"/>
                    <a:pt x="601199" y="530076"/>
                    <a:pt x="603561" y="531143"/>
                  </a:cubicBezTo>
                  <a:cubicBezTo>
                    <a:pt x="605924" y="532200"/>
                    <a:pt x="608600" y="532952"/>
                    <a:pt x="610486" y="533333"/>
                  </a:cubicBezTo>
                  <a:cubicBezTo>
                    <a:pt x="612372" y="533715"/>
                    <a:pt x="613467" y="533715"/>
                    <a:pt x="614496" y="533715"/>
                  </a:cubicBezTo>
                  <a:cubicBezTo>
                    <a:pt x="615525" y="533715"/>
                    <a:pt x="616487" y="533715"/>
                    <a:pt x="617849" y="533953"/>
                  </a:cubicBezTo>
                  <a:cubicBezTo>
                    <a:pt x="619220" y="534191"/>
                    <a:pt x="621001" y="534676"/>
                    <a:pt x="622545" y="536077"/>
                  </a:cubicBezTo>
                  <a:cubicBezTo>
                    <a:pt x="624088" y="537477"/>
                    <a:pt x="625392" y="539810"/>
                    <a:pt x="626831" y="541592"/>
                  </a:cubicBezTo>
                  <a:cubicBezTo>
                    <a:pt x="628269" y="543373"/>
                    <a:pt x="629850" y="544611"/>
                    <a:pt x="630669" y="545602"/>
                  </a:cubicBezTo>
                  <a:cubicBezTo>
                    <a:pt x="631489" y="546592"/>
                    <a:pt x="631565" y="547345"/>
                    <a:pt x="631727" y="548202"/>
                  </a:cubicBezTo>
                  <a:cubicBezTo>
                    <a:pt x="631898" y="549059"/>
                    <a:pt x="632174" y="550012"/>
                    <a:pt x="632755" y="550498"/>
                  </a:cubicBezTo>
                  <a:cubicBezTo>
                    <a:pt x="633336" y="550974"/>
                    <a:pt x="634232" y="550974"/>
                    <a:pt x="635117" y="551355"/>
                  </a:cubicBezTo>
                  <a:cubicBezTo>
                    <a:pt x="636013" y="551726"/>
                    <a:pt x="636899" y="552488"/>
                    <a:pt x="637794" y="553241"/>
                  </a:cubicBezTo>
                  <a:cubicBezTo>
                    <a:pt x="638680" y="553993"/>
                    <a:pt x="639575" y="554746"/>
                    <a:pt x="640089" y="555746"/>
                  </a:cubicBezTo>
                  <a:cubicBezTo>
                    <a:pt x="640604" y="556736"/>
                    <a:pt x="640747" y="557965"/>
                    <a:pt x="640328" y="559270"/>
                  </a:cubicBezTo>
                  <a:cubicBezTo>
                    <a:pt x="639918" y="560575"/>
                    <a:pt x="638956" y="561947"/>
                    <a:pt x="637965" y="563413"/>
                  </a:cubicBezTo>
                  <a:cubicBezTo>
                    <a:pt x="636975" y="564890"/>
                    <a:pt x="635946" y="566461"/>
                    <a:pt x="635127" y="567728"/>
                  </a:cubicBezTo>
                  <a:cubicBezTo>
                    <a:pt x="634308" y="568995"/>
                    <a:pt x="633689" y="569957"/>
                    <a:pt x="633451" y="571357"/>
                  </a:cubicBezTo>
                  <a:cubicBezTo>
                    <a:pt x="633213" y="572767"/>
                    <a:pt x="633355" y="574615"/>
                    <a:pt x="634003" y="575301"/>
                  </a:cubicBezTo>
                  <a:cubicBezTo>
                    <a:pt x="634651" y="575986"/>
                    <a:pt x="635813" y="575501"/>
                    <a:pt x="636946" y="574177"/>
                  </a:cubicBezTo>
                  <a:cubicBezTo>
                    <a:pt x="638070" y="572843"/>
                    <a:pt x="639175" y="570643"/>
                    <a:pt x="639994" y="568862"/>
                  </a:cubicBezTo>
                  <a:cubicBezTo>
                    <a:pt x="640814" y="567081"/>
                    <a:pt x="641366" y="565709"/>
                    <a:pt x="642185" y="564785"/>
                  </a:cubicBezTo>
                  <a:cubicBezTo>
                    <a:pt x="643004" y="563861"/>
                    <a:pt x="644109" y="563385"/>
                    <a:pt x="644614" y="562556"/>
                  </a:cubicBezTo>
                  <a:cubicBezTo>
                    <a:pt x="645128" y="561737"/>
                    <a:pt x="645062" y="560566"/>
                    <a:pt x="645262" y="559641"/>
                  </a:cubicBezTo>
                  <a:cubicBezTo>
                    <a:pt x="645471" y="558718"/>
                    <a:pt x="645948" y="558032"/>
                    <a:pt x="646909" y="557479"/>
                  </a:cubicBezTo>
                  <a:cubicBezTo>
                    <a:pt x="647872" y="556927"/>
                    <a:pt x="649310" y="556517"/>
                    <a:pt x="650167" y="555698"/>
                  </a:cubicBezTo>
                  <a:cubicBezTo>
                    <a:pt x="651024" y="554879"/>
                    <a:pt x="651300" y="553641"/>
                    <a:pt x="651748" y="552688"/>
                  </a:cubicBezTo>
                  <a:cubicBezTo>
                    <a:pt x="652196" y="551726"/>
                    <a:pt x="652806" y="551041"/>
                    <a:pt x="653663" y="550974"/>
                  </a:cubicBezTo>
                  <a:cubicBezTo>
                    <a:pt x="654520" y="550907"/>
                    <a:pt x="655615" y="551460"/>
                    <a:pt x="656434" y="552374"/>
                  </a:cubicBezTo>
                  <a:cubicBezTo>
                    <a:pt x="657254" y="553298"/>
                    <a:pt x="657806" y="554603"/>
                    <a:pt x="658797" y="555736"/>
                  </a:cubicBezTo>
                  <a:cubicBezTo>
                    <a:pt x="659787" y="556860"/>
                    <a:pt x="661226" y="557822"/>
                    <a:pt x="662083" y="558546"/>
                  </a:cubicBezTo>
                  <a:cubicBezTo>
                    <a:pt x="662940" y="559261"/>
                    <a:pt x="663216" y="559746"/>
                    <a:pt x="663692" y="560013"/>
                  </a:cubicBezTo>
                  <a:cubicBezTo>
                    <a:pt x="664178" y="560289"/>
                    <a:pt x="664855" y="560356"/>
                    <a:pt x="665340" y="559670"/>
                  </a:cubicBezTo>
                  <a:cubicBezTo>
                    <a:pt x="665826" y="558984"/>
                    <a:pt x="666093" y="557546"/>
                    <a:pt x="666398" y="556308"/>
                  </a:cubicBezTo>
                  <a:cubicBezTo>
                    <a:pt x="666712" y="555079"/>
                    <a:pt x="667055" y="554050"/>
                    <a:pt x="667360" y="553193"/>
                  </a:cubicBezTo>
                  <a:cubicBezTo>
                    <a:pt x="667665" y="552336"/>
                    <a:pt x="667941" y="551650"/>
                    <a:pt x="668693" y="551174"/>
                  </a:cubicBezTo>
                  <a:cubicBezTo>
                    <a:pt x="669446" y="550698"/>
                    <a:pt x="670684" y="550421"/>
                    <a:pt x="671846" y="550145"/>
                  </a:cubicBezTo>
                  <a:cubicBezTo>
                    <a:pt x="673008" y="549869"/>
                    <a:pt x="674103" y="549593"/>
                    <a:pt x="675170" y="548945"/>
                  </a:cubicBezTo>
                  <a:cubicBezTo>
                    <a:pt x="676227" y="548297"/>
                    <a:pt x="677256" y="547269"/>
                    <a:pt x="677599" y="546345"/>
                  </a:cubicBezTo>
                  <a:cubicBezTo>
                    <a:pt x="677942" y="545421"/>
                    <a:pt x="677599" y="544602"/>
                    <a:pt x="677704" y="543744"/>
                  </a:cubicBezTo>
                  <a:cubicBezTo>
                    <a:pt x="677809" y="542887"/>
                    <a:pt x="678351" y="542001"/>
                    <a:pt x="678494" y="541106"/>
                  </a:cubicBezTo>
                  <a:cubicBezTo>
                    <a:pt x="678628" y="540211"/>
                    <a:pt x="678361" y="539325"/>
                    <a:pt x="678113" y="538429"/>
                  </a:cubicBezTo>
                  <a:cubicBezTo>
                    <a:pt x="677875" y="537534"/>
                    <a:pt x="677666" y="536648"/>
                    <a:pt x="678151" y="536029"/>
                  </a:cubicBezTo>
                  <a:cubicBezTo>
                    <a:pt x="678628" y="535410"/>
                    <a:pt x="679799" y="535067"/>
                    <a:pt x="680723" y="534724"/>
                  </a:cubicBezTo>
                  <a:cubicBezTo>
                    <a:pt x="681647" y="534381"/>
                    <a:pt x="682333" y="534038"/>
                    <a:pt x="682400" y="533391"/>
                  </a:cubicBezTo>
                  <a:cubicBezTo>
                    <a:pt x="682466" y="532743"/>
                    <a:pt x="681923" y="531781"/>
                    <a:pt x="681476" y="530857"/>
                  </a:cubicBezTo>
                  <a:cubicBezTo>
                    <a:pt x="681028" y="529933"/>
                    <a:pt x="680685" y="529038"/>
                    <a:pt x="679933" y="528390"/>
                  </a:cubicBezTo>
                  <a:cubicBezTo>
                    <a:pt x="679180" y="527742"/>
                    <a:pt x="678018" y="527333"/>
                    <a:pt x="676780" y="527533"/>
                  </a:cubicBezTo>
                  <a:cubicBezTo>
                    <a:pt x="675551" y="527742"/>
                    <a:pt x="674246" y="528561"/>
                    <a:pt x="673179" y="529142"/>
                  </a:cubicBezTo>
                  <a:cubicBezTo>
                    <a:pt x="672122" y="529724"/>
                    <a:pt x="671293" y="530067"/>
                    <a:pt x="670608" y="529866"/>
                  </a:cubicBezTo>
                  <a:cubicBezTo>
                    <a:pt x="669922" y="529666"/>
                    <a:pt x="669379" y="528904"/>
                    <a:pt x="669207" y="528257"/>
                  </a:cubicBezTo>
                  <a:cubicBezTo>
                    <a:pt x="669036" y="527600"/>
                    <a:pt x="669236" y="527057"/>
                    <a:pt x="668798" y="526371"/>
                  </a:cubicBezTo>
                  <a:cubicBezTo>
                    <a:pt x="668360" y="525685"/>
                    <a:pt x="667264" y="524866"/>
                    <a:pt x="666540" y="524418"/>
                  </a:cubicBezTo>
                  <a:cubicBezTo>
                    <a:pt x="665826" y="523970"/>
                    <a:pt x="665483" y="523904"/>
                    <a:pt x="664998" y="523494"/>
                  </a:cubicBezTo>
                  <a:cubicBezTo>
                    <a:pt x="664521" y="523085"/>
                    <a:pt x="663902" y="522332"/>
                    <a:pt x="663426" y="521370"/>
                  </a:cubicBezTo>
                  <a:cubicBezTo>
                    <a:pt x="662940" y="520408"/>
                    <a:pt x="662607" y="519246"/>
                    <a:pt x="661845" y="518389"/>
                  </a:cubicBezTo>
                  <a:cubicBezTo>
                    <a:pt x="661092" y="517532"/>
                    <a:pt x="659930" y="516989"/>
                    <a:pt x="659273" y="516369"/>
                  </a:cubicBezTo>
                  <a:cubicBezTo>
                    <a:pt x="658625" y="515750"/>
                    <a:pt x="658482" y="515074"/>
                    <a:pt x="657797" y="514455"/>
                  </a:cubicBezTo>
                  <a:cubicBezTo>
                    <a:pt x="657111" y="513836"/>
                    <a:pt x="655882" y="513293"/>
                    <a:pt x="654853" y="513055"/>
                  </a:cubicBezTo>
                  <a:cubicBezTo>
                    <a:pt x="653825" y="512817"/>
                    <a:pt x="653006" y="512883"/>
                    <a:pt x="652558" y="513293"/>
                  </a:cubicBezTo>
                  <a:cubicBezTo>
                    <a:pt x="652110" y="513702"/>
                    <a:pt x="652043" y="514455"/>
                    <a:pt x="651739" y="515141"/>
                  </a:cubicBezTo>
                  <a:cubicBezTo>
                    <a:pt x="651434" y="515826"/>
                    <a:pt x="650881" y="516446"/>
                    <a:pt x="650367" y="516512"/>
                  </a:cubicBezTo>
                  <a:cubicBezTo>
                    <a:pt x="649853" y="516579"/>
                    <a:pt x="649376" y="516103"/>
                    <a:pt x="648386" y="515455"/>
                  </a:cubicBezTo>
                  <a:cubicBezTo>
                    <a:pt x="647395" y="514807"/>
                    <a:pt x="645890" y="513979"/>
                    <a:pt x="644309" y="513398"/>
                  </a:cubicBezTo>
                  <a:cubicBezTo>
                    <a:pt x="642738" y="512817"/>
                    <a:pt x="641090" y="512474"/>
                    <a:pt x="640166" y="512369"/>
                  </a:cubicBezTo>
                  <a:cubicBezTo>
                    <a:pt x="639242" y="512264"/>
                    <a:pt x="639032" y="512407"/>
                    <a:pt x="638689" y="512474"/>
                  </a:cubicBezTo>
                  <a:cubicBezTo>
                    <a:pt x="638347" y="512540"/>
                    <a:pt x="637870" y="512540"/>
                    <a:pt x="637156" y="512026"/>
                  </a:cubicBezTo>
                  <a:cubicBezTo>
                    <a:pt x="636432" y="511512"/>
                    <a:pt x="635480" y="510492"/>
                    <a:pt x="633936" y="509702"/>
                  </a:cubicBezTo>
                  <a:cubicBezTo>
                    <a:pt x="632393" y="508911"/>
                    <a:pt x="630269" y="508368"/>
                    <a:pt x="628936" y="508025"/>
                  </a:cubicBezTo>
                  <a:cubicBezTo>
                    <a:pt x="627602" y="507683"/>
                    <a:pt x="627050" y="507549"/>
                    <a:pt x="626469" y="507445"/>
                  </a:cubicBezTo>
                  <a:cubicBezTo>
                    <a:pt x="625888" y="507340"/>
                    <a:pt x="625269" y="507273"/>
                    <a:pt x="624621" y="507273"/>
                  </a:cubicBezTo>
                  <a:cubicBezTo>
                    <a:pt x="623973" y="507273"/>
                    <a:pt x="623288" y="507340"/>
                    <a:pt x="622192" y="507206"/>
                  </a:cubicBezTo>
                  <a:cubicBezTo>
                    <a:pt x="621097" y="507073"/>
                    <a:pt x="619592" y="506721"/>
                    <a:pt x="618525" y="506825"/>
                  </a:cubicBezTo>
                  <a:cubicBezTo>
                    <a:pt x="617458" y="506930"/>
                    <a:pt x="616848" y="507473"/>
                    <a:pt x="616125" y="507959"/>
                  </a:cubicBezTo>
                  <a:cubicBezTo>
                    <a:pt x="615410" y="508435"/>
                    <a:pt x="614582" y="508854"/>
                    <a:pt x="613724" y="508749"/>
                  </a:cubicBezTo>
                  <a:cubicBezTo>
                    <a:pt x="612867" y="508645"/>
                    <a:pt x="611981" y="508025"/>
                    <a:pt x="611534" y="507140"/>
                  </a:cubicBezTo>
                  <a:cubicBezTo>
                    <a:pt x="611086" y="506254"/>
                    <a:pt x="611086" y="505082"/>
                    <a:pt x="610810" y="503958"/>
                  </a:cubicBezTo>
                  <a:cubicBezTo>
                    <a:pt x="610533" y="502825"/>
                    <a:pt x="609990" y="501730"/>
                    <a:pt x="609305" y="500977"/>
                  </a:cubicBezTo>
                  <a:cubicBezTo>
                    <a:pt x="608619" y="500224"/>
                    <a:pt x="607800" y="499815"/>
                    <a:pt x="607009" y="500186"/>
                  </a:cubicBezTo>
                  <a:cubicBezTo>
                    <a:pt x="606219" y="500567"/>
                    <a:pt x="605466" y="501730"/>
                    <a:pt x="604885" y="502415"/>
                  </a:cubicBezTo>
                  <a:cubicBezTo>
                    <a:pt x="604304" y="503101"/>
                    <a:pt x="603895" y="503311"/>
                    <a:pt x="603104" y="502892"/>
                  </a:cubicBezTo>
                  <a:cubicBezTo>
                    <a:pt x="602313" y="502482"/>
                    <a:pt x="601151" y="501453"/>
                    <a:pt x="600085" y="500491"/>
                  </a:cubicBezTo>
                  <a:cubicBezTo>
                    <a:pt x="599027" y="499529"/>
                    <a:pt x="598065" y="498643"/>
                    <a:pt x="596522" y="498024"/>
                  </a:cubicBezTo>
                  <a:cubicBezTo>
                    <a:pt x="594979" y="497405"/>
                    <a:pt x="592855" y="497062"/>
                    <a:pt x="591217" y="496481"/>
                  </a:cubicBezTo>
                  <a:cubicBezTo>
                    <a:pt x="589569" y="495900"/>
                    <a:pt x="588407" y="495081"/>
                    <a:pt x="587893" y="494567"/>
                  </a:cubicBezTo>
                  <a:cubicBezTo>
                    <a:pt x="587378" y="494052"/>
                    <a:pt x="587521" y="493843"/>
                    <a:pt x="587616" y="493300"/>
                  </a:cubicBezTo>
                  <a:cubicBezTo>
                    <a:pt x="587721" y="492748"/>
                    <a:pt x="587788" y="491862"/>
                    <a:pt x="587826" y="491214"/>
                  </a:cubicBezTo>
                  <a:cubicBezTo>
                    <a:pt x="587864" y="490566"/>
                    <a:pt x="587864" y="490157"/>
                    <a:pt x="587959" y="489566"/>
                  </a:cubicBezTo>
                  <a:cubicBezTo>
                    <a:pt x="588064" y="488985"/>
                    <a:pt x="588264" y="488233"/>
                    <a:pt x="588712" y="487509"/>
                  </a:cubicBezTo>
                  <a:cubicBezTo>
                    <a:pt x="589159" y="486794"/>
                    <a:pt x="589836" y="486108"/>
                    <a:pt x="589836" y="485318"/>
                  </a:cubicBezTo>
                  <a:cubicBezTo>
                    <a:pt x="589836" y="484537"/>
                    <a:pt x="589150" y="483641"/>
                    <a:pt x="588502" y="482680"/>
                  </a:cubicBezTo>
                  <a:cubicBezTo>
                    <a:pt x="587855" y="481717"/>
                    <a:pt x="587235" y="480689"/>
                    <a:pt x="587197" y="479974"/>
                  </a:cubicBezTo>
                  <a:cubicBezTo>
                    <a:pt x="587159" y="479260"/>
                    <a:pt x="587712" y="478850"/>
                    <a:pt x="588426" y="478507"/>
                  </a:cubicBezTo>
                  <a:cubicBezTo>
                    <a:pt x="589150" y="478165"/>
                    <a:pt x="590036" y="477889"/>
                    <a:pt x="590683" y="477546"/>
                  </a:cubicBezTo>
                  <a:cubicBezTo>
                    <a:pt x="591341" y="477203"/>
                    <a:pt x="591750" y="476793"/>
                    <a:pt x="592055" y="475964"/>
                  </a:cubicBezTo>
                  <a:cubicBezTo>
                    <a:pt x="592360" y="475145"/>
                    <a:pt x="592569" y="473907"/>
                    <a:pt x="592674" y="472812"/>
                  </a:cubicBezTo>
                  <a:cubicBezTo>
                    <a:pt x="592779" y="471716"/>
                    <a:pt x="592779" y="470754"/>
                    <a:pt x="593122" y="470383"/>
                  </a:cubicBezTo>
                  <a:cubicBezTo>
                    <a:pt x="593465" y="470011"/>
                    <a:pt x="594150" y="470211"/>
                    <a:pt x="594970" y="470488"/>
                  </a:cubicBezTo>
                  <a:cubicBezTo>
                    <a:pt x="595789" y="470764"/>
                    <a:pt x="596751" y="471107"/>
                    <a:pt x="597989" y="471240"/>
                  </a:cubicBezTo>
                  <a:cubicBezTo>
                    <a:pt x="599218" y="471373"/>
                    <a:pt x="600732" y="471307"/>
                    <a:pt x="602132" y="471411"/>
                  </a:cubicBezTo>
                  <a:cubicBezTo>
                    <a:pt x="603533" y="471516"/>
                    <a:pt x="604838" y="471783"/>
                    <a:pt x="606142" y="472202"/>
                  </a:cubicBezTo>
                  <a:cubicBezTo>
                    <a:pt x="607447" y="472612"/>
                    <a:pt x="608743" y="473164"/>
                    <a:pt x="609943" y="473640"/>
                  </a:cubicBezTo>
                  <a:cubicBezTo>
                    <a:pt x="611143" y="474116"/>
                    <a:pt x="612239" y="474536"/>
                    <a:pt x="612781" y="474459"/>
                  </a:cubicBezTo>
                  <a:cubicBezTo>
                    <a:pt x="613324" y="474393"/>
                    <a:pt x="613324" y="473840"/>
                    <a:pt x="612648" y="473231"/>
                  </a:cubicBezTo>
                  <a:cubicBezTo>
                    <a:pt x="611962" y="472612"/>
                    <a:pt x="610591" y="471926"/>
                    <a:pt x="609600" y="471316"/>
                  </a:cubicBezTo>
                  <a:cubicBezTo>
                    <a:pt x="608609" y="470697"/>
                    <a:pt x="607990" y="470154"/>
                    <a:pt x="607028" y="469811"/>
                  </a:cubicBezTo>
                  <a:cubicBezTo>
                    <a:pt x="606066" y="469468"/>
                    <a:pt x="604771" y="469325"/>
                    <a:pt x="603504" y="469192"/>
                  </a:cubicBezTo>
                  <a:cubicBezTo>
                    <a:pt x="602237" y="469059"/>
                    <a:pt x="600999" y="468916"/>
                    <a:pt x="600180" y="468544"/>
                  </a:cubicBezTo>
                  <a:cubicBezTo>
                    <a:pt x="599361" y="468173"/>
                    <a:pt x="598951" y="467554"/>
                    <a:pt x="597989" y="467173"/>
                  </a:cubicBezTo>
                  <a:cubicBezTo>
                    <a:pt x="597027" y="466792"/>
                    <a:pt x="595522" y="466658"/>
                    <a:pt x="594531" y="466525"/>
                  </a:cubicBezTo>
                  <a:cubicBezTo>
                    <a:pt x="593541" y="466392"/>
                    <a:pt x="593065" y="466249"/>
                    <a:pt x="592788" y="465801"/>
                  </a:cubicBezTo>
                  <a:cubicBezTo>
                    <a:pt x="592512" y="465354"/>
                    <a:pt x="592446" y="464601"/>
                    <a:pt x="592312" y="463715"/>
                  </a:cubicBezTo>
                  <a:cubicBezTo>
                    <a:pt x="592179" y="462820"/>
                    <a:pt x="591969" y="461791"/>
                    <a:pt x="592036" y="461143"/>
                  </a:cubicBezTo>
                  <a:cubicBezTo>
                    <a:pt x="592103" y="460496"/>
                    <a:pt x="592446" y="460220"/>
                    <a:pt x="593236" y="460086"/>
                  </a:cubicBezTo>
                  <a:cubicBezTo>
                    <a:pt x="594027" y="459953"/>
                    <a:pt x="595255" y="459953"/>
                    <a:pt x="596255" y="459810"/>
                  </a:cubicBezTo>
                  <a:cubicBezTo>
                    <a:pt x="597246" y="459677"/>
                    <a:pt x="597999" y="459400"/>
                    <a:pt x="599027" y="459400"/>
                  </a:cubicBezTo>
                  <a:cubicBezTo>
                    <a:pt x="600056" y="459400"/>
                    <a:pt x="601361" y="459677"/>
                    <a:pt x="602485" y="459782"/>
                  </a:cubicBezTo>
                  <a:cubicBezTo>
                    <a:pt x="603618" y="459886"/>
                    <a:pt x="604571" y="459810"/>
                    <a:pt x="605428" y="459677"/>
                  </a:cubicBezTo>
                  <a:cubicBezTo>
                    <a:pt x="606285" y="459534"/>
                    <a:pt x="607038" y="459334"/>
                    <a:pt x="608476" y="459677"/>
                  </a:cubicBezTo>
                  <a:cubicBezTo>
                    <a:pt x="609914" y="460020"/>
                    <a:pt x="612039" y="460905"/>
                    <a:pt x="614058" y="461658"/>
                  </a:cubicBezTo>
                  <a:cubicBezTo>
                    <a:pt x="616077" y="462410"/>
                    <a:pt x="618001" y="463029"/>
                    <a:pt x="619058" y="462753"/>
                  </a:cubicBezTo>
                  <a:cubicBezTo>
                    <a:pt x="620125" y="462477"/>
                    <a:pt x="620325" y="461315"/>
                    <a:pt x="620220" y="460458"/>
                  </a:cubicBezTo>
                  <a:cubicBezTo>
                    <a:pt x="620116" y="459600"/>
                    <a:pt x="619706" y="459057"/>
                    <a:pt x="619944" y="458400"/>
                  </a:cubicBezTo>
                  <a:cubicBezTo>
                    <a:pt x="620182" y="457753"/>
                    <a:pt x="621078" y="457000"/>
                    <a:pt x="621516" y="456171"/>
                  </a:cubicBezTo>
                  <a:cubicBezTo>
                    <a:pt x="621964" y="455352"/>
                    <a:pt x="621964" y="454457"/>
                    <a:pt x="622097" y="453571"/>
                  </a:cubicBezTo>
                  <a:cubicBezTo>
                    <a:pt x="622230" y="452676"/>
                    <a:pt x="622507" y="451790"/>
                    <a:pt x="623021" y="451409"/>
                  </a:cubicBezTo>
                  <a:cubicBezTo>
                    <a:pt x="623535" y="451038"/>
                    <a:pt x="624288" y="451171"/>
                    <a:pt x="625040" y="451342"/>
                  </a:cubicBezTo>
                  <a:cubicBezTo>
                    <a:pt x="625793" y="451514"/>
                    <a:pt x="626555" y="451723"/>
                    <a:pt x="627402" y="451618"/>
                  </a:cubicBezTo>
                  <a:cubicBezTo>
                    <a:pt x="628259" y="451514"/>
                    <a:pt x="629222" y="451104"/>
                    <a:pt x="630212" y="451142"/>
                  </a:cubicBezTo>
                  <a:cubicBezTo>
                    <a:pt x="631203" y="451180"/>
                    <a:pt x="632231" y="451656"/>
                    <a:pt x="633536" y="452038"/>
                  </a:cubicBezTo>
                  <a:cubicBezTo>
                    <a:pt x="634841" y="452409"/>
                    <a:pt x="636413" y="452685"/>
                    <a:pt x="636994" y="451999"/>
                  </a:cubicBezTo>
                  <a:cubicBezTo>
                    <a:pt x="637575" y="451314"/>
                    <a:pt x="637165" y="449666"/>
                    <a:pt x="636689" y="448399"/>
                  </a:cubicBezTo>
                  <a:cubicBezTo>
                    <a:pt x="636203" y="447132"/>
                    <a:pt x="635660" y="446237"/>
                    <a:pt x="634841" y="446104"/>
                  </a:cubicBezTo>
                  <a:cubicBezTo>
                    <a:pt x="634022" y="445970"/>
                    <a:pt x="632927" y="446589"/>
                    <a:pt x="632032" y="446999"/>
                  </a:cubicBezTo>
                  <a:cubicBezTo>
                    <a:pt x="631146" y="447408"/>
                    <a:pt x="630460" y="447618"/>
                    <a:pt x="630117" y="447208"/>
                  </a:cubicBezTo>
                  <a:cubicBezTo>
                    <a:pt x="629774" y="446799"/>
                    <a:pt x="629774" y="445770"/>
                    <a:pt x="629498" y="445189"/>
                  </a:cubicBezTo>
                  <a:cubicBezTo>
                    <a:pt x="629222" y="444608"/>
                    <a:pt x="628679" y="444475"/>
                    <a:pt x="627650" y="444265"/>
                  </a:cubicBezTo>
                  <a:cubicBezTo>
                    <a:pt x="626621" y="444056"/>
                    <a:pt x="625116" y="443779"/>
                    <a:pt x="624602" y="443303"/>
                  </a:cubicBezTo>
                  <a:cubicBezTo>
                    <a:pt x="624088" y="442827"/>
                    <a:pt x="624573" y="442141"/>
                    <a:pt x="625526" y="441655"/>
                  </a:cubicBezTo>
                  <a:cubicBezTo>
                    <a:pt x="626488" y="441170"/>
                    <a:pt x="627926" y="440903"/>
                    <a:pt x="629288" y="440322"/>
                  </a:cubicBezTo>
                  <a:cubicBezTo>
                    <a:pt x="630660" y="439741"/>
                    <a:pt x="631965" y="438855"/>
                    <a:pt x="633403" y="438407"/>
                  </a:cubicBezTo>
                  <a:cubicBezTo>
                    <a:pt x="634841" y="437960"/>
                    <a:pt x="636413" y="437960"/>
                    <a:pt x="637584" y="437512"/>
                  </a:cubicBezTo>
                  <a:cubicBezTo>
                    <a:pt x="638747" y="437064"/>
                    <a:pt x="639508" y="436178"/>
                    <a:pt x="639918" y="435388"/>
                  </a:cubicBezTo>
                  <a:cubicBezTo>
                    <a:pt x="640328" y="434597"/>
                    <a:pt x="640394" y="433912"/>
                    <a:pt x="639442" y="433569"/>
                  </a:cubicBezTo>
                  <a:cubicBezTo>
                    <a:pt x="638480" y="433226"/>
                    <a:pt x="636499" y="433226"/>
                    <a:pt x="634575" y="433369"/>
                  </a:cubicBezTo>
                  <a:cubicBezTo>
                    <a:pt x="632660" y="433502"/>
                    <a:pt x="630812" y="433778"/>
                    <a:pt x="630222" y="433607"/>
                  </a:cubicBezTo>
                  <a:cubicBezTo>
                    <a:pt x="629641" y="433435"/>
                    <a:pt x="630326" y="432816"/>
                    <a:pt x="631212" y="431997"/>
                  </a:cubicBezTo>
                  <a:cubicBezTo>
                    <a:pt x="632108" y="431178"/>
                    <a:pt x="633203" y="430149"/>
                    <a:pt x="634298" y="429530"/>
                  </a:cubicBezTo>
                  <a:cubicBezTo>
                    <a:pt x="635394" y="428911"/>
                    <a:pt x="636489" y="428711"/>
                    <a:pt x="637518" y="428263"/>
                  </a:cubicBezTo>
                  <a:cubicBezTo>
                    <a:pt x="638547" y="427815"/>
                    <a:pt x="639508" y="427130"/>
                    <a:pt x="640289" y="426073"/>
                  </a:cubicBezTo>
                  <a:cubicBezTo>
                    <a:pt x="641080" y="425006"/>
                    <a:pt x="641690" y="423577"/>
                    <a:pt x="641690" y="422548"/>
                  </a:cubicBezTo>
                  <a:cubicBezTo>
                    <a:pt x="641690" y="421519"/>
                    <a:pt x="641070" y="420900"/>
                    <a:pt x="640318" y="420291"/>
                  </a:cubicBezTo>
                  <a:cubicBezTo>
                    <a:pt x="639566" y="419671"/>
                    <a:pt x="638680" y="419062"/>
                    <a:pt x="638089" y="418233"/>
                  </a:cubicBezTo>
                  <a:cubicBezTo>
                    <a:pt x="637508" y="417414"/>
                    <a:pt x="637232" y="416386"/>
                    <a:pt x="636613" y="416347"/>
                  </a:cubicBezTo>
                  <a:cubicBezTo>
                    <a:pt x="635994" y="416309"/>
                    <a:pt x="635041" y="417271"/>
                    <a:pt x="633870" y="419119"/>
                  </a:cubicBezTo>
                  <a:cubicBezTo>
                    <a:pt x="632708" y="420967"/>
                    <a:pt x="631336" y="423710"/>
                    <a:pt x="630269" y="425768"/>
                  </a:cubicBezTo>
                  <a:cubicBezTo>
                    <a:pt x="629212" y="427825"/>
                    <a:pt x="628460" y="429187"/>
                    <a:pt x="627869" y="429978"/>
                  </a:cubicBezTo>
                  <a:cubicBezTo>
                    <a:pt x="627288" y="430768"/>
                    <a:pt x="626878" y="430968"/>
                    <a:pt x="626221" y="431178"/>
                  </a:cubicBezTo>
                  <a:cubicBezTo>
                    <a:pt x="625573" y="431378"/>
                    <a:pt x="624678" y="431587"/>
                    <a:pt x="624202" y="431140"/>
                  </a:cubicBezTo>
                  <a:cubicBezTo>
                    <a:pt x="623726" y="430692"/>
                    <a:pt x="623659" y="429597"/>
                    <a:pt x="623659" y="428540"/>
                  </a:cubicBezTo>
                  <a:cubicBezTo>
                    <a:pt x="623659" y="427482"/>
                    <a:pt x="623726" y="426453"/>
                    <a:pt x="622973" y="425730"/>
                  </a:cubicBezTo>
                  <a:cubicBezTo>
                    <a:pt x="622221" y="425006"/>
                    <a:pt x="620649" y="424596"/>
                    <a:pt x="619106" y="423948"/>
                  </a:cubicBezTo>
                  <a:cubicBezTo>
                    <a:pt x="617563" y="423301"/>
                    <a:pt x="616058" y="422405"/>
                    <a:pt x="615267" y="421177"/>
                  </a:cubicBezTo>
                  <a:cubicBezTo>
                    <a:pt x="614477" y="419948"/>
                    <a:pt x="614410" y="418367"/>
                    <a:pt x="615267" y="417309"/>
                  </a:cubicBezTo>
                  <a:cubicBezTo>
                    <a:pt x="616125" y="416252"/>
                    <a:pt x="617906" y="415700"/>
                    <a:pt x="619068" y="415014"/>
                  </a:cubicBezTo>
                  <a:cubicBezTo>
                    <a:pt x="620230" y="414328"/>
                    <a:pt x="620782" y="413509"/>
                    <a:pt x="620811" y="412690"/>
                  </a:cubicBezTo>
                  <a:cubicBezTo>
                    <a:pt x="620849" y="411871"/>
                    <a:pt x="620363" y="411042"/>
                    <a:pt x="619439" y="410842"/>
                  </a:cubicBezTo>
                  <a:cubicBezTo>
                    <a:pt x="618515" y="410633"/>
                    <a:pt x="617144" y="411051"/>
                    <a:pt x="615944" y="411290"/>
                  </a:cubicBezTo>
                  <a:cubicBezTo>
                    <a:pt x="614744" y="411528"/>
                    <a:pt x="613715" y="411604"/>
                    <a:pt x="612724" y="411566"/>
                  </a:cubicBezTo>
                  <a:cubicBezTo>
                    <a:pt x="611734" y="411528"/>
                    <a:pt x="610771" y="411394"/>
                    <a:pt x="609914" y="410918"/>
                  </a:cubicBezTo>
                  <a:cubicBezTo>
                    <a:pt x="609057" y="410433"/>
                    <a:pt x="608305" y="409613"/>
                    <a:pt x="607552" y="409137"/>
                  </a:cubicBezTo>
                  <a:cubicBezTo>
                    <a:pt x="606800" y="408661"/>
                    <a:pt x="606047" y="408518"/>
                    <a:pt x="605561" y="409347"/>
                  </a:cubicBezTo>
                  <a:cubicBezTo>
                    <a:pt x="605076" y="410166"/>
                    <a:pt x="604876" y="411947"/>
                    <a:pt x="603637" y="413795"/>
                  </a:cubicBezTo>
                  <a:cubicBezTo>
                    <a:pt x="602409" y="415643"/>
                    <a:pt x="600142" y="417567"/>
                    <a:pt x="598570" y="418729"/>
                  </a:cubicBezTo>
                  <a:cubicBezTo>
                    <a:pt x="596989" y="419891"/>
                    <a:pt x="596103" y="420300"/>
                    <a:pt x="595827" y="421405"/>
                  </a:cubicBezTo>
                  <a:cubicBezTo>
                    <a:pt x="595551" y="422501"/>
                    <a:pt x="595894" y="424282"/>
                    <a:pt x="595760" y="427396"/>
                  </a:cubicBezTo>
                  <a:cubicBezTo>
                    <a:pt x="595627" y="430511"/>
                    <a:pt x="595008" y="434959"/>
                    <a:pt x="593808" y="437502"/>
                  </a:cubicBezTo>
                  <a:cubicBezTo>
                    <a:pt x="592607" y="440036"/>
                    <a:pt x="590826" y="440655"/>
                    <a:pt x="588836" y="441036"/>
                  </a:cubicBezTo>
                  <a:cubicBezTo>
                    <a:pt x="586845" y="441408"/>
                    <a:pt x="584654" y="441551"/>
                    <a:pt x="582949" y="441312"/>
                  </a:cubicBezTo>
                  <a:cubicBezTo>
                    <a:pt x="581235" y="441074"/>
                    <a:pt x="580006" y="440455"/>
                    <a:pt x="579187" y="439665"/>
                  </a:cubicBezTo>
                  <a:cubicBezTo>
                    <a:pt x="578358" y="438884"/>
                    <a:pt x="577948" y="437922"/>
                    <a:pt x="578120" y="436826"/>
                  </a:cubicBezTo>
                  <a:cubicBezTo>
                    <a:pt x="578291" y="435731"/>
                    <a:pt x="579044" y="434502"/>
                    <a:pt x="579596" y="433569"/>
                  </a:cubicBezTo>
                  <a:cubicBezTo>
                    <a:pt x="580139" y="432645"/>
                    <a:pt x="580492" y="432026"/>
                    <a:pt x="580177" y="431407"/>
                  </a:cubicBezTo>
                  <a:cubicBezTo>
                    <a:pt x="579863" y="430787"/>
                    <a:pt x="578910" y="430178"/>
                    <a:pt x="577910" y="430035"/>
                  </a:cubicBezTo>
                  <a:cubicBezTo>
                    <a:pt x="576920" y="429901"/>
                    <a:pt x="575891" y="430244"/>
                    <a:pt x="575100" y="430854"/>
                  </a:cubicBezTo>
                  <a:cubicBezTo>
                    <a:pt x="574310" y="431473"/>
                    <a:pt x="573767" y="432359"/>
                    <a:pt x="572700" y="432911"/>
                  </a:cubicBezTo>
                  <a:cubicBezTo>
                    <a:pt x="571643" y="433464"/>
                    <a:pt x="570062" y="433664"/>
                    <a:pt x="568490" y="433559"/>
                  </a:cubicBezTo>
                  <a:cubicBezTo>
                    <a:pt x="566919" y="433454"/>
                    <a:pt x="565337" y="433045"/>
                    <a:pt x="564137" y="432159"/>
                  </a:cubicBezTo>
                  <a:cubicBezTo>
                    <a:pt x="562937" y="431264"/>
                    <a:pt x="562118" y="429901"/>
                    <a:pt x="561670" y="428701"/>
                  </a:cubicBezTo>
                  <a:cubicBezTo>
                    <a:pt x="561222" y="427501"/>
                    <a:pt x="561156" y="426473"/>
                    <a:pt x="561461" y="425244"/>
                  </a:cubicBezTo>
                  <a:cubicBezTo>
                    <a:pt x="561765" y="424006"/>
                    <a:pt x="562451" y="422567"/>
                    <a:pt x="563347" y="421405"/>
                  </a:cubicBezTo>
                  <a:cubicBezTo>
                    <a:pt x="564242" y="420243"/>
                    <a:pt x="565337" y="419348"/>
                    <a:pt x="566804" y="418833"/>
                  </a:cubicBezTo>
                  <a:cubicBezTo>
                    <a:pt x="568280" y="418319"/>
                    <a:pt x="570128" y="418186"/>
                    <a:pt x="571843" y="418662"/>
                  </a:cubicBezTo>
                  <a:cubicBezTo>
                    <a:pt x="573557" y="419138"/>
                    <a:pt x="575129" y="420234"/>
                    <a:pt x="576129" y="420681"/>
                  </a:cubicBezTo>
                  <a:cubicBezTo>
                    <a:pt x="577120" y="421129"/>
                    <a:pt x="577529" y="420919"/>
                    <a:pt x="577567" y="420338"/>
                  </a:cubicBezTo>
                  <a:cubicBezTo>
                    <a:pt x="577596" y="419757"/>
                    <a:pt x="577253" y="418795"/>
                    <a:pt x="576710" y="418043"/>
                  </a:cubicBezTo>
                  <a:cubicBezTo>
                    <a:pt x="576158" y="417290"/>
                    <a:pt x="575405" y="416738"/>
                    <a:pt x="574996" y="416157"/>
                  </a:cubicBezTo>
                  <a:cubicBezTo>
                    <a:pt x="574586" y="415576"/>
                    <a:pt x="574510" y="414957"/>
                    <a:pt x="575062" y="414652"/>
                  </a:cubicBezTo>
                  <a:cubicBezTo>
                    <a:pt x="575605" y="414347"/>
                    <a:pt x="576777" y="414347"/>
                    <a:pt x="577739" y="414109"/>
                  </a:cubicBezTo>
                  <a:cubicBezTo>
                    <a:pt x="578701" y="413871"/>
                    <a:pt x="579453" y="413385"/>
                    <a:pt x="579825" y="412709"/>
                  </a:cubicBezTo>
                  <a:cubicBezTo>
                    <a:pt x="580196" y="412023"/>
                    <a:pt x="580196" y="411128"/>
                    <a:pt x="580301" y="410175"/>
                  </a:cubicBezTo>
                  <a:cubicBezTo>
                    <a:pt x="580406" y="409213"/>
                    <a:pt x="580615" y="408184"/>
                    <a:pt x="581263" y="407499"/>
                  </a:cubicBezTo>
                  <a:cubicBezTo>
                    <a:pt x="581920" y="406813"/>
                    <a:pt x="583016" y="406470"/>
                    <a:pt x="583835" y="405613"/>
                  </a:cubicBezTo>
                  <a:cubicBezTo>
                    <a:pt x="584654" y="404756"/>
                    <a:pt x="585206" y="403384"/>
                    <a:pt x="585645" y="402327"/>
                  </a:cubicBezTo>
                  <a:cubicBezTo>
                    <a:pt x="586092" y="401260"/>
                    <a:pt x="586435" y="400507"/>
                    <a:pt x="587531" y="400060"/>
                  </a:cubicBezTo>
                  <a:cubicBezTo>
                    <a:pt x="588626" y="399612"/>
                    <a:pt x="590474" y="399479"/>
                    <a:pt x="591779" y="399345"/>
                  </a:cubicBezTo>
                  <a:cubicBezTo>
                    <a:pt x="593084" y="399202"/>
                    <a:pt x="593836" y="399069"/>
                    <a:pt x="594312" y="398593"/>
                  </a:cubicBezTo>
                  <a:cubicBezTo>
                    <a:pt x="594789" y="398107"/>
                    <a:pt x="594998" y="397288"/>
                    <a:pt x="595131" y="396507"/>
                  </a:cubicBezTo>
                  <a:cubicBezTo>
                    <a:pt x="595151" y="396402"/>
                    <a:pt x="595170" y="396297"/>
                    <a:pt x="595179" y="396202"/>
                  </a:cubicBezTo>
                  <a:cubicBezTo>
                    <a:pt x="595151" y="396183"/>
                    <a:pt x="595131" y="396154"/>
                    <a:pt x="595103" y="396135"/>
                  </a:cubicBezTo>
                  <a:cubicBezTo>
                    <a:pt x="593808" y="395021"/>
                    <a:pt x="592341" y="394564"/>
                    <a:pt x="590883" y="393621"/>
                  </a:cubicBezTo>
                  <a:cubicBezTo>
                    <a:pt x="589436" y="392678"/>
                    <a:pt x="588007" y="391249"/>
                    <a:pt x="587292" y="390001"/>
                  </a:cubicBezTo>
                  <a:cubicBezTo>
                    <a:pt x="586578" y="388754"/>
                    <a:pt x="586578" y="387687"/>
                    <a:pt x="585683" y="386258"/>
                  </a:cubicBezTo>
                  <a:cubicBezTo>
                    <a:pt x="584787" y="384829"/>
                    <a:pt x="583006" y="383048"/>
                    <a:pt x="582158" y="381619"/>
                  </a:cubicBezTo>
                  <a:cubicBezTo>
                    <a:pt x="581311" y="380190"/>
                    <a:pt x="581397" y="379124"/>
                    <a:pt x="581758" y="377914"/>
                  </a:cubicBezTo>
                  <a:cubicBezTo>
                    <a:pt x="582120" y="376714"/>
                    <a:pt x="582739" y="375371"/>
                    <a:pt x="582568" y="373856"/>
                  </a:cubicBezTo>
                  <a:cubicBezTo>
                    <a:pt x="582387" y="372342"/>
                    <a:pt x="581406" y="370647"/>
                    <a:pt x="580111" y="369170"/>
                  </a:cubicBezTo>
                  <a:cubicBezTo>
                    <a:pt x="578815" y="367703"/>
                    <a:pt x="577215" y="366456"/>
                    <a:pt x="575967" y="365112"/>
                  </a:cubicBezTo>
                  <a:cubicBezTo>
                    <a:pt x="574720" y="363779"/>
                    <a:pt x="573824" y="362350"/>
                    <a:pt x="573024" y="360341"/>
                  </a:cubicBezTo>
                  <a:cubicBezTo>
                    <a:pt x="572224" y="358331"/>
                    <a:pt x="571510" y="355749"/>
                    <a:pt x="570300" y="353873"/>
                  </a:cubicBezTo>
                  <a:cubicBezTo>
                    <a:pt x="569100" y="351997"/>
                    <a:pt x="567404" y="350844"/>
                    <a:pt x="565128" y="348834"/>
                  </a:cubicBezTo>
                  <a:cubicBezTo>
                    <a:pt x="562851" y="346824"/>
                    <a:pt x="559994" y="343976"/>
                    <a:pt x="558213" y="341481"/>
                  </a:cubicBezTo>
                  <a:cubicBezTo>
                    <a:pt x="556431" y="338985"/>
                    <a:pt x="555708" y="336842"/>
                    <a:pt x="555089" y="335375"/>
                  </a:cubicBezTo>
                  <a:cubicBezTo>
                    <a:pt x="554469" y="333899"/>
                    <a:pt x="553926" y="333099"/>
                    <a:pt x="553355" y="331851"/>
                  </a:cubicBezTo>
                  <a:cubicBezTo>
                    <a:pt x="552774" y="330603"/>
                    <a:pt x="552145" y="328908"/>
                    <a:pt x="551345" y="326546"/>
                  </a:cubicBezTo>
                  <a:cubicBezTo>
                    <a:pt x="550545" y="324183"/>
                    <a:pt x="549564" y="321155"/>
                    <a:pt x="549164" y="318297"/>
                  </a:cubicBezTo>
                  <a:cubicBezTo>
                    <a:pt x="548764" y="315439"/>
                    <a:pt x="548935" y="312763"/>
                    <a:pt x="550145" y="310582"/>
                  </a:cubicBezTo>
                  <a:cubicBezTo>
                    <a:pt x="551345" y="308401"/>
                    <a:pt x="553583" y="306705"/>
                    <a:pt x="554698" y="304743"/>
                  </a:cubicBezTo>
                  <a:cubicBezTo>
                    <a:pt x="555812" y="302781"/>
                    <a:pt x="555812" y="300552"/>
                    <a:pt x="555993" y="298495"/>
                  </a:cubicBezTo>
                  <a:cubicBezTo>
                    <a:pt x="556174" y="296447"/>
                    <a:pt x="556527" y="294570"/>
                    <a:pt x="557060" y="293008"/>
                  </a:cubicBezTo>
                  <a:cubicBezTo>
                    <a:pt x="557594" y="291446"/>
                    <a:pt x="558308" y="290198"/>
                    <a:pt x="558355" y="288989"/>
                  </a:cubicBezTo>
                  <a:cubicBezTo>
                    <a:pt x="558403" y="287789"/>
                    <a:pt x="557774" y="286626"/>
                    <a:pt x="557956" y="285283"/>
                  </a:cubicBezTo>
                  <a:cubicBezTo>
                    <a:pt x="558136" y="283950"/>
                    <a:pt x="559118" y="282435"/>
                    <a:pt x="559565" y="281140"/>
                  </a:cubicBezTo>
                  <a:cubicBezTo>
                    <a:pt x="560013" y="279845"/>
                    <a:pt x="559927" y="278778"/>
                    <a:pt x="559565" y="278235"/>
                  </a:cubicBezTo>
                  <a:cubicBezTo>
                    <a:pt x="559213" y="277701"/>
                    <a:pt x="558584" y="277701"/>
                    <a:pt x="544049" y="279349"/>
                  </a:cubicBezTo>
                  <a:cubicBezTo>
                    <a:pt x="529514" y="280997"/>
                    <a:pt x="501063" y="284302"/>
                    <a:pt x="461705" y="288360"/>
                  </a:cubicBezTo>
                  <a:cubicBezTo>
                    <a:pt x="422348" y="292418"/>
                    <a:pt x="372104" y="297247"/>
                    <a:pt x="347081" y="299247"/>
                  </a:cubicBezTo>
                  <a:cubicBezTo>
                    <a:pt x="322059" y="301247"/>
                    <a:pt x="322259" y="300438"/>
                    <a:pt x="323183" y="298904"/>
                  </a:cubicBezTo>
                  <a:cubicBezTo>
                    <a:pt x="324098" y="297380"/>
                    <a:pt x="325736" y="295132"/>
                    <a:pt x="326222" y="293446"/>
                  </a:cubicBezTo>
                  <a:cubicBezTo>
                    <a:pt x="326707" y="291760"/>
                    <a:pt x="326041" y="290646"/>
                    <a:pt x="324898" y="288884"/>
                  </a:cubicBezTo>
                  <a:cubicBezTo>
                    <a:pt x="323755" y="287122"/>
                    <a:pt x="322116" y="284731"/>
                    <a:pt x="321993" y="282407"/>
                  </a:cubicBezTo>
                  <a:cubicBezTo>
                    <a:pt x="321869" y="280092"/>
                    <a:pt x="323240" y="277844"/>
                    <a:pt x="323345" y="275711"/>
                  </a:cubicBezTo>
                  <a:cubicBezTo>
                    <a:pt x="323450" y="273568"/>
                    <a:pt x="322269" y="271529"/>
                    <a:pt x="320850" y="269491"/>
                  </a:cubicBezTo>
                  <a:cubicBezTo>
                    <a:pt x="319421" y="267453"/>
                    <a:pt x="317735" y="265414"/>
                    <a:pt x="317973" y="263881"/>
                  </a:cubicBezTo>
                  <a:cubicBezTo>
                    <a:pt x="318202" y="262357"/>
                    <a:pt x="320345" y="261338"/>
                    <a:pt x="322869" y="260490"/>
                  </a:cubicBezTo>
                  <a:cubicBezTo>
                    <a:pt x="325393" y="259652"/>
                    <a:pt x="328298" y="258985"/>
                    <a:pt x="330260" y="258404"/>
                  </a:cubicBezTo>
                  <a:cubicBezTo>
                    <a:pt x="332222" y="257823"/>
                    <a:pt x="333242" y="257308"/>
                    <a:pt x="333547" y="256623"/>
                  </a:cubicBezTo>
                  <a:cubicBezTo>
                    <a:pt x="333851" y="255937"/>
                    <a:pt x="333442" y="255070"/>
                    <a:pt x="332404" y="253975"/>
                  </a:cubicBezTo>
                  <a:cubicBezTo>
                    <a:pt x="331356" y="252879"/>
                    <a:pt x="329679" y="251555"/>
                    <a:pt x="328451" y="250279"/>
                  </a:cubicBezTo>
                  <a:cubicBezTo>
                    <a:pt x="327231" y="249003"/>
                    <a:pt x="326460" y="247783"/>
                    <a:pt x="325593" y="246479"/>
                  </a:cubicBezTo>
                  <a:cubicBezTo>
                    <a:pt x="324726" y="245183"/>
                    <a:pt x="323764" y="243802"/>
                    <a:pt x="323536" y="242126"/>
                  </a:cubicBezTo>
                  <a:cubicBezTo>
                    <a:pt x="323307" y="240440"/>
                    <a:pt x="323812" y="238449"/>
                    <a:pt x="324888" y="237411"/>
                  </a:cubicBezTo>
                  <a:cubicBezTo>
                    <a:pt x="325955" y="236363"/>
                    <a:pt x="327584" y="236268"/>
                    <a:pt x="328327" y="235753"/>
                  </a:cubicBezTo>
                  <a:cubicBezTo>
                    <a:pt x="329060" y="235239"/>
                    <a:pt x="328908" y="234325"/>
                    <a:pt x="328736" y="232363"/>
                  </a:cubicBezTo>
                  <a:cubicBezTo>
                    <a:pt x="328555" y="230400"/>
                    <a:pt x="328355" y="227390"/>
                    <a:pt x="328536" y="225381"/>
                  </a:cubicBezTo>
                  <a:cubicBezTo>
                    <a:pt x="328717" y="223371"/>
                    <a:pt x="329270" y="222352"/>
                    <a:pt x="330365" y="221485"/>
                  </a:cubicBezTo>
                  <a:cubicBezTo>
                    <a:pt x="331461" y="220618"/>
                    <a:pt x="333099" y="219904"/>
                    <a:pt x="334775" y="219008"/>
                  </a:cubicBezTo>
                  <a:cubicBezTo>
                    <a:pt x="336461" y="218113"/>
                    <a:pt x="338195" y="217046"/>
                    <a:pt x="339138" y="216027"/>
                  </a:cubicBezTo>
                  <a:cubicBezTo>
                    <a:pt x="340081" y="215008"/>
                    <a:pt x="340233" y="214036"/>
                    <a:pt x="338804" y="213427"/>
                  </a:cubicBezTo>
                  <a:cubicBezTo>
                    <a:pt x="337376" y="212817"/>
                    <a:pt x="334366" y="212560"/>
                    <a:pt x="332270" y="211541"/>
                  </a:cubicBezTo>
                  <a:cubicBezTo>
                    <a:pt x="330184" y="210522"/>
                    <a:pt x="329012" y="208740"/>
                    <a:pt x="328936" y="207693"/>
                  </a:cubicBezTo>
                  <a:cubicBezTo>
                    <a:pt x="328860" y="206645"/>
                    <a:pt x="329879" y="206340"/>
                    <a:pt x="331841" y="206521"/>
                  </a:cubicBezTo>
                  <a:cubicBezTo>
                    <a:pt x="333804" y="206702"/>
                    <a:pt x="336709" y="207359"/>
                    <a:pt x="338242" y="206626"/>
                  </a:cubicBezTo>
                  <a:cubicBezTo>
                    <a:pt x="339766" y="205893"/>
                    <a:pt x="339919" y="203749"/>
                    <a:pt x="340357" y="201044"/>
                  </a:cubicBezTo>
                  <a:cubicBezTo>
                    <a:pt x="340785" y="198339"/>
                    <a:pt x="341509" y="195082"/>
                    <a:pt x="342195" y="192577"/>
                  </a:cubicBezTo>
                  <a:cubicBezTo>
                    <a:pt x="342881" y="190081"/>
                    <a:pt x="343548" y="188348"/>
                    <a:pt x="343776" y="186462"/>
                  </a:cubicBezTo>
                  <a:cubicBezTo>
                    <a:pt x="344005" y="184576"/>
                    <a:pt x="343805" y="182537"/>
                    <a:pt x="344691" y="180318"/>
                  </a:cubicBezTo>
                  <a:cubicBezTo>
                    <a:pt x="345586" y="178098"/>
                    <a:pt x="347567" y="175708"/>
                    <a:pt x="349253" y="174250"/>
                  </a:cubicBezTo>
                  <a:cubicBezTo>
                    <a:pt x="350939" y="172793"/>
                    <a:pt x="352311" y="172288"/>
                    <a:pt x="353463" y="172031"/>
                  </a:cubicBezTo>
                  <a:cubicBezTo>
                    <a:pt x="354616" y="171774"/>
                    <a:pt x="355530" y="171774"/>
                    <a:pt x="356778" y="170983"/>
                  </a:cubicBezTo>
                  <a:cubicBezTo>
                    <a:pt x="358026" y="170193"/>
                    <a:pt x="359607" y="168612"/>
                    <a:pt x="360912" y="166726"/>
                  </a:cubicBezTo>
                  <a:cubicBezTo>
                    <a:pt x="362207" y="164840"/>
                    <a:pt x="363226" y="162649"/>
                    <a:pt x="363817" y="160230"/>
                  </a:cubicBezTo>
                  <a:cubicBezTo>
                    <a:pt x="364398" y="157810"/>
                    <a:pt x="364550" y="155153"/>
                    <a:pt x="365960" y="153267"/>
                  </a:cubicBezTo>
                  <a:cubicBezTo>
                    <a:pt x="367360" y="151381"/>
                    <a:pt x="370018" y="150257"/>
                    <a:pt x="371665" y="149057"/>
                  </a:cubicBezTo>
                  <a:cubicBezTo>
                    <a:pt x="373323" y="147857"/>
                    <a:pt x="373980" y="146590"/>
                    <a:pt x="373628" y="145818"/>
                  </a:cubicBezTo>
                  <a:cubicBezTo>
                    <a:pt x="373266" y="145056"/>
                    <a:pt x="371894" y="144799"/>
                    <a:pt x="370389" y="143628"/>
                  </a:cubicBezTo>
                  <a:cubicBezTo>
                    <a:pt x="368884" y="142456"/>
                    <a:pt x="367256" y="140361"/>
                    <a:pt x="367256" y="139189"/>
                  </a:cubicBezTo>
                  <a:cubicBezTo>
                    <a:pt x="367256" y="138017"/>
                    <a:pt x="368884" y="137760"/>
                    <a:pt x="370465" y="137960"/>
                  </a:cubicBezTo>
                  <a:cubicBezTo>
                    <a:pt x="372046" y="138170"/>
                    <a:pt x="373580" y="138827"/>
                    <a:pt x="374647" y="138398"/>
                  </a:cubicBezTo>
                  <a:cubicBezTo>
                    <a:pt x="375714" y="137970"/>
                    <a:pt x="376323" y="136436"/>
                    <a:pt x="377371" y="134750"/>
                  </a:cubicBezTo>
                  <a:cubicBezTo>
                    <a:pt x="378419" y="133064"/>
                    <a:pt x="379895" y="131236"/>
                    <a:pt x="380914" y="129807"/>
                  </a:cubicBezTo>
                  <a:cubicBezTo>
                    <a:pt x="381933" y="128378"/>
                    <a:pt x="382496" y="127359"/>
                    <a:pt x="382191" y="127054"/>
                  </a:cubicBezTo>
                  <a:cubicBezTo>
                    <a:pt x="381886" y="126749"/>
                    <a:pt x="380714" y="127159"/>
                    <a:pt x="379076" y="127768"/>
                  </a:cubicBezTo>
                  <a:cubicBezTo>
                    <a:pt x="377447" y="128378"/>
                    <a:pt x="375352" y="129197"/>
                    <a:pt x="372913" y="129245"/>
                  </a:cubicBezTo>
                  <a:cubicBezTo>
                    <a:pt x="370465" y="129292"/>
                    <a:pt x="367665" y="128578"/>
                    <a:pt x="366008" y="127073"/>
                  </a:cubicBezTo>
                  <a:cubicBezTo>
                    <a:pt x="364350" y="125568"/>
                    <a:pt x="363846" y="123273"/>
                    <a:pt x="364379" y="121491"/>
                  </a:cubicBezTo>
                  <a:cubicBezTo>
                    <a:pt x="364912" y="119710"/>
                    <a:pt x="366493" y="118434"/>
                    <a:pt x="368484" y="117462"/>
                  </a:cubicBezTo>
                  <a:cubicBezTo>
                    <a:pt x="370475" y="116491"/>
                    <a:pt x="372866" y="115834"/>
                    <a:pt x="374904" y="115119"/>
                  </a:cubicBezTo>
                  <a:cubicBezTo>
                    <a:pt x="376942" y="114405"/>
                    <a:pt x="378628" y="113643"/>
                    <a:pt x="380333" y="112900"/>
                  </a:cubicBezTo>
                  <a:cubicBezTo>
                    <a:pt x="382038" y="112166"/>
                    <a:pt x="383772" y="111452"/>
                    <a:pt x="384543" y="109871"/>
                  </a:cubicBezTo>
                  <a:cubicBezTo>
                    <a:pt x="385305" y="108290"/>
                    <a:pt x="385105" y="105842"/>
                    <a:pt x="385944" y="104442"/>
                  </a:cubicBezTo>
                  <a:cubicBezTo>
                    <a:pt x="386791" y="103042"/>
                    <a:pt x="388668" y="102679"/>
                    <a:pt x="390201" y="101784"/>
                  </a:cubicBezTo>
                  <a:cubicBezTo>
                    <a:pt x="391725" y="100889"/>
                    <a:pt x="392906" y="99470"/>
                    <a:pt x="392621" y="98422"/>
                  </a:cubicBezTo>
                  <a:cubicBezTo>
                    <a:pt x="392335" y="97374"/>
                    <a:pt x="390611" y="96707"/>
                    <a:pt x="388544" y="95841"/>
                  </a:cubicBezTo>
                  <a:cubicBezTo>
                    <a:pt x="386477" y="94974"/>
                    <a:pt x="384086" y="93907"/>
                    <a:pt x="383143" y="92345"/>
                  </a:cubicBezTo>
                  <a:cubicBezTo>
                    <a:pt x="382200" y="90792"/>
                    <a:pt x="382705" y="88745"/>
                    <a:pt x="382762" y="87087"/>
                  </a:cubicBezTo>
                  <a:cubicBezTo>
                    <a:pt x="382810" y="85430"/>
                    <a:pt x="382400" y="84154"/>
                    <a:pt x="381000" y="83591"/>
                  </a:cubicBezTo>
                  <a:cubicBezTo>
                    <a:pt x="379600" y="83030"/>
                    <a:pt x="377200" y="83182"/>
                    <a:pt x="374628" y="82601"/>
                  </a:cubicBezTo>
                  <a:cubicBezTo>
                    <a:pt x="372056" y="82010"/>
                    <a:pt x="369303" y="80686"/>
                    <a:pt x="368046" y="78877"/>
                  </a:cubicBezTo>
                  <a:cubicBezTo>
                    <a:pt x="366798" y="77067"/>
                    <a:pt x="367056" y="74771"/>
                    <a:pt x="367894" y="72409"/>
                  </a:cubicBezTo>
                  <a:cubicBezTo>
                    <a:pt x="368732" y="70038"/>
                    <a:pt x="370161" y="67589"/>
                    <a:pt x="371561" y="65504"/>
                  </a:cubicBezTo>
                  <a:cubicBezTo>
                    <a:pt x="372961" y="63418"/>
                    <a:pt x="374342" y="61684"/>
                    <a:pt x="374847" y="60227"/>
                  </a:cubicBezTo>
                  <a:cubicBezTo>
                    <a:pt x="375361" y="58769"/>
                    <a:pt x="374999" y="57598"/>
                    <a:pt x="374237" y="57626"/>
                  </a:cubicBezTo>
                  <a:cubicBezTo>
                    <a:pt x="373475" y="57655"/>
                    <a:pt x="372304" y="58884"/>
                    <a:pt x="370770" y="59893"/>
                  </a:cubicBezTo>
                  <a:cubicBezTo>
                    <a:pt x="369236" y="60913"/>
                    <a:pt x="367351" y="61732"/>
                    <a:pt x="365446" y="61808"/>
                  </a:cubicBezTo>
                  <a:cubicBezTo>
                    <a:pt x="363531" y="61884"/>
                    <a:pt x="361598" y="61227"/>
                    <a:pt x="360426" y="59722"/>
                  </a:cubicBezTo>
                  <a:cubicBezTo>
                    <a:pt x="359255" y="58217"/>
                    <a:pt x="358845" y="55874"/>
                    <a:pt x="359378" y="53988"/>
                  </a:cubicBezTo>
                  <a:cubicBezTo>
                    <a:pt x="359912" y="52102"/>
                    <a:pt x="361388" y="50673"/>
                    <a:pt x="363150" y="49216"/>
                  </a:cubicBezTo>
                  <a:cubicBezTo>
                    <a:pt x="364903" y="47768"/>
                    <a:pt x="366941" y="46282"/>
                    <a:pt x="368065" y="45139"/>
                  </a:cubicBezTo>
                  <a:cubicBezTo>
                    <a:pt x="369189" y="43996"/>
                    <a:pt x="369389" y="43177"/>
                    <a:pt x="369132" y="42510"/>
                  </a:cubicBezTo>
                  <a:cubicBezTo>
                    <a:pt x="368875" y="41853"/>
                    <a:pt x="368160" y="41339"/>
                    <a:pt x="366636" y="40929"/>
                  </a:cubicBezTo>
                  <a:cubicBezTo>
                    <a:pt x="365103" y="40519"/>
                    <a:pt x="362760" y="40215"/>
                    <a:pt x="360721" y="40034"/>
                  </a:cubicBezTo>
                  <a:cubicBezTo>
                    <a:pt x="358683" y="39853"/>
                    <a:pt x="356949" y="39805"/>
                    <a:pt x="356254" y="39091"/>
                  </a:cubicBezTo>
                  <a:cubicBezTo>
                    <a:pt x="355568" y="38376"/>
                    <a:pt x="355921" y="37005"/>
                    <a:pt x="356083" y="34500"/>
                  </a:cubicBezTo>
                  <a:cubicBezTo>
                    <a:pt x="356235" y="32004"/>
                    <a:pt x="356178" y="28385"/>
                    <a:pt x="357102" y="25908"/>
                  </a:cubicBezTo>
                  <a:cubicBezTo>
                    <a:pt x="358016" y="23432"/>
                    <a:pt x="359902" y="22117"/>
                    <a:pt x="361407" y="20403"/>
                  </a:cubicBezTo>
                  <a:cubicBezTo>
                    <a:pt x="362912" y="18698"/>
                    <a:pt x="364036" y="16602"/>
                    <a:pt x="364341" y="14383"/>
                  </a:cubicBezTo>
                  <a:cubicBezTo>
                    <a:pt x="364645" y="12164"/>
                    <a:pt x="364141" y="9820"/>
                    <a:pt x="363350" y="8192"/>
                  </a:cubicBezTo>
                  <a:cubicBezTo>
                    <a:pt x="362560" y="6563"/>
                    <a:pt x="361493" y="5648"/>
                    <a:pt x="360750" y="5487"/>
                  </a:cubicBezTo>
                  <a:cubicBezTo>
                    <a:pt x="360007" y="5334"/>
                    <a:pt x="359597" y="5944"/>
                    <a:pt x="359397" y="7496"/>
                  </a:cubicBezTo>
                  <a:cubicBezTo>
                    <a:pt x="359197" y="9049"/>
                    <a:pt x="359197" y="11554"/>
                    <a:pt x="358273" y="13488"/>
                  </a:cubicBezTo>
                  <a:cubicBezTo>
                    <a:pt x="357359" y="15421"/>
                    <a:pt x="355521" y="16802"/>
                    <a:pt x="353739" y="17317"/>
                  </a:cubicBezTo>
                  <a:cubicBezTo>
                    <a:pt x="351958" y="17831"/>
                    <a:pt x="350225" y="17469"/>
                    <a:pt x="349301" y="16069"/>
                  </a:cubicBezTo>
                  <a:cubicBezTo>
                    <a:pt x="348386" y="14669"/>
                    <a:pt x="348282" y="12221"/>
                    <a:pt x="348891" y="9896"/>
                  </a:cubicBezTo>
                  <a:cubicBezTo>
                    <a:pt x="349501" y="7582"/>
                    <a:pt x="350825" y="5382"/>
                    <a:pt x="351434" y="3572"/>
                  </a:cubicBezTo>
                  <a:cubicBezTo>
                    <a:pt x="351882" y="2239"/>
                    <a:pt x="351949" y="1124"/>
                    <a:pt x="352197" y="0"/>
                  </a:cubicBezTo>
                  <a:cubicBezTo>
                    <a:pt x="336804" y="1753"/>
                    <a:pt x="320688" y="3505"/>
                    <a:pt x="301609" y="5201"/>
                  </a:cubicBezTo>
                  <a:cubicBezTo>
                    <a:pt x="276244" y="7468"/>
                    <a:pt x="245659" y="9649"/>
                    <a:pt x="209845" y="12068"/>
                  </a:cubicBezTo>
                  <a:cubicBezTo>
                    <a:pt x="173917" y="14431"/>
                    <a:pt x="132874" y="17078"/>
                    <a:pt x="95812" y="19336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D2AF64CC-FEA5-B827-CDD5-CF042C2A3DBF}"/>
                </a:ext>
              </a:extLst>
            </p:cNvPr>
            <p:cNvSpPr/>
            <p:nvPr/>
          </p:nvSpPr>
          <p:spPr>
            <a:xfrm>
              <a:off x="4152751" y="3154133"/>
              <a:ext cx="895102" cy="744890"/>
            </a:xfrm>
            <a:custGeom>
              <a:avLst/>
              <a:gdLst>
                <a:gd name="connsiteX0" fmla="*/ 244976 w 798194"/>
                <a:gd name="connsiteY0" fmla="*/ 624049 h 664245"/>
                <a:gd name="connsiteX1" fmla="*/ 335120 w 798194"/>
                <a:gd name="connsiteY1" fmla="*/ 618648 h 664245"/>
                <a:gd name="connsiteX2" fmla="*/ 458583 w 798194"/>
                <a:gd name="connsiteY2" fmla="*/ 609057 h 664245"/>
                <a:gd name="connsiteX3" fmla="*/ 563358 w 798194"/>
                <a:gd name="connsiteY3" fmla="*/ 599417 h 664245"/>
                <a:gd name="connsiteX4" fmla="*/ 651141 w 798194"/>
                <a:gd name="connsiteY4" fmla="*/ 590140 h 664245"/>
                <a:gd name="connsiteX5" fmla="*/ 678973 w 798194"/>
                <a:gd name="connsiteY5" fmla="*/ 588397 h 664245"/>
                <a:gd name="connsiteX6" fmla="*/ 685212 w 798194"/>
                <a:gd name="connsiteY6" fmla="*/ 594598 h 664245"/>
                <a:gd name="connsiteX7" fmla="*/ 691146 w 798194"/>
                <a:gd name="connsiteY7" fmla="*/ 600798 h 664245"/>
                <a:gd name="connsiteX8" fmla="*/ 695565 w 798194"/>
                <a:gd name="connsiteY8" fmla="*/ 606466 h 664245"/>
                <a:gd name="connsiteX9" fmla="*/ 696994 w 798194"/>
                <a:gd name="connsiteY9" fmla="*/ 612714 h 664245"/>
                <a:gd name="connsiteX10" fmla="*/ 697213 w 798194"/>
                <a:gd name="connsiteY10" fmla="*/ 618200 h 664245"/>
                <a:gd name="connsiteX11" fmla="*/ 693337 w 798194"/>
                <a:gd name="connsiteY11" fmla="*/ 623106 h 664245"/>
                <a:gd name="connsiteX12" fmla="*/ 689898 w 798194"/>
                <a:gd name="connsiteY12" fmla="*/ 627792 h 664245"/>
                <a:gd name="connsiteX13" fmla="*/ 685078 w 798194"/>
                <a:gd name="connsiteY13" fmla="*/ 632116 h 664245"/>
                <a:gd name="connsiteX14" fmla="*/ 680792 w 798194"/>
                <a:gd name="connsiteY14" fmla="*/ 637155 h 664245"/>
                <a:gd name="connsiteX15" fmla="*/ 678878 w 798194"/>
                <a:gd name="connsiteY15" fmla="*/ 642689 h 664245"/>
                <a:gd name="connsiteX16" fmla="*/ 674153 w 798194"/>
                <a:gd name="connsiteY16" fmla="*/ 647795 h 664245"/>
                <a:gd name="connsiteX17" fmla="*/ 670801 w 798194"/>
                <a:gd name="connsiteY17" fmla="*/ 654443 h 664245"/>
                <a:gd name="connsiteX18" fmla="*/ 668619 w 798194"/>
                <a:gd name="connsiteY18" fmla="*/ 661977 h 664245"/>
                <a:gd name="connsiteX19" fmla="*/ 671296 w 798194"/>
                <a:gd name="connsiteY19" fmla="*/ 664235 h 664245"/>
                <a:gd name="connsiteX20" fmla="*/ 684183 w 798194"/>
                <a:gd name="connsiteY20" fmla="*/ 662892 h 664245"/>
                <a:gd name="connsiteX21" fmla="*/ 702700 w 798194"/>
                <a:gd name="connsiteY21" fmla="*/ 661463 h 664245"/>
                <a:gd name="connsiteX22" fmla="*/ 720940 w 798194"/>
                <a:gd name="connsiteY22" fmla="*/ 659006 h 664245"/>
                <a:gd name="connsiteX23" fmla="*/ 742009 w 798194"/>
                <a:gd name="connsiteY23" fmla="*/ 656281 h 664245"/>
                <a:gd name="connsiteX24" fmla="*/ 742381 w 798194"/>
                <a:gd name="connsiteY24" fmla="*/ 653976 h 664245"/>
                <a:gd name="connsiteX25" fmla="*/ 743324 w 798194"/>
                <a:gd name="connsiteY25" fmla="*/ 646994 h 664245"/>
                <a:gd name="connsiteX26" fmla="*/ 744981 w 798194"/>
                <a:gd name="connsiteY26" fmla="*/ 642223 h 664245"/>
                <a:gd name="connsiteX27" fmla="*/ 750467 w 798194"/>
                <a:gd name="connsiteY27" fmla="*/ 638908 h 664245"/>
                <a:gd name="connsiteX28" fmla="*/ 753430 w 798194"/>
                <a:gd name="connsiteY28" fmla="*/ 634783 h 664245"/>
                <a:gd name="connsiteX29" fmla="*/ 749763 w 798194"/>
                <a:gd name="connsiteY29" fmla="*/ 630011 h 664245"/>
                <a:gd name="connsiteX30" fmla="*/ 742552 w 798194"/>
                <a:gd name="connsiteY30" fmla="*/ 625325 h 664245"/>
                <a:gd name="connsiteX31" fmla="*/ 740285 w 798194"/>
                <a:gd name="connsiteY31" fmla="*/ 621401 h 664245"/>
                <a:gd name="connsiteX32" fmla="*/ 744591 w 798194"/>
                <a:gd name="connsiteY32" fmla="*/ 619715 h 664245"/>
                <a:gd name="connsiteX33" fmla="*/ 750449 w 798194"/>
                <a:gd name="connsiteY33" fmla="*/ 619515 h 664245"/>
                <a:gd name="connsiteX34" fmla="*/ 753792 w 798194"/>
                <a:gd name="connsiteY34" fmla="*/ 617200 h 664245"/>
                <a:gd name="connsiteX35" fmla="*/ 755963 w 798194"/>
                <a:gd name="connsiteY35" fmla="*/ 614724 h 664245"/>
                <a:gd name="connsiteX36" fmla="*/ 752239 w 798194"/>
                <a:gd name="connsiteY36" fmla="*/ 611285 h 664245"/>
                <a:gd name="connsiteX37" fmla="*/ 748362 w 798194"/>
                <a:gd name="connsiteY37" fmla="*/ 607637 h 664245"/>
                <a:gd name="connsiteX38" fmla="*/ 751392 w 798194"/>
                <a:gd name="connsiteY38" fmla="*/ 605218 h 664245"/>
                <a:gd name="connsiteX39" fmla="*/ 757354 w 798194"/>
                <a:gd name="connsiteY39" fmla="*/ 603437 h 664245"/>
                <a:gd name="connsiteX40" fmla="*/ 758907 w 798194"/>
                <a:gd name="connsiteY40" fmla="*/ 600531 h 664245"/>
                <a:gd name="connsiteX41" fmla="*/ 757859 w 798194"/>
                <a:gd name="connsiteY41" fmla="*/ 596226 h 664245"/>
                <a:gd name="connsiteX42" fmla="*/ 755697 w 798194"/>
                <a:gd name="connsiteY42" fmla="*/ 591483 h 664245"/>
                <a:gd name="connsiteX43" fmla="*/ 755983 w 798194"/>
                <a:gd name="connsiteY43" fmla="*/ 588120 h 664245"/>
                <a:gd name="connsiteX44" fmla="*/ 757183 w 798194"/>
                <a:gd name="connsiteY44" fmla="*/ 585777 h 664245"/>
                <a:gd name="connsiteX45" fmla="*/ 756011 w 798194"/>
                <a:gd name="connsiteY45" fmla="*/ 583053 h 664245"/>
                <a:gd name="connsiteX46" fmla="*/ 752010 w 798194"/>
                <a:gd name="connsiteY46" fmla="*/ 578415 h 664245"/>
                <a:gd name="connsiteX47" fmla="*/ 750382 w 798194"/>
                <a:gd name="connsiteY47" fmla="*/ 573395 h 664245"/>
                <a:gd name="connsiteX48" fmla="*/ 754306 w 798194"/>
                <a:gd name="connsiteY48" fmla="*/ 570052 h 664245"/>
                <a:gd name="connsiteX49" fmla="*/ 760345 w 798194"/>
                <a:gd name="connsiteY49" fmla="*/ 570432 h 664245"/>
                <a:gd name="connsiteX50" fmla="*/ 762336 w 798194"/>
                <a:gd name="connsiteY50" fmla="*/ 575224 h 664245"/>
                <a:gd name="connsiteX51" fmla="*/ 761545 w 798194"/>
                <a:gd name="connsiteY51" fmla="*/ 580319 h 664245"/>
                <a:gd name="connsiteX52" fmla="*/ 763555 w 798194"/>
                <a:gd name="connsiteY52" fmla="*/ 584377 h 664245"/>
                <a:gd name="connsiteX53" fmla="*/ 766412 w 798194"/>
                <a:gd name="connsiteY53" fmla="*/ 583948 h 664245"/>
                <a:gd name="connsiteX54" fmla="*/ 768146 w 798194"/>
                <a:gd name="connsiteY54" fmla="*/ 578215 h 664245"/>
                <a:gd name="connsiteX55" fmla="*/ 771184 w 798194"/>
                <a:gd name="connsiteY55" fmla="*/ 566261 h 664245"/>
                <a:gd name="connsiteX56" fmla="*/ 774880 w 798194"/>
                <a:gd name="connsiteY56" fmla="*/ 559679 h 664245"/>
                <a:gd name="connsiteX57" fmla="*/ 778404 w 798194"/>
                <a:gd name="connsiteY57" fmla="*/ 559165 h 664245"/>
                <a:gd name="connsiteX58" fmla="*/ 782052 w 798194"/>
                <a:gd name="connsiteY58" fmla="*/ 562784 h 664245"/>
                <a:gd name="connsiteX59" fmla="*/ 786843 w 798194"/>
                <a:gd name="connsiteY59" fmla="*/ 566508 h 664245"/>
                <a:gd name="connsiteX60" fmla="*/ 790368 w 798194"/>
                <a:gd name="connsiteY60" fmla="*/ 563956 h 664245"/>
                <a:gd name="connsiteX61" fmla="*/ 792377 w 798194"/>
                <a:gd name="connsiteY61" fmla="*/ 558965 h 664245"/>
                <a:gd name="connsiteX62" fmla="*/ 794387 w 798194"/>
                <a:gd name="connsiteY62" fmla="*/ 555059 h 664245"/>
                <a:gd name="connsiteX63" fmla="*/ 794768 w 798194"/>
                <a:gd name="connsiteY63" fmla="*/ 552640 h 664245"/>
                <a:gd name="connsiteX64" fmla="*/ 792320 w 798194"/>
                <a:gd name="connsiteY64" fmla="*/ 548049 h 664245"/>
                <a:gd name="connsiteX65" fmla="*/ 790787 w 798194"/>
                <a:gd name="connsiteY65" fmla="*/ 542343 h 664245"/>
                <a:gd name="connsiteX66" fmla="*/ 794178 w 798194"/>
                <a:gd name="connsiteY66" fmla="*/ 538857 h 664245"/>
                <a:gd name="connsiteX67" fmla="*/ 798026 w 798194"/>
                <a:gd name="connsiteY67" fmla="*/ 536590 h 664245"/>
                <a:gd name="connsiteX68" fmla="*/ 796626 w 798194"/>
                <a:gd name="connsiteY68" fmla="*/ 534704 h 664245"/>
                <a:gd name="connsiteX69" fmla="*/ 792368 w 798194"/>
                <a:gd name="connsiteY69" fmla="*/ 533018 h 664245"/>
                <a:gd name="connsiteX70" fmla="*/ 789587 w 798194"/>
                <a:gd name="connsiteY70" fmla="*/ 529961 h 664245"/>
                <a:gd name="connsiteX71" fmla="*/ 790634 w 798194"/>
                <a:gd name="connsiteY71" fmla="*/ 526160 h 664245"/>
                <a:gd name="connsiteX72" fmla="*/ 794149 w 798194"/>
                <a:gd name="connsiteY72" fmla="*/ 522950 h 664245"/>
                <a:gd name="connsiteX73" fmla="*/ 796035 w 798194"/>
                <a:gd name="connsiteY73" fmla="*/ 517826 h 664245"/>
                <a:gd name="connsiteX74" fmla="*/ 796673 w 798194"/>
                <a:gd name="connsiteY74" fmla="*/ 511225 h 664245"/>
                <a:gd name="connsiteX75" fmla="*/ 796111 w 798194"/>
                <a:gd name="connsiteY75" fmla="*/ 506863 h 664245"/>
                <a:gd name="connsiteX76" fmla="*/ 793254 w 798194"/>
                <a:gd name="connsiteY76" fmla="*/ 505234 h 664245"/>
                <a:gd name="connsiteX77" fmla="*/ 790044 w 798194"/>
                <a:gd name="connsiteY77" fmla="*/ 503500 h 664245"/>
                <a:gd name="connsiteX78" fmla="*/ 788024 w 798194"/>
                <a:gd name="connsiteY78" fmla="*/ 500948 h 664245"/>
                <a:gd name="connsiteX79" fmla="*/ 786577 w 798194"/>
                <a:gd name="connsiteY79" fmla="*/ 498909 h 664245"/>
                <a:gd name="connsiteX80" fmla="*/ 784586 w 798194"/>
                <a:gd name="connsiteY80" fmla="*/ 498328 h 664245"/>
                <a:gd name="connsiteX81" fmla="*/ 781938 w 798194"/>
                <a:gd name="connsiteY81" fmla="*/ 495271 h 664245"/>
                <a:gd name="connsiteX82" fmla="*/ 778195 w 798194"/>
                <a:gd name="connsiteY82" fmla="*/ 493947 h 664245"/>
                <a:gd name="connsiteX83" fmla="*/ 772537 w 798194"/>
                <a:gd name="connsiteY83" fmla="*/ 494661 h 664245"/>
                <a:gd name="connsiteX84" fmla="*/ 772889 w 798194"/>
                <a:gd name="connsiteY84" fmla="*/ 498004 h 664245"/>
                <a:gd name="connsiteX85" fmla="*/ 776052 w 798194"/>
                <a:gd name="connsiteY85" fmla="*/ 501672 h 664245"/>
                <a:gd name="connsiteX86" fmla="*/ 775109 w 798194"/>
                <a:gd name="connsiteY86" fmla="*/ 503662 h 664245"/>
                <a:gd name="connsiteX87" fmla="*/ 770746 w 798194"/>
                <a:gd name="connsiteY87" fmla="*/ 501757 h 664245"/>
                <a:gd name="connsiteX88" fmla="*/ 766460 w 798194"/>
                <a:gd name="connsiteY88" fmla="*/ 498595 h 664245"/>
                <a:gd name="connsiteX89" fmla="*/ 765336 w 798194"/>
                <a:gd name="connsiteY89" fmla="*/ 493804 h 664245"/>
                <a:gd name="connsiteX90" fmla="*/ 763631 w 798194"/>
                <a:gd name="connsiteY90" fmla="*/ 489775 h 664245"/>
                <a:gd name="connsiteX91" fmla="*/ 760059 w 798194"/>
                <a:gd name="connsiteY91" fmla="*/ 485336 h 664245"/>
                <a:gd name="connsiteX92" fmla="*/ 756744 w 798194"/>
                <a:gd name="connsiteY92" fmla="*/ 480259 h 664245"/>
                <a:gd name="connsiteX93" fmla="*/ 754497 w 798194"/>
                <a:gd name="connsiteY93" fmla="*/ 475440 h 664245"/>
                <a:gd name="connsiteX94" fmla="*/ 753049 w 798194"/>
                <a:gd name="connsiteY94" fmla="*/ 470982 h 664245"/>
                <a:gd name="connsiteX95" fmla="*/ 750172 w 798194"/>
                <a:gd name="connsiteY95" fmla="*/ 468582 h 664245"/>
                <a:gd name="connsiteX96" fmla="*/ 746400 w 798194"/>
                <a:gd name="connsiteY96" fmla="*/ 465391 h 664245"/>
                <a:gd name="connsiteX97" fmla="*/ 746676 w 798194"/>
                <a:gd name="connsiteY97" fmla="*/ 462200 h 664245"/>
                <a:gd name="connsiteX98" fmla="*/ 748410 w 798194"/>
                <a:gd name="connsiteY98" fmla="*/ 459266 h 664245"/>
                <a:gd name="connsiteX99" fmla="*/ 752382 w 798194"/>
                <a:gd name="connsiteY99" fmla="*/ 457228 h 664245"/>
                <a:gd name="connsiteX100" fmla="*/ 754678 w 798194"/>
                <a:gd name="connsiteY100" fmla="*/ 454094 h 664245"/>
                <a:gd name="connsiteX101" fmla="*/ 754754 w 798194"/>
                <a:gd name="connsiteY101" fmla="*/ 447674 h 664245"/>
                <a:gd name="connsiteX102" fmla="*/ 752287 w 798194"/>
                <a:gd name="connsiteY102" fmla="*/ 441988 h 664245"/>
                <a:gd name="connsiteX103" fmla="*/ 745791 w 798194"/>
                <a:gd name="connsiteY103" fmla="*/ 434139 h 664245"/>
                <a:gd name="connsiteX104" fmla="*/ 741485 w 798194"/>
                <a:gd name="connsiteY104" fmla="*/ 426186 h 664245"/>
                <a:gd name="connsiteX105" fmla="*/ 742476 w 798194"/>
                <a:gd name="connsiteY105" fmla="*/ 422109 h 664245"/>
                <a:gd name="connsiteX106" fmla="*/ 744819 w 798194"/>
                <a:gd name="connsiteY106" fmla="*/ 419328 h 664245"/>
                <a:gd name="connsiteX107" fmla="*/ 743571 w 798194"/>
                <a:gd name="connsiteY107" fmla="*/ 416194 h 664245"/>
                <a:gd name="connsiteX108" fmla="*/ 740771 w 798194"/>
                <a:gd name="connsiteY108" fmla="*/ 411984 h 664245"/>
                <a:gd name="connsiteX109" fmla="*/ 739933 w 798194"/>
                <a:gd name="connsiteY109" fmla="*/ 406660 h 664245"/>
                <a:gd name="connsiteX110" fmla="*/ 738990 w 798194"/>
                <a:gd name="connsiteY110" fmla="*/ 403526 h 664245"/>
                <a:gd name="connsiteX111" fmla="*/ 735085 w 798194"/>
                <a:gd name="connsiteY111" fmla="*/ 402326 h 664245"/>
                <a:gd name="connsiteX112" fmla="*/ 730808 w 798194"/>
                <a:gd name="connsiteY112" fmla="*/ 401002 h 664245"/>
                <a:gd name="connsiteX113" fmla="*/ 727112 w 798194"/>
                <a:gd name="connsiteY113" fmla="*/ 397973 h 664245"/>
                <a:gd name="connsiteX114" fmla="*/ 724283 w 798194"/>
                <a:gd name="connsiteY114" fmla="*/ 397668 h 664245"/>
                <a:gd name="connsiteX115" fmla="*/ 722064 w 798194"/>
                <a:gd name="connsiteY115" fmla="*/ 396725 h 664245"/>
                <a:gd name="connsiteX116" fmla="*/ 721293 w 798194"/>
                <a:gd name="connsiteY116" fmla="*/ 392667 h 664245"/>
                <a:gd name="connsiteX117" fmla="*/ 718311 w 798194"/>
                <a:gd name="connsiteY117" fmla="*/ 389200 h 664245"/>
                <a:gd name="connsiteX118" fmla="*/ 712929 w 798194"/>
                <a:gd name="connsiteY118" fmla="*/ 386400 h 664245"/>
                <a:gd name="connsiteX119" fmla="*/ 707519 w 798194"/>
                <a:gd name="connsiteY119" fmla="*/ 383600 h 664245"/>
                <a:gd name="connsiteX120" fmla="*/ 702366 w 798194"/>
                <a:gd name="connsiteY120" fmla="*/ 380342 h 664245"/>
                <a:gd name="connsiteX121" fmla="*/ 697347 w 798194"/>
                <a:gd name="connsiteY121" fmla="*/ 378656 h 664245"/>
                <a:gd name="connsiteX122" fmla="*/ 693194 w 798194"/>
                <a:gd name="connsiteY122" fmla="*/ 380437 h 664245"/>
                <a:gd name="connsiteX123" fmla="*/ 688803 w 798194"/>
                <a:gd name="connsiteY123" fmla="*/ 382018 h 664245"/>
                <a:gd name="connsiteX124" fmla="*/ 685640 w 798194"/>
                <a:gd name="connsiteY124" fmla="*/ 380771 h 664245"/>
                <a:gd name="connsiteX125" fmla="*/ 683983 w 798194"/>
                <a:gd name="connsiteY125" fmla="*/ 377580 h 664245"/>
                <a:gd name="connsiteX126" fmla="*/ 684621 w 798194"/>
                <a:gd name="connsiteY126" fmla="*/ 376580 h 664245"/>
                <a:gd name="connsiteX127" fmla="*/ 687193 w 798194"/>
                <a:gd name="connsiteY127" fmla="*/ 373655 h 664245"/>
                <a:gd name="connsiteX128" fmla="*/ 686964 w 798194"/>
                <a:gd name="connsiteY128" fmla="*/ 369598 h 664245"/>
                <a:gd name="connsiteX129" fmla="*/ 683545 w 798194"/>
                <a:gd name="connsiteY129" fmla="*/ 368607 h 664245"/>
                <a:gd name="connsiteX130" fmla="*/ 679316 w 798194"/>
                <a:gd name="connsiteY130" fmla="*/ 368426 h 664245"/>
                <a:gd name="connsiteX131" fmla="*/ 674934 w 798194"/>
                <a:gd name="connsiteY131" fmla="*/ 366207 h 664245"/>
                <a:gd name="connsiteX132" fmla="*/ 670238 w 798194"/>
                <a:gd name="connsiteY132" fmla="*/ 363531 h 664245"/>
                <a:gd name="connsiteX133" fmla="*/ 666238 w 798194"/>
                <a:gd name="connsiteY133" fmla="*/ 362388 h 664245"/>
                <a:gd name="connsiteX134" fmla="*/ 664019 w 798194"/>
                <a:gd name="connsiteY134" fmla="*/ 359406 h 664245"/>
                <a:gd name="connsiteX135" fmla="*/ 662590 w 798194"/>
                <a:gd name="connsiteY135" fmla="*/ 356349 h 664245"/>
                <a:gd name="connsiteX136" fmla="*/ 660094 w 798194"/>
                <a:gd name="connsiteY136" fmla="*/ 356044 h 664245"/>
                <a:gd name="connsiteX137" fmla="*/ 656046 w 798194"/>
                <a:gd name="connsiteY137" fmla="*/ 355891 h 664245"/>
                <a:gd name="connsiteX138" fmla="*/ 652350 w 798194"/>
                <a:gd name="connsiteY138" fmla="*/ 353672 h 664245"/>
                <a:gd name="connsiteX139" fmla="*/ 647664 w 798194"/>
                <a:gd name="connsiteY139" fmla="*/ 348605 h 664245"/>
                <a:gd name="connsiteX140" fmla="*/ 643483 w 798194"/>
                <a:gd name="connsiteY140" fmla="*/ 343404 h 664245"/>
                <a:gd name="connsiteX141" fmla="*/ 640015 w 798194"/>
                <a:gd name="connsiteY141" fmla="*/ 341690 h 664245"/>
                <a:gd name="connsiteX142" fmla="*/ 635301 w 798194"/>
                <a:gd name="connsiteY142" fmla="*/ 337403 h 664245"/>
                <a:gd name="connsiteX143" fmla="*/ 632091 w 798194"/>
                <a:gd name="connsiteY143" fmla="*/ 328383 h 664245"/>
                <a:gd name="connsiteX144" fmla="*/ 632167 w 798194"/>
                <a:gd name="connsiteY144" fmla="*/ 319820 h 664245"/>
                <a:gd name="connsiteX145" fmla="*/ 634720 w 798194"/>
                <a:gd name="connsiteY145" fmla="*/ 313572 h 664245"/>
                <a:gd name="connsiteX146" fmla="*/ 638187 w 798194"/>
                <a:gd name="connsiteY146" fmla="*/ 308295 h 664245"/>
                <a:gd name="connsiteX147" fmla="*/ 640482 w 798194"/>
                <a:gd name="connsiteY147" fmla="*/ 300494 h 664245"/>
                <a:gd name="connsiteX148" fmla="*/ 641883 w 798194"/>
                <a:gd name="connsiteY148" fmla="*/ 292617 h 664245"/>
                <a:gd name="connsiteX149" fmla="*/ 643664 w 798194"/>
                <a:gd name="connsiteY149" fmla="*/ 287854 h 664245"/>
                <a:gd name="connsiteX150" fmla="*/ 646797 w 798194"/>
                <a:gd name="connsiteY150" fmla="*/ 281987 h 664245"/>
                <a:gd name="connsiteX151" fmla="*/ 648255 w 798194"/>
                <a:gd name="connsiteY151" fmla="*/ 275081 h 664245"/>
                <a:gd name="connsiteX152" fmla="*/ 647083 w 798194"/>
                <a:gd name="connsiteY152" fmla="*/ 267899 h 664245"/>
                <a:gd name="connsiteX153" fmla="*/ 644864 w 798194"/>
                <a:gd name="connsiteY153" fmla="*/ 263566 h 664245"/>
                <a:gd name="connsiteX154" fmla="*/ 644911 w 798194"/>
                <a:gd name="connsiteY154" fmla="*/ 259413 h 664245"/>
                <a:gd name="connsiteX155" fmla="*/ 647083 w 798194"/>
                <a:gd name="connsiteY155" fmla="*/ 255155 h 664245"/>
                <a:gd name="connsiteX156" fmla="*/ 650779 w 798194"/>
                <a:gd name="connsiteY156" fmla="*/ 251250 h 664245"/>
                <a:gd name="connsiteX157" fmla="*/ 653760 w 798194"/>
                <a:gd name="connsiteY157" fmla="*/ 246659 h 664245"/>
                <a:gd name="connsiteX158" fmla="*/ 653684 w 798194"/>
                <a:gd name="connsiteY158" fmla="*/ 242449 h 664245"/>
                <a:gd name="connsiteX159" fmla="*/ 650322 w 798194"/>
                <a:gd name="connsiteY159" fmla="*/ 239239 h 664245"/>
                <a:gd name="connsiteX160" fmla="*/ 642521 w 798194"/>
                <a:gd name="connsiteY160" fmla="*/ 235181 h 664245"/>
                <a:gd name="connsiteX161" fmla="*/ 634310 w 798194"/>
                <a:gd name="connsiteY161" fmla="*/ 231838 h 664245"/>
                <a:gd name="connsiteX162" fmla="*/ 628014 w 798194"/>
                <a:gd name="connsiteY162" fmla="*/ 230790 h 664245"/>
                <a:gd name="connsiteX163" fmla="*/ 622918 w 798194"/>
                <a:gd name="connsiteY163" fmla="*/ 228447 h 664245"/>
                <a:gd name="connsiteX164" fmla="*/ 617517 w 798194"/>
                <a:gd name="connsiteY164" fmla="*/ 227685 h 664245"/>
                <a:gd name="connsiteX165" fmla="*/ 612269 w 798194"/>
                <a:gd name="connsiteY165" fmla="*/ 228475 h 664245"/>
                <a:gd name="connsiteX166" fmla="*/ 609031 w 798194"/>
                <a:gd name="connsiteY166" fmla="*/ 232295 h 664245"/>
                <a:gd name="connsiteX167" fmla="*/ 606916 w 798194"/>
                <a:gd name="connsiteY167" fmla="*/ 237315 h 664245"/>
                <a:gd name="connsiteX168" fmla="*/ 600639 w 798194"/>
                <a:gd name="connsiteY168" fmla="*/ 241572 h 664245"/>
                <a:gd name="connsiteX169" fmla="*/ 595057 w 798194"/>
                <a:gd name="connsiteY169" fmla="*/ 240296 h 664245"/>
                <a:gd name="connsiteX170" fmla="*/ 590009 w 798194"/>
                <a:gd name="connsiteY170" fmla="*/ 234181 h 664245"/>
                <a:gd name="connsiteX171" fmla="*/ 587380 w 798194"/>
                <a:gd name="connsiteY171" fmla="*/ 227552 h 664245"/>
                <a:gd name="connsiteX172" fmla="*/ 585523 w 798194"/>
                <a:gd name="connsiteY172" fmla="*/ 222684 h 664245"/>
                <a:gd name="connsiteX173" fmla="*/ 583304 w 798194"/>
                <a:gd name="connsiteY173" fmla="*/ 218684 h 664245"/>
                <a:gd name="connsiteX174" fmla="*/ 584399 w 798194"/>
                <a:gd name="connsiteY174" fmla="*/ 214531 h 664245"/>
                <a:gd name="connsiteX175" fmla="*/ 585466 w 798194"/>
                <a:gd name="connsiteY175" fmla="*/ 210406 h 664245"/>
                <a:gd name="connsiteX176" fmla="*/ 584094 w 798194"/>
                <a:gd name="connsiteY176" fmla="*/ 207778 h 664245"/>
                <a:gd name="connsiteX177" fmla="*/ 581827 w 798194"/>
                <a:gd name="connsiteY177" fmla="*/ 205072 h 664245"/>
                <a:gd name="connsiteX178" fmla="*/ 579808 w 798194"/>
                <a:gd name="connsiteY178" fmla="*/ 199462 h 664245"/>
                <a:gd name="connsiteX179" fmla="*/ 578179 w 798194"/>
                <a:gd name="connsiteY179" fmla="*/ 192509 h 664245"/>
                <a:gd name="connsiteX180" fmla="*/ 576884 w 798194"/>
                <a:gd name="connsiteY180" fmla="*/ 187966 h 664245"/>
                <a:gd name="connsiteX181" fmla="*/ 574798 w 798194"/>
                <a:gd name="connsiteY181" fmla="*/ 186137 h 664245"/>
                <a:gd name="connsiteX182" fmla="*/ 569492 w 798194"/>
                <a:gd name="connsiteY182" fmla="*/ 182594 h 664245"/>
                <a:gd name="connsiteX183" fmla="*/ 557739 w 798194"/>
                <a:gd name="connsiteY183" fmla="*/ 173440 h 664245"/>
                <a:gd name="connsiteX184" fmla="*/ 546242 w 798194"/>
                <a:gd name="connsiteY184" fmla="*/ 166658 h 664245"/>
                <a:gd name="connsiteX185" fmla="*/ 540203 w 798194"/>
                <a:gd name="connsiteY185" fmla="*/ 162248 h 664245"/>
                <a:gd name="connsiteX186" fmla="*/ 536965 w 798194"/>
                <a:gd name="connsiteY186" fmla="*/ 157638 h 664245"/>
                <a:gd name="connsiteX187" fmla="*/ 532421 w 798194"/>
                <a:gd name="connsiteY187" fmla="*/ 152257 h 664245"/>
                <a:gd name="connsiteX188" fmla="*/ 527373 w 798194"/>
                <a:gd name="connsiteY188" fmla="*/ 149961 h 664245"/>
                <a:gd name="connsiteX189" fmla="*/ 523877 w 798194"/>
                <a:gd name="connsiteY189" fmla="*/ 148456 h 664245"/>
                <a:gd name="connsiteX190" fmla="*/ 523058 w 798194"/>
                <a:gd name="connsiteY190" fmla="*/ 144246 h 664245"/>
                <a:gd name="connsiteX191" fmla="*/ 520839 w 798194"/>
                <a:gd name="connsiteY191" fmla="*/ 141646 h 664245"/>
                <a:gd name="connsiteX192" fmla="*/ 516915 w 798194"/>
                <a:gd name="connsiteY192" fmla="*/ 141265 h 664245"/>
                <a:gd name="connsiteX193" fmla="*/ 514266 w 798194"/>
                <a:gd name="connsiteY193" fmla="*/ 138379 h 664245"/>
                <a:gd name="connsiteX194" fmla="*/ 508809 w 798194"/>
                <a:gd name="connsiteY194" fmla="*/ 133359 h 664245"/>
                <a:gd name="connsiteX195" fmla="*/ 502465 w 798194"/>
                <a:gd name="connsiteY195" fmla="*/ 128082 h 664245"/>
                <a:gd name="connsiteX196" fmla="*/ 499941 w 798194"/>
                <a:gd name="connsiteY196" fmla="*/ 122929 h 664245"/>
                <a:gd name="connsiteX197" fmla="*/ 498436 w 798194"/>
                <a:gd name="connsiteY197" fmla="*/ 116280 h 664245"/>
                <a:gd name="connsiteX198" fmla="*/ 495836 w 798194"/>
                <a:gd name="connsiteY198" fmla="*/ 112556 h 664245"/>
                <a:gd name="connsiteX199" fmla="*/ 491064 w 798194"/>
                <a:gd name="connsiteY199" fmla="*/ 108708 h 664245"/>
                <a:gd name="connsiteX200" fmla="*/ 489530 w 798194"/>
                <a:gd name="connsiteY200" fmla="*/ 103641 h 664245"/>
                <a:gd name="connsiteX201" fmla="*/ 491292 w 798194"/>
                <a:gd name="connsiteY201" fmla="*/ 99736 h 664245"/>
                <a:gd name="connsiteX202" fmla="*/ 490730 w 798194"/>
                <a:gd name="connsiteY202" fmla="*/ 96145 h 664245"/>
                <a:gd name="connsiteX203" fmla="*/ 487387 w 798194"/>
                <a:gd name="connsiteY203" fmla="*/ 91630 h 664245"/>
                <a:gd name="connsiteX204" fmla="*/ 483129 w 798194"/>
                <a:gd name="connsiteY204" fmla="*/ 85058 h 664245"/>
                <a:gd name="connsiteX205" fmla="*/ 480939 w 798194"/>
                <a:gd name="connsiteY205" fmla="*/ 79505 h 664245"/>
                <a:gd name="connsiteX206" fmla="*/ 478548 w 798194"/>
                <a:gd name="connsiteY206" fmla="*/ 71065 h 664245"/>
                <a:gd name="connsiteX207" fmla="*/ 477605 w 798194"/>
                <a:gd name="connsiteY207" fmla="*/ 53911 h 664245"/>
                <a:gd name="connsiteX208" fmla="*/ 479053 w 798194"/>
                <a:gd name="connsiteY208" fmla="*/ 41214 h 664245"/>
                <a:gd name="connsiteX209" fmla="*/ 483844 w 798194"/>
                <a:gd name="connsiteY209" fmla="*/ 32851 h 664245"/>
                <a:gd name="connsiteX210" fmla="*/ 483872 w 798194"/>
                <a:gd name="connsiteY210" fmla="*/ 32813 h 664245"/>
                <a:gd name="connsiteX211" fmla="*/ 481443 w 798194"/>
                <a:gd name="connsiteY211" fmla="*/ 32060 h 664245"/>
                <a:gd name="connsiteX212" fmla="*/ 475652 w 798194"/>
                <a:gd name="connsiteY212" fmla="*/ 30184 h 664245"/>
                <a:gd name="connsiteX213" fmla="*/ 472938 w 798194"/>
                <a:gd name="connsiteY213" fmla="*/ 28003 h 664245"/>
                <a:gd name="connsiteX214" fmla="*/ 471556 w 798194"/>
                <a:gd name="connsiteY214" fmla="*/ 25031 h 664245"/>
                <a:gd name="connsiteX215" fmla="*/ 471204 w 798194"/>
                <a:gd name="connsiteY215" fmla="*/ 21907 h 664245"/>
                <a:gd name="connsiteX216" fmla="*/ 470404 w 798194"/>
                <a:gd name="connsiteY216" fmla="*/ 21688 h 664245"/>
                <a:gd name="connsiteX217" fmla="*/ 468347 w 798194"/>
                <a:gd name="connsiteY217" fmla="*/ 22535 h 664245"/>
                <a:gd name="connsiteX218" fmla="*/ 466699 w 798194"/>
                <a:gd name="connsiteY218" fmla="*/ 21250 h 664245"/>
                <a:gd name="connsiteX219" fmla="*/ 464203 w 798194"/>
                <a:gd name="connsiteY219" fmla="*/ 18440 h 664245"/>
                <a:gd name="connsiteX220" fmla="*/ 461841 w 798194"/>
                <a:gd name="connsiteY220" fmla="*/ 15497 h 664245"/>
                <a:gd name="connsiteX221" fmla="*/ 459612 w 798194"/>
                <a:gd name="connsiteY221" fmla="*/ 13849 h 664245"/>
                <a:gd name="connsiteX222" fmla="*/ 458679 w 798194"/>
                <a:gd name="connsiteY222" fmla="*/ 11125 h 664245"/>
                <a:gd name="connsiteX223" fmla="*/ 457469 w 798194"/>
                <a:gd name="connsiteY223" fmla="*/ 8810 h 664245"/>
                <a:gd name="connsiteX224" fmla="*/ 454440 w 798194"/>
                <a:gd name="connsiteY224" fmla="*/ 8362 h 664245"/>
                <a:gd name="connsiteX225" fmla="*/ 451278 w 798194"/>
                <a:gd name="connsiteY225" fmla="*/ 7877 h 664245"/>
                <a:gd name="connsiteX226" fmla="*/ 449630 w 798194"/>
                <a:gd name="connsiteY226" fmla="*/ 5419 h 664245"/>
                <a:gd name="connsiteX227" fmla="*/ 449182 w 798194"/>
                <a:gd name="connsiteY227" fmla="*/ 2876 h 664245"/>
                <a:gd name="connsiteX228" fmla="*/ 447934 w 798194"/>
                <a:gd name="connsiteY228" fmla="*/ 1581 h 664245"/>
                <a:gd name="connsiteX229" fmla="*/ 444810 w 798194"/>
                <a:gd name="connsiteY229" fmla="*/ 18 h 664245"/>
                <a:gd name="connsiteX230" fmla="*/ 439105 w 798194"/>
                <a:gd name="connsiteY230" fmla="*/ 999 h 664245"/>
                <a:gd name="connsiteX231" fmla="*/ 425331 w 798194"/>
                <a:gd name="connsiteY231" fmla="*/ 2781 h 664245"/>
                <a:gd name="connsiteX232" fmla="*/ 379650 w 798194"/>
                <a:gd name="connsiteY232" fmla="*/ 8172 h 664245"/>
                <a:gd name="connsiteX233" fmla="*/ 260959 w 798194"/>
                <a:gd name="connsiteY233" fmla="*/ 19002 h 664245"/>
                <a:gd name="connsiteX234" fmla="*/ 137981 w 798194"/>
                <a:gd name="connsiteY234" fmla="*/ 27288 h 664245"/>
                <a:gd name="connsiteX235" fmla="*/ 42646 w 798194"/>
                <a:gd name="connsiteY235" fmla="*/ 31565 h 664245"/>
                <a:gd name="connsiteX236" fmla="*/ 1888 w 798194"/>
                <a:gd name="connsiteY236" fmla="*/ 31984 h 664245"/>
                <a:gd name="connsiteX237" fmla="*/ 50 w 798194"/>
                <a:gd name="connsiteY237" fmla="*/ 35670 h 664245"/>
                <a:gd name="connsiteX238" fmla="*/ 7260 w 798194"/>
                <a:gd name="connsiteY238" fmla="*/ 36728 h 664245"/>
                <a:gd name="connsiteX239" fmla="*/ 12785 w 798194"/>
                <a:gd name="connsiteY239" fmla="*/ 39976 h 664245"/>
                <a:gd name="connsiteX240" fmla="*/ 12366 w 798194"/>
                <a:gd name="connsiteY240" fmla="*/ 49996 h 664245"/>
                <a:gd name="connsiteX241" fmla="*/ 13566 w 798194"/>
                <a:gd name="connsiteY241" fmla="*/ 57702 h 664245"/>
                <a:gd name="connsiteX242" fmla="*/ 15223 w 798194"/>
                <a:gd name="connsiteY242" fmla="*/ 60616 h 664245"/>
                <a:gd name="connsiteX243" fmla="*/ 16242 w 798194"/>
                <a:gd name="connsiteY243" fmla="*/ 64179 h 664245"/>
                <a:gd name="connsiteX244" fmla="*/ 17300 w 798194"/>
                <a:gd name="connsiteY244" fmla="*/ 70341 h 664245"/>
                <a:gd name="connsiteX245" fmla="*/ 24958 w 798194"/>
                <a:gd name="connsiteY245" fmla="*/ 74475 h 664245"/>
                <a:gd name="connsiteX246" fmla="*/ 31311 w 798194"/>
                <a:gd name="connsiteY246" fmla="*/ 79828 h 664245"/>
                <a:gd name="connsiteX247" fmla="*/ 35454 w 798194"/>
                <a:gd name="connsiteY247" fmla="*/ 88525 h 664245"/>
                <a:gd name="connsiteX248" fmla="*/ 41674 w 798194"/>
                <a:gd name="connsiteY248" fmla="*/ 96888 h 664245"/>
                <a:gd name="connsiteX249" fmla="*/ 44998 w 798194"/>
                <a:gd name="connsiteY249" fmla="*/ 106736 h 664245"/>
                <a:gd name="connsiteX250" fmla="*/ 55324 w 798194"/>
                <a:gd name="connsiteY250" fmla="*/ 115718 h 664245"/>
                <a:gd name="connsiteX251" fmla="*/ 55181 w 798194"/>
                <a:gd name="connsiteY251" fmla="*/ 115728 h 664245"/>
                <a:gd name="connsiteX252" fmla="*/ 55304 w 798194"/>
                <a:gd name="connsiteY252" fmla="*/ 116090 h 664245"/>
                <a:gd name="connsiteX253" fmla="*/ 56628 w 798194"/>
                <a:gd name="connsiteY253" fmla="*/ 119052 h 664245"/>
                <a:gd name="connsiteX254" fmla="*/ 59676 w 798194"/>
                <a:gd name="connsiteY254" fmla="*/ 121548 h 664245"/>
                <a:gd name="connsiteX255" fmla="*/ 61934 w 798194"/>
                <a:gd name="connsiteY255" fmla="*/ 123481 h 664245"/>
                <a:gd name="connsiteX256" fmla="*/ 65820 w 798194"/>
                <a:gd name="connsiteY256" fmla="*/ 124167 h 664245"/>
                <a:gd name="connsiteX257" fmla="*/ 67954 w 798194"/>
                <a:gd name="connsiteY257" fmla="*/ 125691 h 664245"/>
                <a:gd name="connsiteX258" fmla="*/ 69430 w 798194"/>
                <a:gd name="connsiteY258" fmla="*/ 128692 h 664245"/>
                <a:gd name="connsiteX259" fmla="*/ 71106 w 798194"/>
                <a:gd name="connsiteY259" fmla="*/ 129558 h 664245"/>
                <a:gd name="connsiteX260" fmla="*/ 73945 w 798194"/>
                <a:gd name="connsiteY260" fmla="*/ 129711 h 664245"/>
                <a:gd name="connsiteX261" fmla="*/ 75774 w 798194"/>
                <a:gd name="connsiteY261" fmla="*/ 131082 h 664245"/>
                <a:gd name="connsiteX262" fmla="*/ 78393 w 798194"/>
                <a:gd name="connsiteY262" fmla="*/ 133749 h 664245"/>
                <a:gd name="connsiteX263" fmla="*/ 82327 w 798194"/>
                <a:gd name="connsiteY263" fmla="*/ 134635 h 664245"/>
                <a:gd name="connsiteX264" fmla="*/ 84642 w 798194"/>
                <a:gd name="connsiteY264" fmla="*/ 133597 h 664245"/>
                <a:gd name="connsiteX265" fmla="*/ 85003 w 798194"/>
                <a:gd name="connsiteY265" fmla="*/ 131635 h 664245"/>
                <a:gd name="connsiteX266" fmla="*/ 85260 w 798194"/>
                <a:gd name="connsiteY266" fmla="*/ 130092 h 664245"/>
                <a:gd name="connsiteX267" fmla="*/ 87594 w 798194"/>
                <a:gd name="connsiteY267" fmla="*/ 130044 h 664245"/>
                <a:gd name="connsiteX268" fmla="*/ 92576 w 798194"/>
                <a:gd name="connsiteY268" fmla="*/ 129206 h 664245"/>
                <a:gd name="connsiteX269" fmla="*/ 97252 w 798194"/>
                <a:gd name="connsiteY269" fmla="*/ 129330 h 664245"/>
                <a:gd name="connsiteX270" fmla="*/ 99081 w 798194"/>
                <a:gd name="connsiteY270" fmla="*/ 132349 h 664245"/>
                <a:gd name="connsiteX271" fmla="*/ 99643 w 798194"/>
                <a:gd name="connsiteY271" fmla="*/ 136416 h 664245"/>
                <a:gd name="connsiteX272" fmla="*/ 103349 w 798194"/>
                <a:gd name="connsiteY272" fmla="*/ 138274 h 664245"/>
                <a:gd name="connsiteX273" fmla="*/ 105254 w 798194"/>
                <a:gd name="connsiteY273" fmla="*/ 141246 h 664245"/>
                <a:gd name="connsiteX274" fmla="*/ 104339 w 798194"/>
                <a:gd name="connsiteY274" fmla="*/ 146551 h 664245"/>
                <a:gd name="connsiteX275" fmla="*/ 103015 w 798194"/>
                <a:gd name="connsiteY275" fmla="*/ 148180 h 664245"/>
                <a:gd name="connsiteX276" fmla="*/ 105149 w 798194"/>
                <a:gd name="connsiteY276" fmla="*/ 148132 h 664245"/>
                <a:gd name="connsiteX277" fmla="*/ 107463 w 798194"/>
                <a:gd name="connsiteY277" fmla="*/ 149456 h 664245"/>
                <a:gd name="connsiteX278" fmla="*/ 106397 w 798194"/>
                <a:gd name="connsiteY278" fmla="*/ 153295 h 664245"/>
                <a:gd name="connsiteX279" fmla="*/ 102767 w 798194"/>
                <a:gd name="connsiteY279" fmla="*/ 154714 h 664245"/>
                <a:gd name="connsiteX280" fmla="*/ 98862 w 798194"/>
                <a:gd name="connsiteY280" fmla="*/ 154381 h 664245"/>
                <a:gd name="connsiteX281" fmla="*/ 97081 w 798194"/>
                <a:gd name="connsiteY281" fmla="*/ 154123 h 664245"/>
                <a:gd name="connsiteX282" fmla="*/ 95909 w 798194"/>
                <a:gd name="connsiteY282" fmla="*/ 157219 h 664245"/>
                <a:gd name="connsiteX283" fmla="*/ 94614 w 798194"/>
                <a:gd name="connsiteY283" fmla="*/ 162401 h 664245"/>
                <a:gd name="connsiteX284" fmla="*/ 92128 w 798194"/>
                <a:gd name="connsiteY284" fmla="*/ 164182 h 664245"/>
                <a:gd name="connsiteX285" fmla="*/ 89613 w 798194"/>
                <a:gd name="connsiteY285" fmla="*/ 166087 h 664245"/>
                <a:gd name="connsiteX286" fmla="*/ 87661 w 798194"/>
                <a:gd name="connsiteY286" fmla="*/ 168954 h 664245"/>
                <a:gd name="connsiteX287" fmla="*/ 87508 w 798194"/>
                <a:gd name="connsiteY287" fmla="*/ 172478 h 664245"/>
                <a:gd name="connsiteX288" fmla="*/ 86366 w 798194"/>
                <a:gd name="connsiteY288" fmla="*/ 177126 h 664245"/>
                <a:gd name="connsiteX289" fmla="*/ 82155 w 798194"/>
                <a:gd name="connsiteY289" fmla="*/ 179260 h 664245"/>
                <a:gd name="connsiteX290" fmla="*/ 81317 w 798194"/>
                <a:gd name="connsiteY290" fmla="*/ 181955 h 664245"/>
                <a:gd name="connsiteX291" fmla="*/ 84137 w 798194"/>
                <a:gd name="connsiteY291" fmla="*/ 185765 h 664245"/>
                <a:gd name="connsiteX292" fmla="*/ 87232 w 798194"/>
                <a:gd name="connsiteY292" fmla="*/ 188204 h 664245"/>
                <a:gd name="connsiteX293" fmla="*/ 89118 w 798194"/>
                <a:gd name="connsiteY293" fmla="*/ 192061 h 664245"/>
                <a:gd name="connsiteX294" fmla="*/ 92242 w 798194"/>
                <a:gd name="connsiteY294" fmla="*/ 195614 h 664245"/>
                <a:gd name="connsiteX295" fmla="*/ 95490 w 798194"/>
                <a:gd name="connsiteY295" fmla="*/ 196910 h 664245"/>
                <a:gd name="connsiteX296" fmla="*/ 97243 w 798194"/>
                <a:gd name="connsiteY296" fmla="*/ 198357 h 664245"/>
                <a:gd name="connsiteX297" fmla="*/ 98586 w 798194"/>
                <a:gd name="connsiteY297" fmla="*/ 199319 h 664245"/>
                <a:gd name="connsiteX298" fmla="*/ 100110 w 798194"/>
                <a:gd name="connsiteY298" fmla="*/ 200434 h 664245"/>
                <a:gd name="connsiteX299" fmla="*/ 102653 w 798194"/>
                <a:gd name="connsiteY299" fmla="*/ 203310 h 664245"/>
                <a:gd name="connsiteX300" fmla="*/ 105273 w 798194"/>
                <a:gd name="connsiteY300" fmla="*/ 203434 h 664245"/>
                <a:gd name="connsiteX301" fmla="*/ 107587 w 798194"/>
                <a:gd name="connsiteY301" fmla="*/ 204911 h 664245"/>
                <a:gd name="connsiteX302" fmla="*/ 107082 w 798194"/>
                <a:gd name="connsiteY302" fmla="*/ 208035 h 664245"/>
                <a:gd name="connsiteX303" fmla="*/ 105206 w 798194"/>
                <a:gd name="connsiteY303" fmla="*/ 211721 h 664245"/>
                <a:gd name="connsiteX304" fmla="*/ 106882 w 798194"/>
                <a:gd name="connsiteY304" fmla="*/ 217236 h 664245"/>
                <a:gd name="connsiteX305" fmla="*/ 111969 w 798194"/>
                <a:gd name="connsiteY305" fmla="*/ 221627 h 664245"/>
                <a:gd name="connsiteX306" fmla="*/ 115064 w 798194"/>
                <a:gd name="connsiteY306" fmla="*/ 224751 h 664245"/>
                <a:gd name="connsiteX307" fmla="*/ 115493 w 798194"/>
                <a:gd name="connsiteY307" fmla="*/ 228761 h 664245"/>
                <a:gd name="connsiteX308" fmla="*/ 117122 w 798194"/>
                <a:gd name="connsiteY308" fmla="*/ 230314 h 664245"/>
                <a:gd name="connsiteX309" fmla="*/ 119741 w 798194"/>
                <a:gd name="connsiteY309" fmla="*/ 230895 h 664245"/>
                <a:gd name="connsiteX310" fmla="*/ 122075 w 798194"/>
                <a:gd name="connsiteY310" fmla="*/ 233209 h 664245"/>
                <a:gd name="connsiteX311" fmla="*/ 125532 w 798194"/>
                <a:gd name="connsiteY311" fmla="*/ 234838 h 664245"/>
                <a:gd name="connsiteX312" fmla="*/ 127999 w 798194"/>
                <a:gd name="connsiteY312" fmla="*/ 234457 h 664245"/>
                <a:gd name="connsiteX313" fmla="*/ 130619 w 798194"/>
                <a:gd name="connsiteY313" fmla="*/ 233295 h 664245"/>
                <a:gd name="connsiteX314" fmla="*/ 133466 w 798194"/>
                <a:gd name="connsiteY314" fmla="*/ 233752 h 664245"/>
                <a:gd name="connsiteX315" fmla="*/ 134838 w 798194"/>
                <a:gd name="connsiteY315" fmla="*/ 235858 h 664245"/>
                <a:gd name="connsiteX316" fmla="*/ 136486 w 798194"/>
                <a:gd name="connsiteY316" fmla="*/ 236038 h 664245"/>
                <a:gd name="connsiteX317" fmla="*/ 141210 w 798194"/>
                <a:gd name="connsiteY317" fmla="*/ 236267 h 664245"/>
                <a:gd name="connsiteX318" fmla="*/ 143344 w 798194"/>
                <a:gd name="connsiteY318" fmla="*/ 238734 h 664245"/>
                <a:gd name="connsiteX319" fmla="*/ 142048 w 798194"/>
                <a:gd name="connsiteY319" fmla="*/ 241553 h 664245"/>
                <a:gd name="connsiteX320" fmla="*/ 141896 w 798194"/>
                <a:gd name="connsiteY320" fmla="*/ 260527 h 664245"/>
                <a:gd name="connsiteX321" fmla="*/ 147382 w 798194"/>
                <a:gd name="connsiteY321" fmla="*/ 352453 h 664245"/>
                <a:gd name="connsiteX322" fmla="*/ 153974 w 798194"/>
                <a:gd name="connsiteY322" fmla="*/ 475621 h 664245"/>
                <a:gd name="connsiteX323" fmla="*/ 157450 w 798194"/>
                <a:gd name="connsiteY323" fmla="*/ 551802 h 664245"/>
                <a:gd name="connsiteX324" fmla="*/ 158927 w 798194"/>
                <a:gd name="connsiteY324" fmla="*/ 580824 h 664245"/>
                <a:gd name="connsiteX325" fmla="*/ 163089 w 798194"/>
                <a:gd name="connsiteY325" fmla="*/ 629126 h 664245"/>
                <a:gd name="connsiteX326" fmla="*/ 168709 w 798194"/>
                <a:gd name="connsiteY326" fmla="*/ 628764 h 664245"/>
                <a:gd name="connsiteX327" fmla="*/ 244976 w 798194"/>
                <a:gd name="connsiteY327" fmla="*/ 624049 h 66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</a:cxnLst>
              <a:rect l="l" t="t" r="r" b="b"/>
              <a:pathLst>
                <a:path w="798194" h="664245">
                  <a:moveTo>
                    <a:pt x="244976" y="624049"/>
                  </a:moveTo>
                  <a:cubicBezTo>
                    <a:pt x="273522" y="622401"/>
                    <a:pt x="298763" y="621153"/>
                    <a:pt x="335120" y="618648"/>
                  </a:cubicBezTo>
                  <a:cubicBezTo>
                    <a:pt x="371477" y="616153"/>
                    <a:pt x="418931" y="612409"/>
                    <a:pt x="458583" y="609057"/>
                  </a:cubicBezTo>
                  <a:cubicBezTo>
                    <a:pt x="498236" y="605713"/>
                    <a:pt x="530088" y="602770"/>
                    <a:pt x="563358" y="599417"/>
                  </a:cubicBezTo>
                  <a:cubicBezTo>
                    <a:pt x="596629" y="596074"/>
                    <a:pt x="631338" y="592331"/>
                    <a:pt x="651141" y="590140"/>
                  </a:cubicBezTo>
                  <a:cubicBezTo>
                    <a:pt x="670943" y="587958"/>
                    <a:pt x="675849" y="587330"/>
                    <a:pt x="678973" y="588397"/>
                  </a:cubicBezTo>
                  <a:cubicBezTo>
                    <a:pt x="682097" y="589464"/>
                    <a:pt x="683431" y="592235"/>
                    <a:pt x="685212" y="594598"/>
                  </a:cubicBezTo>
                  <a:cubicBezTo>
                    <a:pt x="686993" y="596960"/>
                    <a:pt x="689231" y="598922"/>
                    <a:pt x="691146" y="600798"/>
                  </a:cubicBezTo>
                  <a:cubicBezTo>
                    <a:pt x="693060" y="602675"/>
                    <a:pt x="694670" y="604456"/>
                    <a:pt x="695565" y="606466"/>
                  </a:cubicBezTo>
                  <a:cubicBezTo>
                    <a:pt x="696461" y="608475"/>
                    <a:pt x="696642" y="610704"/>
                    <a:pt x="696994" y="612714"/>
                  </a:cubicBezTo>
                  <a:cubicBezTo>
                    <a:pt x="697347" y="614724"/>
                    <a:pt x="697890" y="616505"/>
                    <a:pt x="697213" y="618200"/>
                  </a:cubicBezTo>
                  <a:cubicBezTo>
                    <a:pt x="696546" y="619896"/>
                    <a:pt x="694670" y="621496"/>
                    <a:pt x="693337" y="623106"/>
                  </a:cubicBezTo>
                  <a:cubicBezTo>
                    <a:pt x="691993" y="624715"/>
                    <a:pt x="691193" y="626316"/>
                    <a:pt x="689898" y="627792"/>
                  </a:cubicBezTo>
                  <a:cubicBezTo>
                    <a:pt x="688603" y="629268"/>
                    <a:pt x="686821" y="630602"/>
                    <a:pt x="685078" y="632116"/>
                  </a:cubicBezTo>
                  <a:cubicBezTo>
                    <a:pt x="683335" y="633631"/>
                    <a:pt x="681640" y="635326"/>
                    <a:pt x="680792" y="637155"/>
                  </a:cubicBezTo>
                  <a:cubicBezTo>
                    <a:pt x="679944" y="638984"/>
                    <a:pt x="679944" y="640946"/>
                    <a:pt x="678878" y="642689"/>
                  </a:cubicBezTo>
                  <a:cubicBezTo>
                    <a:pt x="677801" y="644432"/>
                    <a:pt x="675668" y="645947"/>
                    <a:pt x="674153" y="647795"/>
                  </a:cubicBezTo>
                  <a:cubicBezTo>
                    <a:pt x="672639" y="649642"/>
                    <a:pt x="671743" y="651814"/>
                    <a:pt x="670801" y="654443"/>
                  </a:cubicBezTo>
                  <a:cubicBezTo>
                    <a:pt x="669867" y="657072"/>
                    <a:pt x="668886" y="660158"/>
                    <a:pt x="668619" y="661977"/>
                  </a:cubicBezTo>
                  <a:cubicBezTo>
                    <a:pt x="668352" y="663787"/>
                    <a:pt x="668800" y="664330"/>
                    <a:pt x="671296" y="664235"/>
                  </a:cubicBezTo>
                  <a:cubicBezTo>
                    <a:pt x="673791" y="664149"/>
                    <a:pt x="678344" y="663425"/>
                    <a:pt x="684183" y="662892"/>
                  </a:cubicBezTo>
                  <a:cubicBezTo>
                    <a:pt x="690022" y="662358"/>
                    <a:pt x="697165" y="661996"/>
                    <a:pt x="702700" y="661463"/>
                  </a:cubicBezTo>
                  <a:cubicBezTo>
                    <a:pt x="708234" y="660930"/>
                    <a:pt x="712148" y="660215"/>
                    <a:pt x="720940" y="659006"/>
                  </a:cubicBezTo>
                  <a:cubicBezTo>
                    <a:pt x="726455" y="658253"/>
                    <a:pt x="733875" y="657300"/>
                    <a:pt x="742009" y="656281"/>
                  </a:cubicBezTo>
                  <a:cubicBezTo>
                    <a:pt x="742114" y="655529"/>
                    <a:pt x="742247" y="654757"/>
                    <a:pt x="742381" y="653976"/>
                  </a:cubicBezTo>
                  <a:cubicBezTo>
                    <a:pt x="742790" y="651509"/>
                    <a:pt x="743095" y="649004"/>
                    <a:pt x="743324" y="646994"/>
                  </a:cubicBezTo>
                  <a:cubicBezTo>
                    <a:pt x="743552" y="644985"/>
                    <a:pt x="743705" y="643451"/>
                    <a:pt x="744981" y="642223"/>
                  </a:cubicBezTo>
                  <a:cubicBezTo>
                    <a:pt x="746258" y="641003"/>
                    <a:pt x="748658" y="640079"/>
                    <a:pt x="750467" y="638908"/>
                  </a:cubicBezTo>
                  <a:cubicBezTo>
                    <a:pt x="752277" y="637736"/>
                    <a:pt x="753506" y="636308"/>
                    <a:pt x="753430" y="634783"/>
                  </a:cubicBezTo>
                  <a:cubicBezTo>
                    <a:pt x="753354" y="633259"/>
                    <a:pt x="751972" y="631621"/>
                    <a:pt x="749763" y="630011"/>
                  </a:cubicBezTo>
                  <a:cubicBezTo>
                    <a:pt x="747543" y="628411"/>
                    <a:pt x="744486" y="626830"/>
                    <a:pt x="742552" y="625325"/>
                  </a:cubicBezTo>
                  <a:cubicBezTo>
                    <a:pt x="740619" y="623820"/>
                    <a:pt x="739800" y="622391"/>
                    <a:pt x="740285" y="621401"/>
                  </a:cubicBezTo>
                  <a:cubicBezTo>
                    <a:pt x="740771" y="620410"/>
                    <a:pt x="742552" y="619848"/>
                    <a:pt x="744591" y="619715"/>
                  </a:cubicBezTo>
                  <a:cubicBezTo>
                    <a:pt x="746629" y="619591"/>
                    <a:pt x="748925" y="619896"/>
                    <a:pt x="750449" y="619515"/>
                  </a:cubicBezTo>
                  <a:cubicBezTo>
                    <a:pt x="751982" y="619134"/>
                    <a:pt x="752744" y="618067"/>
                    <a:pt x="753792" y="617200"/>
                  </a:cubicBezTo>
                  <a:cubicBezTo>
                    <a:pt x="754840" y="616333"/>
                    <a:pt x="756163" y="615667"/>
                    <a:pt x="755963" y="614724"/>
                  </a:cubicBezTo>
                  <a:cubicBezTo>
                    <a:pt x="755754" y="613781"/>
                    <a:pt x="754030" y="612552"/>
                    <a:pt x="752239" y="611285"/>
                  </a:cubicBezTo>
                  <a:cubicBezTo>
                    <a:pt x="750458" y="610009"/>
                    <a:pt x="748620" y="608685"/>
                    <a:pt x="748362" y="607637"/>
                  </a:cubicBezTo>
                  <a:cubicBezTo>
                    <a:pt x="748105" y="606590"/>
                    <a:pt x="749429" y="605827"/>
                    <a:pt x="751392" y="605218"/>
                  </a:cubicBezTo>
                  <a:cubicBezTo>
                    <a:pt x="753354" y="604608"/>
                    <a:pt x="755954" y="604151"/>
                    <a:pt x="757354" y="603437"/>
                  </a:cubicBezTo>
                  <a:cubicBezTo>
                    <a:pt x="758754" y="602722"/>
                    <a:pt x="758954" y="601760"/>
                    <a:pt x="758907" y="600531"/>
                  </a:cubicBezTo>
                  <a:cubicBezTo>
                    <a:pt x="758859" y="599312"/>
                    <a:pt x="758545" y="597826"/>
                    <a:pt x="757859" y="596226"/>
                  </a:cubicBezTo>
                  <a:cubicBezTo>
                    <a:pt x="757173" y="594616"/>
                    <a:pt x="756097" y="592883"/>
                    <a:pt x="755697" y="591483"/>
                  </a:cubicBezTo>
                  <a:cubicBezTo>
                    <a:pt x="755287" y="590083"/>
                    <a:pt x="755544" y="589016"/>
                    <a:pt x="755983" y="588120"/>
                  </a:cubicBezTo>
                  <a:cubicBezTo>
                    <a:pt x="756411" y="587225"/>
                    <a:pt x="757021" y="586511"/>
                    <a:pt x="757183" y="585777"/>
                  </a:cubicBezTo>
                  <a:cubicBezTo>
                    <a:pt x="757335" y="585044"/>
                    <a:pt x="757030" y="584272"/>
                    <a:pt x="756011" y="583053"/>
                  </a:cubicBezTo>
                  <a:cubicBezTo>
                    <a:pt x="754992" y="581834"/>
                    <a:pt x="753258" y="580148"/>
                    <a:pt x="752010" y="578415"/>
                  </a:cubicBezTo>
                  <a:cubicBezTo>
                    <a:pt x="750763" y="576681"/>
                    <a:pt x="750001" y="574900"/>
                    <a:pt x="750382" y="573395"/>
                  </a:cubicBezTo>
                  <a:cubicBezTo>
                    <a:pt x="750763" y="571890"/>
                    <a:pt x="752296" y="570661"/>
                    <a:pt x="754306" y="570052"/>
                  </a:cubicBezTo>
                  <a:cubicBezTo>
                    <a:pt x="756316" y="569442"/>
                    <a:pt x="758821" y="569442"/>
                    <a:pt x="760345" y="570432"/>
                  </a:cubicBezTo>
                  <a:cubicBezTo>
                    <a:pt x="761869" y="571423"/>
                    <a:pt x="762431" y="573414"/>
                    <a:pt x="762336" y="575224"/>
                  </a:cubicBezTo>
                  <a:cubicBezTo>
                    <a:pt x="762231" y="577034"/>
                    <a:pt x="761469" y="578662"/>
                    <a:pt x="761545" y="580319"/>
                  </a:cubicBezTo>
                  <a:cubicBezTo>
                    <a:pt x="761621" y="581977"/>
                    <a:pt x="762536" y="583663"/>
                    <a:pt x="763555" y="584377"/>
                  </a:cubicBezTo>
                  <a:cubicBezTo>
                    <a:pt x="764574" y="585091"/>
                    <a:pt x="765698" y="584834"/>
                    <a:pt x="766412" y="583948"/>
                  </a:cubicBezTo>
                  <a:cubicBezTo>
                    <a:pt x="767127" y="583053"/>
                    <a:pt x="767432" y="581529"/>
                    <a:pt x="768146" y="578215"/>
                  </a:cubicBezTo>
                  <a:cubicBezTo>
                    <a:pt x="768860" y="574900"/>
                    <a:pt x="769984" y="569804"/>
                    <a:pt x="771184" y="566261"/>
                  </a:cubicBezTo>
                  <a:cubicBezTo>
                    <a:pt x="772384" y="562717"/>
                    <a:pt x="773651" y="560727"/>
                    <a:pt x="774880" y="559679"/>
                  </a:cubicBezTo>
                  <a:cubicBezTo>
                    <a:pt x="776099" y="558631"/>
                    <a:pt x="777280" y="558536"/>
                    <a:pt x="778404" y="559165"/>
                  </a:cubicBezTo>
                  <a:cubicBezTo>
                    <a:pt x="779528" y="559803"/>
                    <a:pt x="780595" y="561174"/>
                    <a:pt x="782052" y="562784"/>
                  </a:cubicBezTo>
                  <a:cubicBezTo>
                    <a:pt x="783500" y="564394"/>
                    <a:pt x="785339" y="566223"/>
                    <a:pt x="786843" y="566508"/>
                  </a:cubicBezTo>
                  <a:cubicBezTo>
                    <a:pt x="788348" y="566794"/>
                    <a:pt x="789520" y="565518"/>
                    <a:pt x="790368" y="563956"/>
                  </a:cubicBezTo>
                  <a:cubicBezTo>
                    <a:pt x="791206" y="562403"/>
                    <a:pt x="791711" y="560565"/>
                    <a:pt x="792377" y="558965"/>
                  </a:cubicBezTo>
                  <a:cubicBezTo>
                    <a:pt x="793035" y="557355"/>
                    <a:pt x="793854" y="555983"/>
                    <a:pt x="794387" y="555059"/>
                  </a:cubicBezTo>
                  <a:cubicBezTo>
                    <a:pt x="794921" y="554145"/>
                    <a:pt x="795178" y="553688"/>
                    <a:pt x="794768" y="552640"/>
                  </a:cubicBezTo>
                  <a:cubicBezTo>
                    <a:pt x="794359" y="551592"/>
                    <a:pt x="793292" y="549963"/>
                    <a:pt x="792320" y="548049"/>
                  </a:cubicBezTo>
                  <a:cubicBezTo>
                    <a:pt x="791349" y="546134"/>
                    <a:pt x="790482" y="543943"/>
                    <a:pt x="790787" y="542343"/>
                  </a:cubicBezTo>
                  <a:cubicBezTo>
                    <a:pt x="791092" y="540734"/>
                    <a:pt x="792568" y="539714"/>
                    <a:pt x="794178" y="538857"/>
                  </a:cubicBezTo>
                  <a:cubicBezTo>
                    <a:pt x="795787" y="537990"/>
                    <a:pt x="797521" y="537276"/>
                    <a:pt x="798026" y="536590"/>
                  </a:cubicBezTo>
                  <a:cubicBezTo>
                    <a:pt x="798540" y="535904"/>
                    <a:pt x="797826" y="535238"/>
                    <a:pt x="796626" y="534704"/>
                  </a:cubicBezTo>
                  <a:cubicBezTo>
                    <a:pt x="795425" y="534171"/>
                    <a:pt x="793749" y="533761"/>
                    <a:pt x="792368" y="533018"/>
                  </a:cubicBezTo>
                  <a:cubicBezTo>
                    <a:pt x="790987" y="532285"/>
                    <a:pt x="789920" y="531209"/>
                    <a:pt x="789587" y="529961"/>
                  </a:cubicBezTo>
                  <a:cubicBezTo>
                    <a:pt x="789253" y="528713"/>
                    <a:pt x="789663" y="527284"/>
                    <a:pt x="790634" y="526160"/>
                  </a:cubicBezTo>
                  <a:cubicBezTo>
                    <a:pt x="791606" y="525036"/>
                    <a:pt x="793130" y="524227"/>
                    <a:pt x="794149" y="522950"/>
                  </a:cubicBezTo>
                  <a:cubicBezTo>
                    <a:pt x="795168" y="521674"/>
                    <a:pt x="795673" y="519940"/>
                    <a:pt x="796035" y="517826"/>
                  </a:cubicBezTo>
                  <a:cubicBezTo>
                    <a:pt x="796388" y="515711"/>
                    <a:pt x="796597" y="513216"/>
                    <a:pt x="796673" y="511225"/>
                  </a:cubicBezTo>
                  <a:cubicBezTo>
                    <a:pt x="796750" y="509234"/>
                    <a:pt x="796702" y="507758"/>
                    <a:pt x="796111" y="506863"/>
                  </a:cubicBezTo>
                  <a:cubicBezTo>
                    <a:pt x="795521" y="505977"/>
                    <a:pt x="794406" y="505663"/>
                    <a:pt x="793254" y="505234"/>
                  </a:cubicBezTo>
                  <a:cubicBezTo>
                    <a:pt x="792111" y="504805"/>
                    <a:pt x="790930" y="504243"/>
                    <a:pt x="790044" y="503500"/>
                  </a:cubicBezTo>
                  <a:cubicBezTo>
                    <a:pt x="789149" y="502758"/>
                    <a:pt x="788539" y="501843"/>
                    <a:pt x="788024" y="500948"/>
                  </a:cubicBezTo>
                  <a:cubicBezTo>
                    <a:pt x="787510" y="500052"/>
                    <a:pt x="787110" y="499186"/>
                    <a:pt x="786577" y="498909"/>
                  </a:cubicBezTo>
                  <a:cubicBezTo>
                    <a:pt x="786043" y="498633"/>
                    <a:pt x="785377" y="498938"/>
                    <a:pt x="784586" y="498328"/>
                  </a:cubicBezTo>
                  <a:cubicBezTo>
                    <a:pt x="783795" y="497719"/>
                    <a:pt x="782872" y="496185"/>
                    <a:pt x="781938" y="495271"/>
                  </a:cubicBezTo>
                  <a:cubicBezTo>
                    <a:pt x="780995" y="494356"/>
                    <a:pt x="780024" y="494042"/>
                    <a:pt x="778195" y="493947"/>
                  </a:cubicBezTo>
                  <a:cubicBezTo>
                    <a:pt x="776356" y="493852"/>
                    <a:pt x="773651" y="493947"/>
                    <a:pt x="772537" y="494661"/>
                  </a:cubicBezTo>
                  <a:cubicBezTo>
                    <a:pt x="771413" y="495375"/>
                    <a:pt x="771870" y="496699"/>
                    <a:pt x="772889" y="498004"/>
                  </a:cubicBezTo>
                  <a:cubicBezTo>
                    <a:pt x="773908" y="499309"/>
                    <a:pt x="775490" y="500576"/>
                    <a:pt x="776052" y="501672"/>
                  </a:cubicBezTo>
                  <a:cubicBezTo>
                    <a:pt x="776614" y="502767"/>
                    <a:pt x="776156" y="503681"/>
                    <a:pt x="775109" y="503662"/>
                  </a:cubicBezTo>
                  <a:cubicBezTo>
                    <a:pt x="774061" y="503634"/>
                    <a:pt x="772432" y="502672"/>
                    <a:pt x="770746" y="501757"/>
                  </a:cubicBezTo>
                  <a:cubicBezTo>
                    <a:pt x="769060" y="500843"/>
                    <a:pt x="767327" y="499976"/>
                    <a:pt x="766460" y="498595"/>
                  </a:cubicBezTo>
                  <a:cubicBezTo>
                    <a:pt x="765593" y="497214"/>
                    <a:pt x="765593" y="495337"/>
                    <a:pt x="765336" y="493804"/>
                  </a:cubicBezTo>
                  <a:cubicBezTo>
                    <a:pt x="765079" y="492280"/>
                    <a:pt x="764565" y="491099"/>
                    <a:pt x="763631" y="489775"/>
                  </a:cubicBezTo>
                  <a:cubicBezTo>
                    <a:pt x="762688" y="488451"/>
                    <a:pt x="761317" y="486974"/>
                    <a:pt x="760059" y="485336"/>
                  </a:cubicBezTo>
                  <a:cubicBezTo>
                    <a:pt x="758811" y="483708"/>
                    <a:pt x="757687" y="481917"/>
                    <a:pt x="756744" y="480259"/>
                  </a:cubicBezTo>
                  <a:cubicBezTo>
                    <a:pt x="755801" y="478602"/>
                    <a:pt x="755040" y="477068"/>
                    <a:pt x="754497" y="475440"/>
                  </a:cubicBezTo>
                  <a:cubicBezTo>
                    <a:pt x="753963" y="473811"/>
                    <a:pt x="753649" y="472077"/>
                    <a:pt x="753049" y="470982"/>
                  </a:cubicBezTo>
                  <a:cubicBezTo>
                    <a:pt x="752439" y="469887"/>
                    <a:pt x="751515" y="469429"/>
                    <a:pt x="750172" y="468582"/>
                  </a:cubicBezTo>
                  <a:cubicBezTo>
                    <a:pt x="748820" y="467743"/>
                    <a:pt x="747039" y="466515"/>
                    <a:pt x="746400" y="465391"/>
                  </a:cubicBezTo>
                  <a:cubicBezTo>
                    <a:pt x="745762" y="464267"/>
                    <a:pt x="746267" y="463248"/>
                    <a:pt x="746676" y="462200"/>
                  </a:cubicBezTo>
                  <a:cubicBezTo>
                    <a:pt x="747086" y="461152"/>
                    <a:pt x="747391" y="460085"/>
                    <a:pt x="748410" y="459266"/>
                  </a:cubicBezTo>
                  <a:cubicBezTo>
                    <a:pt x="749429" y="458447"/>
                    <a:pt x="751163" y="457895"/>
                    <a:pt x="752382" y="457228"/>
                  </a:cubicBezTo>
                  <a:cubicBezTo>
                    <a:pt x="753601" y="456571"/>
                    <a:pt x="754315" y="455799"/>
                    <a:pt x="754678" y="454094"/>
                  </a:cubicBezTo>
                  <a:cubicBezTo>
                    <a:pt x="755030" y="452389"/>
                    <a:pt x="755030" y="449741"/>
                    <a:pt x="754754" y="447674"/>
                  </a:cubicBezTo>
                  <a:cubicBezTo>
                    <a:pt x="754477" y="445608"/>
                    <a:pt x="753916" y="444131"/>
                    <a:pt x="752287" y="441988"/>
                  </a:cubicBezTo>
                  <a:cubicBezTo>
                    <a:pt x="750649" y="439845"/>
                    <a:pt x="747953" y="437044"/>
                    <a:pt x="745791" y="434139"/>
                  </a:cubicBezTo>
                  <a:cubicBezTo>
                    <a:pt x="743619" y="431234"/>
                    <a:pt x="741990" y="428224"/>
                    <a:pt x="741485" y="426186"/>
                  </a:cubicBezTo>
                  <a:cubicBezTo>
                    <a:pt x="740971" y="424147"/>
                    <a:pt x="741581" y="423071"/>
                    <a:pt x="742476" y="422109"/>
                  </a:cubicBezTo>
                  <a:cubicBezTo>
                    <a:pt x="743371" y="421138"/>
                    <a:pt x="744543" y="420271"/>
                    <a:pt x="744819" y="419328"/>
                  </a:cubicBezTo>
                  <a:cubicBezTo>
                    <a:pt x="745095" y="418385"/>
                    <a:pt x="744486" y="417366"/>
                    <a:pt x="743571" y="416194"/>
                  </a:cubicBezTo>
                  <a:cubicBezTo>
                    <a:pt x="742657" y="415023"/>
                    <a:pt x="741428" y="413699"/>
                    <a:pt x="740771" y="411984"/>
                  </a:cubicBezTo>
                  <a:cubicBezTo>
                    <a:pt x="740104" y="410279"/>
                    <a:pt x="740000" y="408184"/>
                    <a:pt x="739933" y="406660"/>
                  </a:cubicBezTo>
                  <a:cubicBezTo>
                    <a:pt x="739857" y="405136"/>
                    <a:pt x="739809" y="404164"/>
                    <a:pt x="738990" y="403526"/>
                  </a:cubicBezTo>
                  <a:cubicBezTo>
                    <a:pt x="738171" y="402888"/>
                    <a:pt x="736590" y="402583"/>
                    <a:pt x="735085" y="402326"/>
                  </a:cubicBezTo>
                  <a:cubicBezTo>
                    <a:pt x="733580" y="402069"/>
                    <a:pt x="732151" y="401869"/>
                    <a:pt x="730808" y="401002"/>
                  </a:cubicBezTo>
                  <a:cubicBezTo>
                    <a:pt x="729455" y="400135"/>
                    <a:pt x="728179" y="398611"/>
                    <a:pt x="727112" y="397973"/>
                  </a:cubicBezTo>
                  <a:cubicBezTo>
                    <a:pt x="726036" y="397335"/>
                    <a:pt x="725169" y="397592"/>
                    <a:pt x="724283" y="397668"/>
                  </a:cubicBezTo>
                  <a:cubicBezTo>
                    <a:pt x="723388" y="397744"/>
                    <a:pt x="722474" y="397639"/>
                    <a:pt x="722064" y="396725"/>
                  </a:cubicBezTo>
                  <a:cubicBezTo>
                    <a:pt x="721654" y="395811"/>
                    <a:pt x="721759" y="394077"/>
                    <a:pt x="721293" y="392667"/>
                  </a:cubicBezTo>
                  <a:cubicBezTo>
                    <a:pt x="720835" y="391267"/>
                    <a:pt x="719816" y="390191"/>
                    <a:pt x="718311" y="389200"/>
                  </a:cubicBezTo>
                  <a:cubicBezTo>
                    <a:pt x="716806" y="388210"/>
                    <a:pt x="714815" y="387286"/>
                    <a:pt x="712929" y="386400"/>
                  </a:cubicBezTo>
                  <a:cubicBezTo>
                    <a:pt x="711043" y="385505"/>
                    <a:pt x="709262" y="384638"/>
                    <a:pt x="707519" y="383600"/>
                  </a:cubicBezTo>
                  <a:cubicBezTo>
                    <a:pt x="705786" y="382552"/>
                    <a:pt x="704100" y="381333"/>
                    <a:pt x="702366" y="380342"/>
                  </a:cubicBezTo>
                  <a:cubicBezTo>
                    <a:pt x="700633" y="379351"/>
                    <a:pt x="698851" y="378580"/>
                    <a:pt x="697347" y="378656"/>
                  </a:cubicBezTo>
                  <a:cubicBezTo>
                    <a:pt x="695842" y="378733"/>
                    <a:pt x="694622" y="379656"/>
                    <a:pt x="693194" y="380437"/>
                  </a:cubicBezTo>
                  <a:cubicBezTo>
                    <a:pt x="691765" y="381228"/>
                    <a:pt x="690136" y="381895"/>
                    <a:pt x="688803" y="382018"/>
                  </a:cubicBezTo>
                  <a:cubicBezTo>
                    <a:pt x="687479" y="382142"/>
                    <a:pt x="686459" y="381742"/>
                    <a:pt x="685640" y="380771"/>
                  </a:cubicBezTo>
                  <a:cubicBezTo>
                    <a:pt x="684821" y="379799"/>
                    <a:pt x="684212" y="378275"/>
                    <a:pt x="683983" y="377580"/>
                  </a:cubicBezTo>
                  <a:cubicBezTo>
                    <a:pt x="683754" y="376894"/>
                    <a:pt x="683907" y="377047"/>
                    <a:pt x="684621" y="376580"/>
                  </a:cubicBezTo>
                  <a:cubicBezTo>
                    <a:pt x="685335" y="376122"/>
                    <a:pt x="686612" y="375056"/>
                    <a:pt x="687193" y="373655"/>
                  </a:cubicBezTo>
                  <a:cubicBezTo>
                    <a:pt x="687774" y="372255"/>
                    <a:pt x="687679" y="370522"/>
                    <a:pt x="686964" y="369598"/>
                  </a:cubicBezTo>
                  <a:cubicBezTo>
                    <a:pt x="686250" y="368683"/>
                    <a:pt x="684926" y="368579"/>
                    <a:pt x="683545" y="368607"/>
                  </a:cubicBezTo>
                  <a:cubicBezTo>
                    <a:pt x="682164" y="368636"/>
                    <a:pt x="680744" y="368788"/>
                    <a:pt x="679316" y="368426"/>
                  </a:cubicBezTo>
                  <a:cubicBezTo>
                    <a:pt x="677887" y="368074"/>
                    <a:pt x="676458" y="367207"/>
                    <a:pt x="674934" y="366207"/>
                  </a:cubicBezTo>
                  <a:cubicBezTo>
                    <a:pt x="673401" y="365216"/>
                    <a:pt x="671772" y="364092"/>
                    <a:pt x="670238" y="363531"/>
                  </a:cubicBezTo>
                  <a:cubicBezTo>
                    <a:pt x="668705" y="362968"/>
                    <a:pt x="667286" y="362968"/>
                    <a:pt x="666238" y="362388"/>
                  </a:cubicBezTo>
                  <a:cubicBezTo>
                    <a:pt x="665190" y="361807"/>
                    <a:pt x="664523" y="360625"/>
                    <a:pt x="664019" y="359406"/>
                  </a:cubicBezTo>
                  <a:cubicBezTo>
                    <a:pt x="663514" y="358187"/>
                    <a:pt x="663152" y="356911"/>
                    <a:pt x="662590" y="356349"/>
                  </a:cubicBezTo>
                  <a:cubicBezTo>
                    <a:pt x="662028" y="355787"/>
                    <a:pt x="661266" y="355939"/>
                    <a:pt x="660094" y="356044"/>
                  </a:cubicBezTo>
                  <a:cubicBezTo>
                    <a:pt x="658923" y="356149"/>
                    <a:pt x="657341" y="356196"/>
                    <a:pt x="656046" y="355891"/>
                  </a:cubicBezTo>
                  <a:cubicBezTo>
                    <a:pt x="654741" y="355587"/>
                    <a:pt x="653732" y="354920"/>
                    <a:pt x="652350" y="353672"/>
                  </a:cubicBezTo>
                  <a:cubicBezTo>
                    <a:pt x="650969" y="352424"/>
                    <a:pt x="649245" y="350586"/>
                    <a:pt x="647664" y="348605"/>
                  </a:cubicBezTo>
                  <a:cubicBezTo>
                    <a:pt x="646083" y="346614"/>
                    <a:pt x="644654" y="344471"/>
                    <a:pt x="643483" y="343404"/>
                  </a:cubicBezTo>
                  <a:cubicBezTo>
                    <a:pt x="642311" y="342328"/>
                    <a:pt x="641387" y="342328"/>
                    <a:pt x="640015" y="341690"/>
                  </a:cubicBezTo>
                  <a:cubicBezTo>
                    <a:pt x="638634" y="341051"/>
                    <a:pt x="636806" y="339775"/>
                    <a:pt x="635301" y="337403"/>
                  </a:cubicBezTo>
                  <a:cubicBezTo>
                    <a:pt x="633796" y="335032"/>
                    <a:pt x="632624" y="331564"/>
                    <a:pt x="632091" y="328383"/>
                  </a:cubicBezTo>
                  <a:cubicBezTo>
                    <a:pt x="631557" y="325192"/>
                    <a:pt x="631653" y="322287"/>
                    <a:pt x="632167" y="319820"/>
                  </a:cubicBezTo>
                  <a:cubicBezTo>
                    <a:pt x="632681" y="317344"/>
                    <a:pt x="633596" y="315305"/>
                    <a:pt x="634720" y="313572"/>
                  </a:cubicBezTo>
                  <a:cubicBezTo>
                    <a:pt x="635844" y="311838"/>
                    <a:pt x="637168" y="310410"/>
                    <a:pt x="638187" y="308295"/>
                  </a:cubicBezTo>
                  <a:cubicBezTo>
                    <a:pt x="639206" y="306181"/>
                    <a:pt x="639920" y="303371"/>
                    <a:pt x="640482" y="300494"/>
                  </a:cubicBezTo>
                  <a:cubicBezTo>
                    <a:pt x="641044" y="297617"/>
                    <a:pt x="641444" y="294655"/>
                    <a:pt x="641883" y="292617"/>
                  </a:cubicBezTo>
                  <a:cubicBezTo>
                    <a:pt x="642311" y="290579"/>
                    <a:pt x="642778" y="289455"/>
                    <a:pt x="643664" y="287854"/>
                  </a:cubicBezTo>
                  <a:cubicBezTo>
                    <a:pt x="644559" y="286245"/>
                    <a:pt x="645874" y="284159"/>
                    <a:pt x="646797" y="281987"/>
                  </a:cubicBezTo>
                  <a:cubicBezTo>
                    <a:pt x="647712" y="279815"/>
                    <a:pt x="648226" y="277577"/>
                    <a:pt x="648255" y="275081"/>
                  </a:cubicBezTo>
                  <a:cubicBezTo>
                    <a:pt x="648283" y="272586"/>
                    <a:pt x="647816" y="269833"/>
                    <a:pt x="647083" y="267899"/>
                  </a:cubicBezTo>
                  <a:cubicBezTo>
                    <a:pt x="646340" y="265956"/>
                    <a:pt x="645321" y="264832"/>
                    <a:pt x="644864" y="263566"/>
                  </a:cubicBezTo>
                  <a:cubicBezTo>
                    <a:pt x="644407" y="262289"/>
                    <a:pt x="644502" y="260870"/>
                    <a:pt x="644911" y="259413"/>
                  </a:cubicBezTo>
                  <a:cubicBezTo>
                    <a:pt x="645321" y="257955"/>
                    <a:pt x="646035" y="256479"/>
                    <a:pt x="647083" y="255155"/>
                  </a:cubicBezTo>
                  <a:cubicBezTo>
                    <a:pt x="648131" y="253831"/>
                    <a:pt x="649502" y="252659"/>
                    <a:pt x="650779" y="251250"/>
                  </a:cubicBezTo>
                  <a:cubicBezTo>
                    <a:pt x="652055" y="249850"/>
                    <a:pt x="653227" y="248211"/>
                    <a:pt x="653760" y="246659"/>
                  </a:cubicBezTo>
                  <a:cubicBezTo>
                    <a:pt x="654294" y="245106"/>
                    <a:pt x="654198" y="243620"/>
                    <a:pt x="653684" y="242449"/>
                  </a:cubicBezTo>
                  <a:cubicBezTo>
                    <a:pt x="653170" y="241277"/>
                    <a:pt x="652255" y="240410"/>
                    <a:pt x="650322" y="239239"/>
                  </a:cubicBezTo>
                  <a:cubicBezTo>
                    <a:pt x="648388" y="238067"/>
                    <a:pt x="645426" y="236591"/>
                    <a:pt x="642521" y="235181"/>
                  </a:cubicBezTo>
                  <a:cubicBezTo>
                    <a:pt x="639616" y="233781"/>
                    <a:pt x="636758" y="232457"/>
                    <a:pt x="634310" y="231838"/>
                  </a:cubicBezTo>
                  <a:cubicBezTo>
                    <a:pt x="631862" y="231228"/>
                    <a:pt x="629824" y="231323"/>
                    <a:pt x="628014" y="230790"/>
                  </a:cubicBezTo>
                  <a:cubicBezTo>
                    <a:pt x="626204" y="230257"/>
                    <a:pt x="624623" y="229085"/>
                    <a:pt x="622918" y="228447"/>
                  </a:cubicBezTo>
                  <a:cubicBezTo>
                    <a:pt x="621213" y="227809"/>
                    <a:pt x="619375" y="227714"/>
                    <a:pt x="617517" y="227685"/>
                  </a:cubicBezTo>
                  <a:cubicBezTo>
                    <a:pt x="615651" y="227656"/>
                    <a:pt x="613774" y="227714"/>
                    <a:pt x="612269" y="228475"/>
                  </a:cubicBezTo>
                  <a:cubicBezTo>
                    <a:pt x="610764" y="229238"/>
                    <a:pt x="609640" y="230714"/>
                    <a:pt x="609031" y="232295"/>
                  </a:cubicBezTo>
                  <a:cubicBezTo>
                    <a:pt x="608421" y="233876"/>
                    <a:pt x="608316" y="235553"/>
                    <a:pt x="606916" y="237315"/>
                  </a:cubicBezTo>
                  <a:cubicBezTo>
                    <a:pt x="605516" y="239077"/>
                    <a:pt x="602811" y="240906"/>
                    <a:pt x="600639" y="241572"/>
                  </a:cubicBezTo>
                  <a:cubicBezTo>
                    <a:pt x="598467" y="242229"/>
                    <a:pt x="596839" y="241725"/>
                    <a:pt x="595057" y="240296"/>
                  </a:cubicBezTo>
                  <a:cubicBezTo>
                    <a:pt x="593276" y="238867"/>
                    <a:pt x="591333" y="236524"/>
                    <a:pt x="590009" y="234181"/>
                  </a:cubicBezTo>
                  <a:cubicBezTo>
                    <a:pt x="588685" y="231838"/>
                    <a:pt x="587971" y="229495"/>
                    <a:pt x="587380" y="227552"/>
                  </a:cubicBezTo>
                  <a:cubicBezTo>
                    <a:pt x="586790" y="225618"/>
                    <a:pt x="586333" y="224084"/>
                    <a:pt x="585523" y="222684"/>
                  </a:cubicBezTo>
                  <a:cubicBezTo>
                    <a:pt x="584704" y="221284"/>
                    <a:pt x="583532" y="220008"/>
                    <a:pt x="583304" y="218684"/>
                  </a:cubicBezTo>
                  <a:cubicBezTo>
                    <a:pt x="583075" y="217360"/>
                    <a:pt x="583790" y="215979"/>
                    <a:pt x="584399" y="214531"/>
                  </a:cubicBezTo>
                  <a:cubicBezTo>
                    <a:pt x="585009" y="213073"/>
                    <a:pt x="585523" y="211550"/>
                    <a:pt x="585466" y="210406"/>
                  </a:cubicBezTo>
                  <a:cubicBezTo>
                    <a:pt x="585418" y="209254"/>
                    <a:pt x="584809" y="208492"/>
                    <a:pt x="584094" y="207778"/>
                  </a:cubicBezTo>
                  <a:cubicBezTo>
                    <a:pt x="583380" y="207063"/>
                    <a:pt x="582561" y="206397"/>
                    <a:pt x="581827" y="205072"/>
                  </a:cubicBezTo>
                  <a:cubicBezTo>
                    <a:pt x="581084" y="203749"/>
                    <a:pt x="580427" y="201758"/>
                    <a:pt x="579808" y="199462"/>
                  </a:cubicBezTo>
                  <a:cubicBezTo>
                    <a:pt x="579199" y="197167"/>
                    <a:pt x="578636" y="194566"/>
                    <a:pt x="578179" y="192509"/>
                  </a:cubicBezTo>
                  <a:cubicBezTo>
                    <a:pt x="577722" y="190442"/>
                    <a:pt x="577360" y="188909"/>
                    <a:pt x="576884" y="187966"/>
                  </a:cubicBezTo>
                  <a:cubicBezTo>
                    <a:pt x="576398" y="187023"/>
                    <a:pt x="575789" y="186670"/>
                    <a:pt x="574798" y="186137"/>
                  </a:cubicBezTo>
                  <a:cubicBezTo>
                    <a:pt x="573798" y="185603"/>
                    <a:pt x="572426" y="184889"/>
                    <a:pt x="569492" y="182594"/>
                  </a:cubicBezTo>
                  <a:cubicBezTo>
                    <a:pt x="566559" y="180298"/>
                    <a:pt x="562073" y="176421"/>
                    <a:pt x="557739" y="173440"/>
                  </a:cubicBezTo>
                  <a:cubicBezTo>
                    <a:pt x="553405" y="170459"/>
                    <a:pt x="549223" y="168363"/>
                    <a:pt x="546242" y="166658"/>
                  </a:cubicBezTo>
                  <a:cubicBezTo>
                    <a:pt x="543261" y="164953"/>
                    <a:pt x="541470" y="163620"/>
                    <a:pt x="540203" y="162248"/>
                  </a:cubicBezTo>
                  <a:cubicBezTo>
                    <a:pt x="538927" y="160867"/>
                    <a:pt x="538165" y="159448"/>
                    <a:pt x="536965" y="157638"/>
                  </a:cubicBezTo>
                  <a:cubicBezTo>
                    <a:pt x="535765" y="155828"/>
                    <a:pt x="534136" y="153638"/>
                    <a:pt x="532421" y="152257"/>
                  </a:cubicBezTo>
                  <a:cubicBezTo>
                    <a:pt x="530716" y="150875"/>
                    <a:pt x="528935" y="150323"/>
                    <a:pt x="527373" y="149961"/>
                  </a:cubicBezTo>
                  <a:cubicBezTo>
                    <a:pt x="525820" y="149599"/>
                    <a:pt x="524496" y="149447"/>
                    <a:pt x="523877" y="148456"/>
                  </a:cubicBezTo>
                  <a:cubicBezTo>
                    <a:pt x="523268" y="147456"/>
                    <a:pt x="523363" y="145627"/>
                    <a:pt x="523058" y="144246"/>
                  </a:cubicBezTo>
                  <a:cubicBezTo>
                    <a:pt x="522753" y="142865"/>
                    <a:pt x="522039" y="141950"/>
                    <a:pt x="520839" y="141646"/>
                  </a:cubicBezTo>
                  <a:cubicBezTo>
                    <a:pt x="519639" y="141341"/>
                    <a:pt x="517962" y="141646"/>
                    <a:pt x="516915" y="141265"/>
                  </a:cubicBezTo>
                  <a:cubicBezTo>
                    <a:pt x="515867" y="140884"/>
                    <a:pt x="515467" y="139807"/>
                    <a:pt x="514266" y="138379"/>
                  </a:cubicBezTo>
                  <a:cubicBezTo>
                    <a:pt x="513066" y="136950"/>
                    <a:pt x="511076" y="135169"/>
                    <a:pt x="508809" y="133359"/>
                  </a:cubicBezTo>
                  <a:cubicBezTo>
                    <a:pt x="506542" y="131549"/>
                    <a:pt x="503989" y="129711"/>
                    <a:pt x="502465" y="128082"/>
                  </a:cubicBezTo>
                  <a:cubicBezTo>
                    <a:pt x="500932" y="126453"/>
                    <a:pt x="500427" y="125024"/>
                    <a:pt x="499941" y="122929"/>
                  </a:cubicBezTo>
                  <a:cubicBezTo>
                    <a:pt x="499455" y="120833"/>
                    <a:pt x="498998" y="118090"/>
                    <a:pt x="498436" y="116280"/>
                  </a:cubicBezTo>
                  <a:cubicBezTo>
                    <a:pt x="497874" y="114471"/>
                    <a:pt x="497207" y="113604"/>
                    <a:pt x="495836" y="112556"/>
                  </a:cubicBezTo>
                  <a:cubicBezTo>
                    <a:pt x="494455" y="111509"/>
                    <a:pt x="492369" y="110289"/>
                    <a:pt x="491064" y="108708"/>
                  </a:cubicBezTo>
                  <a:cubicBezTo>
                    <a:pt x="489759" y="107127"/>
                    <a:pt x="489254" y="105193"/>
                    <a:pt x="489530" y="103641"/>
                  </a:cubicBezTo>
                  <a:cubicBezTo>
                    <a:pt x="489806" y="102088"/>
                    <a:pt x="490883" y="100907"/>
                    <a:pt x="491292" y="99736"/>
                  </a:cubicBezTo>
                  <a:cubicBezTo>
                    <a:pt x="491702" y="98564"/>
                    <a:pt x="491445" y="97392"/>
                    <a:pt x="490730" y="96145"/>
                  </a:cubicBezTo>
                  <a:cubicBezTo>
                    <a:pt x="490016" y="94897"/>
                    <a:pt x="488844" y="93573"/>
                    <a:pt x="487387" y="91630"/>
                  </a:cubicBezTo>
                  <a:cubicBezTo>
                    <a:pt x="485939" y="89696"/>
                    <a:pt x="484206" y="87143"/>
                    <a:pt x="483129" y="85058"/>
                  </a:cubicBezTo>
                  <a:cubicBezTo>
                    <a:pt x="482053" y="82972"/>
                    <a:pt x="481653" y="81333"/>
                    <a:pt x="480939" y="79505"/>
                  </a:cubicBezTo>
                  <a:cubicBezTo>
                    <a:pt x="480224" y="77666"/>
                    <a:pt x="479205" y="75628"/>
                    <a:pt x="478548" y="71065"/>
                  </a:cubicBezTo>
                  <a:cubicBezTo>
                    <a:pt x="477881" y="66503"/>
                    <a:pt x="477576" y="59416"/>
                    <a:pt x="477605" y="53911"/>
                  </a:cubicBezTo>
                  <a:cubicBezTo>
                    <a:pt x="477633" y="48405"/>
                    <a:pt x="477986" y="44481"/>
                    <a:pt x="479053" y="41214"/>
                  </a:cubicBezTo>
                  <a:cubicBezTo>
                    <a:pt x="480119" y="37947"/>
                    <a:pt x="481901" y="35347"/>
                    <a:pt x="483844" y="32851"/>
                  </a:cubicBezTo>
                  <a:cubicBezTo>
                    <a:pt x="483853" y="32842"/>
                    <a:pt x="483863" y="32823"/>
                    <a:pt x="483872" y="32813"/>
                  </a:cubicBezTo>
                  <a:cubicBezTo>
                    <a:pt x="483158" y="32584"/>
                    <a:pt x="482358" y="32337"/>
                    <a:pt x="481443" y="32060"/>
                  </a:cubicBezTo>
                  <a:cubicBezTo>
                    <a:pt x="479567" y="31508"/>
                    <a:pt x="477167" y="30851"/>
                    <a:pt x="475652" y="30184"/>
                  </a:cubicBezTo>
                  <a:cubicBezTo>
                    <a:pt x="474138" y="29517"/>
                    <a:pt x="473509" y="28831"/>
                    <a:pt x="472938" y="28003"/>
                  </a:cubicBezTo>
                  <a:cubicBezTo>
                    <a:pt x="472357" y="27174"/>
                    <a:pt x="471823" y="26193"/>
                    <a:pt x="471556" y="25031"/>
                  </a:cubicBezTo>
                  <a:cubicBezTo>
                    <a:pt x="471290" y="23869"/>
                    <a:pt x="471290" y="22535"/>
                    <a:pt x="471204" y="21907"/>
                  </a:cubicBezTo>
                  <a:cubicBezTo>
                    <a:pt x="471118" y="21288"/>
                    <a:pt x="470937" y="21373"/>
                    <a:pt x="470404" y="21688"/>
                  </a:cubicBezTo>
                  <a:cubicBezTo>
                    <a:pt x="469871" y="22002"/>
                    <a:pt x="468975" y="22535"/>
                    <a:pt x="468347" y="22535"/>
                  </a:cubicBezTo>
                  <a:cubicBezTo>
                    <a:pt x="467727" y="22535"/>
                    <a:pt x="467366" y="22002"/>
                    <a:pt x="466699" y="21250"/>
                  </a:cubicBezTo>
                  <a:cubicBezTo>
                    <a:pt x="466032" y="20488"/>
                    <a:pt x="465051" y="19506"/>
                    <a:pt x="464203" y="18440"/>
                  </a:cubicBezTo>
                  <a:cubicBezTo>
                    <a:pt x="463355" y="17373"/>
                    <a:pt x="462641" y="16211"/>
                    <a:pt x="461841" y="15497"/>
                  </a:cubicBezTo>
                  <a:cubicBezTo>
                    <a:pt x="461041" y="14782"/>
                    <a:pt x="460145" y="14515"/>
                    <a:pt x="459612" y="13849"/>
                  </a:cubicBezTo>
                  <a:cubicBezTo>
                    <a:pt x="459079" y="13182"/>
                    <a:pt x="458898" y="12106"/>
                    <a:pt x="458679" y="11125"/>
                  </a:cubicBezTo>
                  <a:cubicBezTo>
                    <a:pt x="458459" y="10143"/>
                    <a:pt x="458183" y="9248"/>
                    <a:pt x="457469" y="8810"/>
                  </a:cubicBezTo>
                  <a:cubicBezTo>
                    <a:pt x="456755" y="8362"/>
                    <a:pt x="455602" y="8362"/>
                    <a:pt x="454440" y="8362"/>
                  </a:cubicBezTo>
                  <a:cubicBezTo>
                    <a:pt x="453278" y="8362"/>
                    <a:pt x="452125" y="8362"/>
                    <a:pt x="451278" y="7877"/>
                  </a:cubicBezTo>
                  <a:cubicBezTo>
                    <a:pt x="450430" y="7381"/>
                    <a:pt x="449897" y="6400"/>
                    <a:pt x="449630" y="5419"/>
                  </a:cubicBezTo>
                  <a:cubicBezTo>
                    <a:pt x="449363" y="4438"/>
                    <a:pt x="449363" y="3457"/>
                    <a:pt x="449182" y="2876"/>
                  </a:cubicBezTo>
                  <a:cubicBezTo>
                    <a:pt x="449001" y="2295"/>
                    <a:pt x="448649" y="2114"/>
                    <a:pt x="447934" y="1581"/>
                  </a:cubicBezTo>
                  <a:cubicBezTo>
                    <a:pt x="447220" y="1047"/>
                    <a:pt x="446153" y="152"/>
                    <a:pt x="444810" y="18"/>
                  </a:cubicBezTo>
                  <a:cubicBezTo>
                    <a:pt x="443477" y="-115"/>
                    <a:pt x="441867" y="504"/>
                    <a:pt x="439105" y="999"/>
                  </a:cubicBezTo>
                  <a:cubicBezTo>
                    <a:pt x="436342" y="1485"/>
                    <a:pt x="432418" y="1847"/>
                    <a:pt x="425331" y="2781"/>
                  </a:cubicBezTo>
                  <a:cubicBezTo>
                    <a:pt x="418245" y="3714"/>
                    <a:pt x="407996" y="5229"/>
                    <a:pt x="379650" y="8172"/>
                  </a:cubicBezTo>
                  <a:cubicBezTo>
                    <a:pt x="351303" y="11115"/>
                    <a:pt x="304859" y="15477"/>
                    <a:pt x="260959" y="19002"/>
                  </a:cubicBezTo>
                  <a:cubicBezTo>
                    <a:pt x="217058" y="22526"/>
                    <a:pt x="175691" y="25193"/>
                    <a:pt x="137981" y="27288"/>
                  </a:cubicBezTo>
                  <a:cubicBezTo>
                    <a:pt x="100272" y="29384"/>
                    <a:pt x="66220" y="30898"/>
                    <a:pt x="42646" y="31565"/>
                  </a:cubicBezTo>
                  <a:cubicBezTo>
                    <a:pt x="24405" y="32080"/>
                    <a:pt x="12432" y="32089"/>
                    <a:pt x="1888" y="31984"/>
                  </a:cubicBezTo>
                  <a:cubicBezTo>
                    <a:pt x="1364" y="33585"/>
                    <a:pt x="250" y="34365"/>
                    <a:pt x="50" y="35670"/>
                  </a:cubicBezTo>
                  <a:cubicBezTo>
                    <a:pt x="-207" y="37337"/>
                    <a:pt x="298" y="43690"/>
                    <a:pt x="7260" y="36728"/>
                  </a:cubicBezTo>
                  <a:cubicBezTo>
                    <a:pt x="12594" y="31394"/>
                    <a:pt x="12871" y="39557"/>
                    <a:pt x="12785" y="39976"/>
                  </a:cubicBezTo>
                  <a:cubicBezTo>
                    <a:pt x="11556" y="45757"/>
                    <a:pt x="6279" y="44776"/>
                    <a:pt x="12366" y="49996"/>
                  </a:cubicBezTo>
                  <a:cubicBezTo>
                    <a:pt x="16166" y="53254"/>
                    <a:pt x="13432" y="55482"/>
                    <a:pt x="13566" y="57702"/>
                  </a:cubicBezTo>
                  <a:cubicBezTo>
                    <a:pt x="13642" y="58864"/>
                    <a:pt x="14680" y="59588"/>
                    <a:pt x="15223" y="60616"/>
                  </a:cubicBezTo>
                  <a:cubicBezTo>
                    <a:pt x="15756" y="61645"/>
                    <a:pt x="15785" y="62979"/>
                    <a:pt x="16242" y="64179"/>
                  </a:cubicBezTo>
                  <a:cubicBezTo>
                    <a:pt x="17004" y="66208"/>
                    <a:pt x="18900" y="67684"/>
                    <a:pt x="17300" y="70341"/>
                  </a:cubicBezTo>
                  <a:cubicBezTo>
                    <a:pt x="15271" y="73723"/>
                    <a:pt x="20576" y="69475"/>
                    <a:pt x="24958" y="74475"/>
                  </a:cubicBezTo>
                  <a:cubicBezTo>
                    <a:pt x="29015" y="79104"/>
                    <a:pt x="23843" y="76990"/>
                    <a:pt x="31311" y="79828"/>
                  </a:cubicBezTo>
                  <a:cubicBezTo>
                    <a:pt x="37559" y="82200"/>
                    <a:pt x="35407" y="86210"/>
                    <a:pt x="35454" y="88525"/>
                  </a:cubicBezTo>
                  <a:lnTo>
                    <a:pt x="41674" y="96888"/>
                  </a:lnTo>
                  <a:cubicBezTo>
                    <a:pt x="42550" y="97802"/>
                    <a:pt x="48951" y="99364"/>
                    <a:pt x="44998" y="106736"/>
                  </a:cubicBezTo>
                  <a:cubicBezTo>
                    <a:pt x="41284" y="113652"/>
                    <a:pt x="50542" y="107537"/>
                    <a:pt x="55324" y="115718"/>
                  </a:cubicBezTo>
                  <a:cubicBezTo>
                    <a:pt x="55276" y="115718"/>
                    <a:pt x="55228" y="115728"/>
                    <a:pt x="55181" y="115728"/>
                  </a:cubicBezTo>
                  <a:cubicBezTo>
                    <a:pt x="55228" y="115842"/>
                    <a:pt x="55266" y="115957"/>
                    <a:pt x="55304" y="116090"/>
                  </a:cubicBezTo>
                  <a:cubicBezTo>
                    <a:pt x="55571" y="116900"/>
                    <a:pt x="55819" y="118081"/>
                    <a:pt x="56628" y="119052"/>
                  </a:cubicBezTo>
                  <a:cubicBezTo>
                    <a:pt x="57438" y="120024"/>
                    <a:pt x="58810" y="120786"/>
                    <a:pt x="59676" y="121548"/>
                  </a:cubicBezTo>
                  <a:cubicBezTo>
                    <a:pt x="60543" y="122310"/>
                    <a:pt x="60896" y="123072"/>
                    <a:pt x="61934" y="123481"/>
                  </a:cubicBezTo>
                  <a:cubicBezTo>
                    <a:pt x="62972" y="123881"/>
                    <a:pt x="64706" y="123939"/>
                    <a:pt x="65820" y="124167"/>
                  </a:cubicBezTo>
                  <a:cubicBezTo>
                    <a:pt x="66934" y="124396"/>
                    <a:pt x="67449" y="124805"/>
                    <a:pt x="67954" y="125691"/>
                  </a:cubicBezTo>
                  <a:cubicBezTo>
                    <a:pt x="68458" y="126577"/>
                    <a:pt x="68973" y="127949"/>
                    <a:pt x="69430" y="128692"/>
                  </a:cubicBezTo>
                  <a:cubicBezTo>
                    <a:pt x="69887" y="129425"/>
                    <a:pt x="70297" y="129530"/>
                    <a:pt x="71106" y="129558"/>
                  </a:cubicBezTo>
                  <a:cubicBezTo>
                    <a:pt x="71916" y="129587"/>
                    <a:pt x="73135" y="129530"/>
                    <a:pt x="73945" y="129711"/>
                  </a:cubicBezTo>
                  <a:cubicBezTo>
                    <a:pt x="74754" y="129882"/>
                    <a:pt x="75164" y="130292"/>
                    <a:pt x="75774" y="131082"/>
                  </a:cubicBezTo>
                  <a:cubicBezTo>
                    <a:pt x="76383" y="131873"/>
                    <a:pt x="77193" y="133035"/>
                    <a:pt x="78393" y="133749"/>
                  </a:cubicBezTo>
                  <a:cubicBezTo>
                    <a:pt x="79584" y="134464"/>
                    <a:pt x="81165" y="134711"/>
                    <a:pt x="82327" y="134635"/>
                  </a:cubicBezTo>
                  <a:cubicBezTo>
                    <a:pt x="83489" y="134559"/>
                    <a:pt x="84260" y="134149"/>
                    <a:pt x="84642" y="133597"/>
                  </a:cubicBezTo>
                  <a:cubicBezTo>
                    <a:pt x="85022" y="133035"/>
                    <a:pt x="85022" y="132330"/>
                    <a:pt x="85003" y="131635"/>
                  </a:cubicBezTo>
                  <a:cubicBezTo>
                    <a:pt x="84975" y="130949"/>
                    <a:pt x="84927" y="130292"/>
                    <a:pt x="85260" y="130092"/>
                  </a:cubicBezTo>
                  <a:cubicBezTo>
                    <a:pt x="85594" y="129892"/>
                    <a:pt x="86299" y="130139"/>
                    <a:pt x="87594" y="130044"/>
                  </a:cubicBezTo>
                  <a:cubicBezTo>
                    <a:pt x="88890" y="129939"/>
                    <a:pt x="90766" y="129482"/>
                    <a:pt x="92576" y="129206"/>
                  </a:cubicBezTo>
                  <a:cubicBezTo>
                    <a:pt x="94376" y="128920"/>
                    <a:pt x="96109" y="128825"/>
                    <a:pt x="97252" y="129330"/>
                  </a:cubicBezTo>
                  <a:cubicBezTo>
                    <a:pt x="98396" y="129835"/>
                    <a:pt x="98958" y="130949"/>
                    <a:pt x="99081" y="132349"/>
                  </a:cubicBezTo>
                  <a:cubicBezTo>
                    <a:pt x="99205" y="133749"/>
                    <a:pt x="98900" y="135426"/>
                    <a:pt x="99643" y="136416"/>
                  </a:cubicBezTo>
                  <a:cubicBezTo>
                    <a:pt x="100386" y="137407"/>
                    <a:pt x="102158" y="137712"/>
                    <a:pt x="103349" y="138274"/>
                  </a:cubicBezTo>
                  <a:cubicBezTo>
                    <a:pt x="104539" y="138836"/>
                    <a:pt x="105149" y="139645"/>
                    <a:pt x="105254" y="141246"/>
                  </a:cubicBezTo>
                  <a:cubicBezTo>
                    <a:pt x="105358" y="142846"/>
                    <a:pt x="104949" y="145237"/>
                    <a:pt x="104339" y="146551"/>
                  </a:cubicBezTo>
                  <a:cubicBezTo>
                    <a:pt x="103730" y="147875"/>
                    <a:pt x="102920" y="148123"/>
                    <a:pt x="103015" y="148180"/>
                  </a:cubicBezTo>
                  <a:cubicBezTo>
                    <a:pt x="103110" y="148227"/>
                    <a:pt x="104130" y="148075"/>
                    <a:pt x="105149" y="148132"/>
                  </a:cubicBezTo>
                  <a:cubicBezTo>
                    <a:pt x="106168" y="148180"/>
                    <a:pt x="107187" y="148437"/>
                    <a:pt x="107463" y="149456"/>
                  </a:cubicBezTo>
                  <a:cubicBezTo>
                    <a:pt x="107740" y="150475"/>
                    <a:pt x="107282" y="152247"/>
                    <a:pt x="106397" y="153295"/>
                  </a:cubicBezTo>
                  <a:cubicBezTo>
                    <a:pt x="105511" y="154333"/>
                    <a:pt x="104187" y="154638"/>
                    <a:pt x="102767" y="154714"/>
                  </a:cubicBezTo>
                  <a:cubicBezTo>
                    <a:pt x="101348" y="154790"/>
                    <a:pt x="99824" y="154638"/>
                    <a:pt x="98862" y="154381"/>
                  </a:cubicBezTo>
                  <a:cubicBezTo>
                    <a:pt x="97891" y="154123"/>
                    <a:pt x="97491" y="153771"/>
                    <a:pt x="97081" y="154123"/>
                  </a:cubicBezTo>
                  <a:cubicBezTo>
                    <a:pt x="96672" y="154476"/>
                    <a:pt x="96271" y="155542"/>
                    <a:pt x="95909" y="157219"/>
                  </a:cubicBezTo>
                  <a:cubicBezTo>
                    <a:pt x="95557" y="158895"/>
                    <a:pt x="95252" y="161181"/>
                    <a:pt x="94614" y="162401"/>
                  </a:cubicBezTo>
                  <a:cubicBezTo>
                    <a:pt x="93976" y="163620"/>
                    <a:pt x="93014" y="163772"/>
                    <a:pt x="92128" y="164182"/>
                  </a:cubicBezTo>
                  <a:cubicBezTo>
                    <a:pt x="91233" y="164582"/>
                    <a:pt x="90423" y="165249"/>
                    <a:pt x="89613" y="166087"/>
                  </a:cubicBezTo>
                  <a:cubicBezTo>
                    <a:pt x="88804" y="166925"/>
                    <a:pt x="87985" y="167944"/>
                    <a:pt x="87661" y="168954"/>
                  </a:cubicBezTo>
                  <a:cubicBezTo>
                    <a:pt x="87327" y="169973"/>
                    <a:pt x="87480" y="170983"/>
                    <a:pt x="87508" y="172478"/>
                  </a:cubicBezTo>
                  <a:cubicBezTo>
                    <a:pt x="87537" y="173973"/>
                    <a:pt x="87432" y="175955"/>
                    <a:pt x="86366" y="177126"/>
                  </a:cubicBezTo>
                  <a:cubicBezTo>
                    <a:pt x="85299" y="178298"/>
                    <a:pt x="83270" y="178650"/>
                    <a:pt x="82155" y="179260"/>
                  </a:cubicBezTo>
                  <a:cubicBezTo>
                    <a:pt x="81041" y="179869"/>
                    <a:pt x="80831" y="180736"/>
                    <a:pt x="81317" y="181955"/>
                  </a:cubicBezTo>
                  <a:cubicBezTo>
                    <a:pt x="81803" y="183175"/>
                    <a:pt x="82965" y="184746"/>
                    <a:pt x="84137" y="185765"/>
                  </a:cubicBezTo>
                  <a:cubicBezTo>
                    <a:pt x="85308" y="186785"/>
                    <a:pt x="86470" y="187242"/>
                    <a:pt x="87232" y="188204"/>
                  </a:cubicBezTo>
                  <a:cubicBezTo>
                    <a:pt x="87994" y="189166"/>
                    <a:pt x="88347" y="190642"/>
                    <a:pt x="89118" y="192061"/>
                  </a:cubicBezTo>
                  <a:cubicBezTo>
                    <a:pt x="89880" y="193481"/>
                    <a:pt x="91042" y="194852"/>
                    <a:pt x="92242" y="195614"/>
                  </a:cubicBezTo>
                  <a:cubicBezTo>
                    <a:pt x="93433" y="196376"/>
                    <a:pt x="94652" y="196529"/>
                    <a:pt x="95490" y="196910"/>
                  </a:cubicBezTo>
                  <a:cubicBezTo>
                    <a:pt x="96329" y="197291"/>
                    <a:pt x="96786" y="197900"/>
                    <a:pt x="97243" y="198357"/>
                  </a:cubicBezTo>
                  <a:cubicBezTo>
                    <a:pt x="97700" y="198815"/>
                    <a:pt x="98157" y="199119"/>
                    <a:pt x="98586" y="199319"/>
                  </a:cubicBezTo>
                  <a:cubicBezTo>
                    <a:pt x="99014" y="199520"/>
                    <a:pt x="99424" y="199624"/>
                    <a:pt x="100110" y="200434"/>
                  </a:cubicBezTo>
                  <a:cubicBezTo>
                    <a:pt x="100796" y="201244"/>
                    <a:pt x="101758" y="202767"/>
                    <a:pt x="102653" y="203310"/>
                  </a:cubicBezTo>
                  <a:cubicBezTo>
                    <a:pt x="103539" y="203844"/>
                    <a:pt x="104358" y="203387"/>
                    <a:pt x="105273" y="203434"/>
                  </a:cubicBezTo>
                  <a:cubicBezTo>
                    <a:pt x="106187" y="203482"/>
                    <a:pt x="107206" y="204044"/>
                    <a:pt x="107587" y="204911"/>
                  </a:cubicBezTo>
                  <a:cubicBezTo>
                    <a:pt x="107968" y="205777"/>
                    <a:pt x="107711" y="206940"/>
                    <a:pt x="107082" y="208035"/>
                  </a:cubicBezTo>
                  <a:cubicBezTo>
                    <a:pt x="106444" y="209130"/>
                    <a:pt x="105434" y="210140"/>
                    <a:pt x="105206" y="211721"/>
                  </a:cubicBezTo>
                  <a:cubicBezTo>
                    <a:pt x="104977" y="213293"/>
                    <a:pt x="105539" y="215426"/>
                    <a:pt x="106882" y="217236"/>
                  </a:cubicBezTo>
                  <a:cubicBezTo>
                    <a:pt x="108225" y="219036"/>
                    <a:pt x="110359" y="220513"/>
                    <a:pt x="111969" y="221627"/>
                  </a:cubicBezTo>
                  <a:cubicBezTo>
                    <a:pt x="113569" y="222741"/>
                    <a:pt x="114636" y="223503"/>
                    <a:pt x="115064" y="224751"/>
                  </a:cubicBezTo>
                  <a:cubicBezTo>
                    <a:pt x="115493" y="225999"/>
                    <a:pt x="115293" y="227723"/>
                    <a:pt x="115493" y="228761"/>
                  </a:cubicBezTo>
                  <a:cubicBezTo>
                    <a:pt x="115693" y="229809"/>
                    <a:pt x="116302" y="230161"/>
                    <a:pt x="117122" y="230314"/>
                  </a:cubicBezTo>
                  <a:cubicBezTo>
                    <a:pt x="117931" y="230466"/>
                    <a:pt x="118950" y="230409"/>
                    <a:pt x="119741" y="230895"/>
                  </a:cubicBezTo>
                  <a:cubicBezTo>
                    <a:pt x="120531" y="231371"/>
                    <a:pt x="121084" y="232390"/>
                    <a:pt x="122075" y="233209"/>
                  </a:cubicBezTo>
                  <a:cubicBezTo>
                    <a:pt x="123065" y="234029"/>
                    <a:pt x="124484" y="234629"/>
                    <a:pt x="125532" y="234838"/>
                  </a:cubicBezTo>
                  <a:cubicBezTo>
                    <a:pt x="126570" y="235038"/>
                    <a:pt x="127237" y="234838"/>
                    <a:pt x="127999" y="234457"/>
                  </a:cubicBezTo>
                  <a:cubicBezTo>
                    <a:pt x="128761" y="234076"/>
                    <a:pt x="129628" y="233524"/>
                    <a:pt x="130619" y="233295"/>
                  </a:cubicBezTo>
                  <a:cubicBezTo>
                    <a:pt x="131609" y="233066"/>
                    <a:pt x="132723" y="233171"/>
                    <a:pt x="133466" y="233752"/>
                  </a:cubicBezTo>
                  <a:cubicBezTo>
                    <a:pt x="134200" y="234333"/>
                    <a:pt x="134562" y="235410"/>
                    <a:pt x="134838" y="235858"/>
                  </a:cubicBezTo>
                  <a:cubicBezTo>
                    <a:pt x="135114" y="236314"/>
                    <a:pt x="135324" y="236162"/>
                    <a:pt x="136486" y="236038"/>
                  </a:cubicBezTo>
                  <a:cubicBezTo>
                    <a:pt x="137648" y="235914"/>
                    <a:pt x="139782" y="235810"/>
                    <a:pt x="141210" y="236267"/>
                  </a:cubicBezTo>
                  <a:cubicBezTo>
                    <a:pt x="142630" y="236724"/>
                    <a:pt x="143344" y="237734"/>
                    <a:pt x="143344" y="238734"/>
                  </a:cubicBezTo>
                  <a:cubicBezTo>
                    <a:pt x="143344" y="239724"/>
                    <a:pt x="142630" y="240687"/>
                    <a:pt x="142048" y="241553"/>
                  </a:cubicBezTo>
                  <a:cubicBezTo>
                    <a:pt x="141467" y="242420"/>
                    <a:pt x="141010" y="243182"/>
                    <a:pt x="141896" y="260527"/>
                  </a:cubicBezTo>
                  <a:cubicBezTo>
                    <a:pt x="142782" y="277872"/>
                    <a:pt x="145020" y="311810"/>
                    <a:pt x="147382" y="352453"/>
                  </a:cubicBezTo>
                  <a:cubicBezTo>
                    <a:pt x="149745" y="393087"/>
                    <a:pt x="152231" y="440435"/>
                    <a:pt x="153974" y="475621"/>
                  </a:cubicBezTo>
                  <a:cubicBezTo>
                    <a:pt x="155593" y="508225"/>
                    <a:pt x="156555" y="530399"/>
                    <a:pt x="157450" y="551802"/>
                  </a:cubicBezTo>
                  <a:cubicBezTo>
                    <a:pt x="157993" y="562813"/>
                    <a:pt x="158489" y="572614"/>
                    <a:pt x="158927" y="580824"/>
                  </a:cubicBezTo>
                  <a:cubicBezTo>
                    <a:pt x="160270" y="606247"/>
                    <a:pt x="161032" y="616400"/>
                    <a:pt x="163089" y="629126"/>
                  </a:cubicBezTo>
                  <a:cubicBezTo>
                    <a:pt x="164699" y="629021"/>
                    <a:pt x="166566" y="628907"/>
                    <a:pt x="168709" y="628764"/>
                  </a:cubicBezTo>
                  <a:cubicBezTo>
                    <a:pt x="184578" y="627754"/>
                    <a:pt x="216429" y="625706"/>
                    <a:pt x="244976" y="624049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AF815158-D26F-5BF2-E6E1-879FA554FBDF}"/>
                </a:ext>
              </a:extLst>
            </p:cNvPr>
            <p:cNvSpPr/>
            <p:nvPr/>
          </p:nvSpPr>
          <p:spPr>
            <a:xfrm>
              <a:off x="4031386" y="2672186"/>
              <a:ext cx="796310" cy="518775"/>
            </a:xfrm>
            <a:custGeom>
              <a:avLst/>
              <a:gdLst>
                <a:gd name="connsiteX0" fmla="*/ 246217 w 710098"/>
                <a:gd name="connsiteY0" fmla="*/ 457086 h 462610"/>
                <a:gd name="connsiteX1" fmla="*/ 369195 w 710098"/>
                <a:gd name="connsiteY1" fmla="*/ 448799 h 462610"/>
                <a:gd name="connsiteX2" fmla="*/ 481942 w 710098"/>
                <a:gd name="connsiteY2" fmla="*/ 438579 h 462610"/>
                <a:gd name="connsiteX3" fmla="*/ 487886 w 710098"/>
                <a:gd name="connsiteY3" fmla="*/ 437950 h 462610"/>
                <a:gd name="connsiteX4" fmla="*/ 533453 w 710098"/>
                <a:gd name="connsiteY4" fmla="*/ 432587 h 462610"/>
                <a:gd name="connsiteX5" fmla="*/ 533577 w 710098"/>
                <a:gd name="connsiteY5" fmla="*/ 432568 h 462610"/>
                <a:gd name="connsiteX6" fmla="*/ 549874 w 710098"/>
                <a:gd name="connsiteY6" fmla="*/ 430254 h 462610"/>
                <a:gd name="connsiteX7" fmla="*/ 553055 w 710098"/>
                <a:gd name="connsiteY7" fmla="*/ 429806 h 462610"/>
                <a:gd name="connsiteX8" fmla="*/ 556751 w 710098"/>
                <a:gd name="connsiteY8" fmla="*/ 431787 h 462610"/>
                <a:gd name="connsiteX9" fmla="*/ 557428 w 710098"/>
                <a:gd name="connsiteY9" fmla="*/ 432654 h 462610"/>
                <a:gd name="connsiteX10" fmla="*/ 557599 w 710098"/>
                <a:gd name="connsiteY10" fmla="*/ 433626 h 462610"/>
                <a:gd name="connsiteX11" fmla="*/ 557875 w 710098"/>
                <a:gd name="connsiteY11" fmla="*/ 435197 h 462610"/>
                <a:gd name="connsiteX12" fmla="*/ 559523 w 710098"/>
                <a:gd name="connsiteY12" fmla="*/ 437655 h 462610"/>
                <a:gd name="connsiteX13" fmla="*/ 561695 w 710098"/>
                <a:gd name="connsiteY13" fmla="*/ 438131 h 462610"/>
                <a:gd name="connsiteX14" fmla="*/ 564952 w 710098"/>
                <a:gd name="connsiteY14" fmla="*/ 438293 h 462610"/>
                <a:gd name="connsiteX15" fmla="*/ 565724 w 710098"/>
                <a:gd name="connsiteY15" fmla="*/ 438588 h 462610"/>
                <a:gd name="connsiteX16" fmla="*/ 566933 w 710098"/>
                <a:gd name="connsiteY16" fmla="*/ 440903 h 462610"/>
                <a:gd name="connsiteX17" fmla="*/ 570096 w 710098"/>
                <a:gd name="connsiteY17" fmla="*/ 445275 h 462610"/>
                <a:gd name="connsiteX18" fmla="*/ 571505 w 710098"/>
                <a:gd name="connsiteY18" fmla="*/ 446942 h 462610"/>
                <a:gd name="connsiteX19" fmla="*/ 574953 w 710098"/>
                <a:gd name="connsiteY19" fmla="*/ 451028 h 462610"/>
                <a:gd name="connsiteX20" fmla="*/ 577097 w 710098"/>
                <a:gd name="connsiteY20" fmla="*/ 452238 h 462610"/>
                <a:gd name="connsiteX21" fmla="*/ 578659 w 710098"/>
                <a:gd name="connsiteY21" fmla="*/ 451476 h 462610"/>
                <a:gd name="connsiteX22" fmla="*/ 579468 w 710098"/>
                <a:gd name="connsiteY22" fmla="*/ 451695 h 462610"/>
                <a:gd name="connsiteX23" fmla="*/ 580792 w 710098"/>
                <a:gd name="connsiteY23" fmla="*/ 457143 h 462610"/>
                <a:gd name="connsiteX24" fmla="*/ 581212 w 710098"/>
                <a:gd name="connsiteY24" fmla="*/ 457791 h 462610"/>
                <a:gd name="connsiteX25" fmla="*/ 583879 w 710098"/>
                <a:gd name="connsiteY25" fmla="*/ 459953 h 462610"/>
                <a:gd name="connsiteX26" fmla="*/ 583935 w 710098"/>
                <a:gd name="connsiteY26" fmla="*/ 459981 h 462610"/>
                <a:gd name="connsiteX27" fmla="*/ 589736 w 710098"/>
                <a:gd name="connsiteY27" fmla="*/ 461848 h 462610"/>
                <a:gd name="connsiteX28" fmla="*/ 592165 w 710098"/>
                <a:gd name="connsiteY28" fmla="*/ 462610 h 462610"/>
                <a:gd name="connsiteX29" fmla="*/ 596880 w 710098"/>
                <a:gd name="connsiteY29" fmla="*/ 455943 h 462610"/>
                <a:gd name="connsiteX30" fmla="*/ 596832 w 710098"/>
                <a:gd name="connsiteY30" fmla="*/ 451380 h 462610"/>
                <a:gd name="connsiteX31" fmla="*/ 597499 w 710098"/>
                <a:gd name="connsiteY31" fmla="*/ 446437 h 462610"/>
                <a:gd name="connsiteX32" fmla="*/ 597756 w 710098"/>
                <a:gd name="connsiteY32" fmla="*/ 442332 h 462610"/>
                <a:gd name="connsiteX33" fmla="*/ 596071 w 710098"/>
                <a:gd name="connsiteY33" fmla="*/ 439045 h 462610"/>
                <a:gd name="connsiteX34" fmla="*/ 593042 w 710098"/>
                <a:gd name="connsiteY34" fmla="*/ 436188 h 462610"/>
                <a:gd name="connsiteX35" fmla="*/ 592279 w 710098"/>
                <a:gd name="connsiteY35" fmla="*/ 433769 h 462610"/>
                <a:gd name="connsiteX36" fmla="*/ 595489 w 710098"/>
                <a:gd name="connsiteY36" fmla="*/ 430606 h 462610"/>
                <a:gd name="connsiteX37" fmla="*/ 600280 w 710098"/>
                <a:gd name="connsiteY37" fmla="*/ 425387 h 462610"/>
                <a:gd name="connsiteX38" fmla="*/ 608539 w 710098"/>
                <a:gd name="connsiteY38" fmla="*/ 422348 h 462610"/>
                <a:gd name="connsiteX39" fmla="*/ 617864 w 710098"/>
                <a:gd name="connsiteY39" fmla="*/ 417252 h 462610"/>
                <a:gd name="connsiteX40" fmla="*/ 622350 w 710098"/>
                <a:gd name="connsiteY40" fmla="*/ 411594 h 462610"/>
                <a:gd name="connsiteX41" fmla="*/ 622217 w 710098"/>
                <a:gd name="connsiteY41" fmla="*/ 407137 h 462610"/>
                <a:gd name="connsiteX42" fmla="*/ 622826 w 710098"/>
                <a:gd name="connsiteY42" fmla="*/ 402927 h 462610"/>
                <a:gd name="connsiteX43" fmla="*/ 623769 w 710098"/>
                <a:gd name="connsiteY43" fmla="*/ 397545 h 462610"/>
                <a:gd name="connsiteX44" fmla="*/ 623541 w 710098"/>
                <a:gd name="connsiteY44" fmla="*/ 393497 h 462610"/>
                <a:gd name="connsiteX45" fmla="*/ 625503 w 710098"/>
                <a:gd name="connsiteY45" fmla="*/ 389449 h 462610"/>
                <a:gd name="connsiteX46" fmla="*/ 628132 w 710098"/>
                <a:gd name="connsiteY46" fmla="*/ 384677 h 462610"/>
                <a:gd name="connsiteX47" fmla="*/ 630732 w 710098"/>
                <a:gd name="connsiteY47" fmla="*/ 380067 h 462610"/>
                <a:gd name="connsiteX48" fmla="*/ 634171 w 710098"/>
                <a:gd name="connsiteY48" fmla="*/ 376371 h 462610"/>
                <a:gd name="connsiteX49" fmla="*/ 635599 w 710098"/>
                <a:gd name="connsiteY49" fmla="*/ 370818 h 462610"/>
                <a:gd name="connsiteX50" fmla="*/ 635342 w 710098"/>
                <a:gd name="connsiteY50" fmla="*/ 366408 h 462610"/>
                <a:gd name="connsiteX51" fmla="*/ 636333 w 710098"/>
                <a:gd name="connsiteY51" fmla="*/ 362026 h 462610"/>
                <a:gd name="connsiteX52" fmla="*/ 636075 w 710098"/>
                <a:gd name="connsiteY52" fmla="*/ 357464 h 462610"/>
                <a:gd name="connsiteX53" fmla="*/ 635542 w 710098"/>
                <a:gd name="connsiteY53" fmla="*/ 353082 h 462610"/>
                <a:gd name="connsiteX54" fmla="*/ 634418 w 710098"/>
                <a:gd name="connsiteY54" fmla="*/ 347682 h 462610"/>
                <a:gd name="connsiteX55" fmla="*/ 630951 w 710098"/>
                <a:gd name="connsiteY55" fmla="*/ 342481 h 462610"/>
                <a:gd name="connsiteX56" fmla="*/ 626541 w 710098"/>
                <a:gd name="connsiteY56" fmla="*/ 340033 h 462610"/>
                <a:gd name="connsiteX57" fmla="*/ 622998 w 710098"/>
                <a:gd name="connsiteY57" fmla="*/ 339033 h 462610"/>
                <a:gd name="connsiteX58" fmla="*/ 619330 w 710098"/>
                <a:gd name="connsiteY58" fmla="*/ 335442 h 462610"/>
                <a:gd name="connsiteX59" fmla="*/ 616854 w 710098"/>
                <a:gd name="connsiteY59" fmla="*/ 332156 h 462610"/>
                <a:gd name="connsiteX60" fmla="*/ 616216 w 710098"/>
                <a:gd name="connsiteY60" fmla="*/ 327336 h 462610"/>
                <a:gd name="connsiteX61" fmla="*/ 617702 w 710098"/>
                <a:gd name="connsiteY61" fmla="*/ 322497 h 462610"/>
                <a:gd name="connsiteX62" fmla="*/ 618435 w 710098"/>
                <a:gd name="connsiteY62" fmla="*/ 316078 h 462610"/>
                <a:gd name="connsiteX63" fmla="*/ 618540 w 710098"/>
                <a:gd name="connsiteY63" fmla="*/ 310725 h 462610"/>
                <a:gd name="connsiteX64" fmla="*/ 619769 w 710098"/>
                <a:gd name="connsiteY64" fmla="*/ 305419 h 462610"/>
                <a:gd name="connsiteX65" fmla="*/ 622845 w 710098"/>
                <a:gd name="connsiteY65" fmla="*/ 302847 h 462610"/>
                <a:gd name="connsiteX66" fmla="*/ 628427 w 710098"/>
                <a:gd name="connsiteY66" fmla="*/ 301981 h 462610"/>
                <a:gd name="connsiteX67" fmla="*/ 634085 w 710098"/>
                <a:gd name="connsiteY67" fmla="*/ 300933 h 462610"/>
                <a:gd name="connsiteX68" fmla="*/ 641505 w 710098"/>
                <a:gd name="connsiteY68" fmla="*/ 298333 h 462610"/>
                <a:gd name="connsiteX69" fmla="*/ 655754 w 710098"/>
                <a:gd name="connsiteY69" fmla="*/ 295475 h 462610"/>
                <a:gd name="connsiteX70" fmla="*/ 663603 w 710098"/>
                <a:gd name="connsiteY70" fmla="*/ 290427 h 462610"/>
                <a:gd name="connsiteX71" fmla="*/ 669642 w 710098"/>
                <a:gd name="connsiteY71" fmla="*/ 285102 h 462610"/>
                <a:gd name="connsiteX72" fmla="*/ 677643 w 710098"/>
                <a:gd name="connsiteY72" fmla="*/ 283826 h 462610"/>
                <a:gd name="connsiteX73" fmla="*/ 682615 w 710098"/>
                <a:gd name="connsiteY73" fmla="*/ 281378 h 462610"/>
                <a:gd name="connsiteX74" fmla="*/ 686768 w 710098"/>
                <a:gd name="connsiteY74" fmla="*/ 276101 h 462610"/>
                <a:gd name="connsiteX75" fmla="*/ 692854 w 710098"/>
                <a:gd name="connsiteY75" fmla="*/ 271463 h 462610"/>
                <a:gd name="connsiteX76" fmla="*/ 694026 w 710098"/>
                <a:gd name="connsiteY76" fmla="*/ 265900 h 462610"/>
                <a:gd name="connsiteX77" fmla="*/ 693816 w 710098"/>
                <a:gd name="connsiteY77" fmla="*/ 260985 h 462610"/>
                <a:gd name="connsiteX78" fmla="*/ 694940 w 710098"/>
                <a:gd name="connsiteY78" fmla="*/ 257137 h 462610"/>
                <a:gd name="connsiteX79" fmla="*/ 694892 w 710098"/>
                <a:gd name="connsiteY79" fmla="*/ 252527 h 462610"/>
                <a:gd name="connsiteX80" fmla="*/ 695092 w 710098"/>
                <a:gd name="connsiteY80" fmla="*/ 248498 h 462610"/>
                <a:gd name="connsiteX81" fmla="*/ 698788 w 710098"/>
                <a:gd name="connsiteY81" fmla="*/ 244164 h 462610"/>
                <a:gd name="connsiteX82" fmla="*/ 705370 w 710098"/>
                <a:gd name="connsiteY82" fmla="*/ 239268 h 462610"/>
                <a:gd name="connsiteX83" fmla="*/ 707818 w 710098"/>
                <a:gd name="connsiteY83" fmla="*/ 234782 h 462610"/>
                <a:gd name="connsiteX84" fmla="*/ 708180 w 710098"/>
                <a:gd name="connsiteY84" fmla="*/ 229867 h 462610"/>
                <a:gd name="connsiteX85" fmla="*/ 709732 w 710098"/>
                <a:gd name="connsiteY85" fmla="*/ 223695 h 462610"/>
                <a:gd name="connsiteX86" fmla="*/ 708894 w 710098"/>
                <a:gd name="connsiteY86" fmla="*/ 218675 h 462610"/>
                <a:gd name="connsiteX87" fmla="*/ 708313 w 710098"/>
                <a:gd name="connsiteY87" fmla="*/ 214646 h 462610"/>
                <a:gd name="connsiteX88" fmla="*/ 709971 w 710098"/>
                <a:gd name="connsiteY88" fmla="*/ 210236 h 462610"/>
                <a:gd name="connsiteX89" fmla="*/ 709408 w 710098"/>
                <a:gd name="connsiteY89" fmla="*/ 205978 h 462610"/>
                <a:gd name="connsiteX90" fmla="*/ 707446 w 710098"/>
                <a:gd name="connsiteY90" fmla="*/ 202054 h 462610"/>
                <a:gd name="connsiteX91" fmla="*/ 705636 w 710098"/>
                <a:gd name="connsiteY91" fmla="*/ 196244 h 462610"/>
                <a:gd name="connsiteX92" fmla="*/ 704798 w 710098"/>
                <a:gd name="connsiteY92" fmla="*/ 190633 h 462610"/>
                <a:gd name="connsiteX93" fmla="*/ 702560 w 710098"/>
                <a:gd name="connsiteY93" fmla="*/ 188566 h 462610"/>
                <a:gd name="connsiteX94" fmla="*/ 699064 w 710098"/>
                <a:gd name="connsiteY94" fmla="*/ 186804 h 462610"/>
                <a:gd name="connsiteX95" fmla="*/ 696207 w 710098"/>
                <a:gd name="connsiteY95" fmla="*/ 183852 h 462610"/>
                <a:gd name="connsiteX96" fmla="*/ 691797 w 710098"/>
                <a:gd name="connsiteY96" fmla="*/ 181404 h 462610"/>
                <a:gd name="connsiteX97" fmla="*/ 685834 w 710098"/>
                <a:gd name="connsiteY97" fmla="*/ 180432 h 462610"/>
                <a:gd name="connsiteX98" fmla="*/ 680710 w 710098"/>
                <a:gd name="connsiteY98" fmla="*/ 178394 h 462610"/>
                <a:gd name="connsiteX99" fmla="*/ 676757 w 710098"/>
                <a:gd name="connsiteY99" fmla="*/ 174469 h 462610"/>
                <a:gd name="connsiteX100" fmla="*/ 674461 w 710098"/>
                <a:gd name="connsiteY100" fmla="*/ 171107 h 462610"/>
                <a:gd name="connsiteX101" fmla="*/ 674966 w 710098"/>
                <a:gd name="connsiteY101" fmla="*/ 168373 h 462610"/>
                <a:gd name="connsiteX102" fmla="*/ 675633 w 710098"/>
                <a:gd name="connsiteY102" fmla="*/ 164249 h 462610"/>
                <a:gd name="connsiteX103" fmla="*/ 674461 w 710098"/>
                <a:gd name="connsiteY103" fmla="*/ 159791 h 462610"/>
                <a:gd name="connsiteX104" fmla="*/ 670565 w 710098"/>
                <a:gd name="connsiteY104" fmla="*/ 156782 h 462610"/>
                <a:gd name="connsiteX105" fmla="*/ 665422 w 710098"/>
                <a:gd name="connsiteY105" fmla="*/ 154334 h 462610"/>
                <a:gd name="connsiteX106" fmla="*/ 660650 w 710098"/>
                <a:gd name="connsiteY106" fmla="*/ 151124 h 462610"/>
                <a:gd name="connsiteX107" fmla="*/ 657716 w 710098"/>
                <a:gd name="connsiteY107" fmla="*/ 148066 h 462610"/>
                <a:gd name="connsiteX108" fmla="*/ 654678 w 710098"/>
                <a:gd name="connsiteY108" fmla="*/ 146971 h 462610"/>
                <a:gd name="connsiteX109" fmla="*/ 650068 w 710098"/>
                <a:gd name="connsiteY109" fmla="*/ 145132 h 462610"/>
                <a:gd name="connsiteX110" fmla="*/ 647267 w 710098"/>
                <a:gd name="connsiteY110" fmla="*/ 142046 h 462610"/>
                <a:gd name="connsiteX111" fmla="*/ 648820 w 710098"/>
                <a:gd name="connsiteY111" fmla="*/ 140008 h 462610"/>
                <a:gd name="connsiteX112" fmla="*/ 649077 w 710098"/>
                <a:gd name="connsiteY112" fmla="*/ 136617 h 462610"/>
                <a:gd name="connsiteX113" fmla="*/ 647372 w 710098"/>
                <a:gd name="connsiteY113" fmla="*/ 134531 h 462610"/>
                <a:gd name="connsiteX114" fmla="*/ 645458 w 710098"/>
                <a:gd name="connsiteY114" fmla="*/ 130912 h 462610"/>
                <a:gd name="connsiteX115" fmla="*/ 642352 w 710098"/>
                <a:gd name="connsiteY115" fmla="*/ 125435 h 462610"/>
                <a:gd name="connsiteX116" fmla="*/ 640266 w 710098"/>
                <a:gd name="connsiteY116" fmla="*/ 120596 h 462610"/>
                <a:gd name="connsiteX117" fmla="*/ 634351 w 710098"/>
                <a:gd name="connsiteY117" fmla="*/ 118510 h 462610"/>
                <a:gd name="connsiteX118" fmla="*/ 626855 w 710098"/>
                <a:gd name="connsiteY118" fmla="*/ 117539 h 462610"/>
                <a:gd name="connsiteX119" fmla="*/ 617216 w 710098"/>
                <a:gd name="connsiteY119" fmla="*/ 115224 h 462610"/>
                <a:gd name="connsiteX120" fmla="*/ 606938 w 710098"/>
                <a:gd name="connsiteY120" fmla="*/ 111605 h 462610"/>
                <a:gd name="connsiteX121" fmla="*/ 600871 w 710098"/>
                <a:gd name="connsiteY121" fmla="*/ 107375 h 462610"/>
                <a:gd name="connsiteX122" fmla="*/ 597128 w 710098"/>
                <a:gd name="connsiteY122" fmla="*/ 97488 h 462610"/>
                <a:gd name="connsiteX123" fmla="*/ 593842 w 710098"/>
                <a:gd name="connsiteY123" fmla="*/ 88973 h 462610"/>
                <a:gd name="connsiteX124" fmla="*/ 591013 w 710098"/>
                <a:gd name="connsiteY124" fmla="*/ 86344 h 462610"/>
                <a:gd name="connsiteX125" fmla="*/ 586707 w 710098"/>
                <a:gd name="connsiteY125" fmla="*/ 86268 h 462610"/>
                <a:gd name="connsiteX126" fmla="*/ 587241 w 710098"/>
                <a:gd name="connsiteY126" fmla="*/ 84049 h 462610"/>
                <a:gd name="connsiteX127" fmla="*/ 587879 w 710098"/>
                <a:gd name="connsiteY127" fmla="*/ 79229 h 462610"/>
                <a:gd name="connsiteX128" fmla="*/ 585764 w 710098"/>
                <a:gd name="connsiteY128" fmla="*/ 72504 h 462610"/>
                <a:gd name="connsiteX129" fmla="*/ 583907 w 710098"/>
                <a:gd name="connsiteY129" fmla="*/ 63817 h 462610"/>
                <a:gd name="connsiteX130" fmla="*/ 581535 w 710098"/>
                <a:gd name="connsiteY130" fmla="*/ 56731 h 462610"/>
                <a:gd name="connsiteX131" fmla="*/ 582535 w 710098"/>
                <a:gd name="connsiteY131" fmla="*/ 52168 h 462610"/>
                <a:gd name="connsiteX132" fmla="*/ 585241 w 710098"/>
                <a:gd name="connsiteY132" fmla="*/ 48292 h 462610"/>
                <a:gd name="connsiteX133" fmla="*/ 586593 w 710098"/>
                <a:gd name="connsiteY133" fmla="*/ 44034 h 462610"/>
                <a:gd name="connsiteX134" fmla="*/ 588860 w 710098"/>
                <a:gd name="connsiteY134" fmla="*/ 39672 h 462610"/>
                <a:gd name="connsiteX135" fmla="*/ 591841 w 710098"/>
                <a:gd name="connsiteY135" fmla="*/ 34366 h 462610"/>
                <a:gd name="connsiteX136" fmla="*/ 590489 w 710098"/>
                <a:gd name="connsiteY136" fmla="*/ 28299 h 462610"/>
                <a:gd name="connsiteX137" fmla="*/ 585517 w 710098"/>
                <a:gd name="connsiteY137" fmla="*/ 23984 h 462610"/>
                <a:gd name="connsiteX138" fmla="*/ 578020 w 710098"/>
                <a:gd name="connsiteY138" fmla="*/ 20117 h 462610"/>
                <a:gd name="connsiteX139" fmla="*/ 575239 w 710098"/>
                <a:gd name="connsiteY139" fmla="*/ 16802 h 462610"/>
                <a:gd name="connsiteX140" fmla="*/ 576154 w 710098"/>
                <a:gd name="connsiteY140" fmla="*/ 12164 h 462610"/>
                <a:gd name="connsiteX141" fmla="*/ 574725 w 710098"/>
                <a:gd name="connsiteY141" fmla="*/ 9125 h 462610"/>
                <a:gd name="connsiteX142" fmla="*/ 573706 w 710098"/>
                <a:gd name="connsiteY142" fmla="*/ 5887 h 462610"/>
                <a:gd name="connsiteX143" fmla="*/ 574287 w 710098"/>
                <a:gd name="connsiteY143" fmla="*/ 3667 h 462610"/>
                <a:gd name="connsiteX144" fmla="*/ 572944 w 710098"/>
                <a:gd name="connsiteY144" fmla="*/ 1972 h 462610"/>
                <a:gd name="connsiteX145" fmla="*/ 572468 w 710098"/>
                <a:gd name="connsiteY145" fmla="*/ 0 h 462610"/>
                <a:gd name="connsiteX146" fmla="*/ 525252 w 710098"/>
                <a:gd name="connsiteY146" fmla="*/ 4134 h 462610"/>
                <a:gd name="connsiteX147" fmla="*/ 438137 w 710098"/>
                <a:gd name="connsiteY147" fmla="*/ 11078 h 462610"/>
                <a:gd name="connsiteX148" fmla="*/ 349135 w 710098"/>
                <a:gd name="connsiteY148" fmla="*/ 18002 h 462610"/>
                <a:gd name="connsiteX149" fmla="*/ 260438 w 710098"/>
                <a:gd name="connsiteY149" fmla="*/ 23774 h 462610"/>
                <a:gd name="connsiteX150" fmla="*/ 170589 w 710098"/>
                <a:gd name="connsiteY150" fmla="*/ 28975 h 462610"/>
                <a:gd name="connsiteX151" fmla="*/ 85921 w 710098"/>
                <a:gd name="connsiteY151" fmla="*/ 33138 h 462610"/>
                <a:gd name="connsiteX152" fmla="*/ 33714 w 710098"/>
                <a:gd name="connsiteY152" fmla="*/ 35033 h 462610"/>
                <a:gd name="connsiteX153" fmla="*/ 16646 w 710098"/>
                <a:gd name="connsiteY153" fmla="*/ 35290 h 462610"/>
                <a:gd name="connsiteX154" fmla="*/ 6340 w 710098"/>
                <a:gd name="connsiteY154" fmla="*/ 35319 h 462610"/>
                <a:gd name="connsiteX155" fmla="*/ 1539 w 710098"/>
                <a:gd name="connsiteY155" fmla="*/ 35566 h 462610"/>
                <a:gd name="connsiteX156" fmla="*/ 1539 w 710098"/>
                <a:gd name="connsiteY156" fmla="*/ 37176 h 462610"/>
                <a:gd name="connsiteX157" fmla="*/ 663 w 710098"/>
                <a:gd name="connsiteY157" fmla="*/ 40300 h 462610"/>
                <a:gd name="connsiteX158" fmla="*/ 72 w 710098"/>
                <a:gd name="connsiteY158" fmla="*/ 42634 h 462610"/>
                <a:gd name="connsiteX159" fmla="*/ 2101 w 710098"/>
                <a:gd name="connsiteY159" fmla="*/ 44815 h 462610"/>
                <a:gd name="connsiteX160" fmla="*/ 4701 w 710098"/>
                <a:gd name="connsiteY160" fmla="*/ 47063 h 462610"/>
                <a:gd name="connsiteX161" fmla="*/ 7606 w 710098"/>
                <a:gd name="connsiteY161" fmla="*/ 49482 h 462610"/>
                <a:gd name="connsiteX162" fmla="*/ 9388 w 710098"/>
                <a:gd name="connsiteY162" fmla="*/ 51359 h 462610"/>
                <a:gd name="connsiteX163" fmla="*/ 9607 w 710098"/>
                <a:gd name="connsiteY163" fmla="*/ 55150 h 462610"/>
                <a:gd name="connsiteX164" fmla="*/ 9207 w 710098"/>
                <a:gd name="connsiteY164" fmla="*/ 62046 h 462610"/>
                <a:gd name="connsiteX165" fmla="*/ 8569 w 710098"/>
                <a:gd name="connsiteY165" fmla="*/ 65818 h 462610"/>
                <a:gd name="connsiteX166" fmla="*/ 6473 w 710098"/>
                <a:gd name="connsiteY166" fmla="*/ 66894 h 462610"/>
                <a:gd name="connsiteX167" fmla="*/ 4339 w 710098"/>
                <a:gd name="connsiteY167" fmla="*/ 67932 h 462610"/>
                <a:gd name="connsiteX168" fmla="*/ 5616 w 710098"/>
                <a:gd name="connsiteY168" fmla="*/ 70847 h 462610"/>
                <a:gd name="connsiteX169" fmla="*/ 6473 w 710098"/>
                <a:gd name="connsiteY169" fmla="*/ 73647 h 462610"/>
                <a:gd name="connsiteX170" fmla="*/ 7816 w 710098"/>
                <a:gd name="connsiteY170" fmla="*/ 74724 h 462610"/>
                <a:gd name="connsiteX171" fmla="*/ 11236 w 710098"/>
                <a:gd name="connsiteY171" fmla="*/ 75095 h 462610"/>
                <a:gd name="connsiteX172" fmla="*/ 14455 w 710098"/>
                <a:gd name="connsiteY172" fmla="*/ 75762 h 462610"/>
                <a:gd name="connsiteX173" fmla="*/ 15579 w 710098"/>
                <a:gd name="connsiteY173" fmla="*/ 81486 h 462610"/>
                <a:gd name="connsiteX174" fmla="*/ 16988 w 710098"/>
                <a:gd name="connsiteY174" fmla="*/ 86906 h 462610"/>
                <a:gd name="connsiteX175" fmla="*/ 19722 w 710098"/>
                <a:gd name="connsiteY175" fmla="*/ 90850 h 462610"/>
                <a:gd name="connsiteX176" fmla="*/ 19217 w 710098"/>
                <a:gd name="connsiteY176" fmla="*/ 93983 h 462610"/>
                <a:gd name="connsiteX177" fmla="*/ 17893 w 710098"/>
                <a:gd name="connsiteY177" fmla="*/ 97155 h 462610"/>
                <a:gd name="connsiteX178" fmla="*/ 16465 w 710098"/>
                <a:gd name="connsiteY178" fmla="*/ 101079 h 462610"/>
                <a:gd name="connsiteX179" fmla="*/ 13579 w 710098"/>
                <a:gd name="connsiteY179" fmla="*/ 103089 h 462610"/>
                <a:gd name="connsiteX180" fmla="*/ 13817 w 710098"/>
                <a:gd name="connsiteY180" fmla="*/ 105575 h 462610"/>
                <a:gd name="connsiteX181" fmla="*/ 14083 w 710098"/>
                <a:gd name="connsiteY181" fmla="*/ 109099 h 462610"/>
                <a:gd name="connsiteX182" fmla="*/ 12960 w 710098"/>
                <a:gd name="connsiteY182" fmla="*/ 111585 h 462610"/>
                <a:gd name="connsiteX183" fmla="*/ 13950 w 710098"/>
                <a:gd name="connsiteY183" fmla="*/ 114452 h 462610"/>
                <a:gd name="connsiteX184" fmla="*/ 13617 w 710098"/>
                <a:gd name="connsiteY184" fmla="*/ 116919 h 462610"/>
                <a:gd name="connsiteX185" fmla="*/ 11454 w 710098"/>
                <a:gd name="connsiteY185" fmla="*/ 119986 h 462610"/>
                <a:gd name="connsiteX186" fmla="*/ 11874 w 710098"/>
                <a:gd name="connsiteY186" fmla="*/ 124111 h 462610"/>
                <a:gd name="connsiteX187" fmla="*/ 11978 w 710098"/>
                <a:gd name="connsiteY187" fmla="*/ 129007 h 462610"/>
                <a:gd name="connsiteX188" fmla="*/ 10216 w 710098"/>
                <a:gd name="connsiteY188" fmla="*/ 132617 h 462610"/>
                <a:gd name="connsiteX189" fmla="*/ 7283 w 710098"/>
                <a:gd name="connsiteY189" fmla="*/ 134074 h 462610"/>
                <a:gd name="connsiteX190" fmla="*/ 5273 w 710098"/>
                <a:gd name="connsiteY190" fmla="*/ 137693 h 462610"/>
                <a:gd name="connsiteX191" fmla="*/ 4035 w 710098"/>
                <a:gd name="connsiteY191" fmla="*/ 141065 h 462610"/>
                <a:gd name="connsiteX192" fmla="*/ 1872 w 710098"/>
                <a:gd name="connsiteY192" fmla="*/ 144085 h 462610"/>
                <a:gd name="connsiteX193" fmla="*/ 834 w 710098"/>
                <a:gd name="connsiteY193" fmla="*/ 147504 h 462610"/>
                <a:gd name="connsiteX194" fmla="*/ 2492 w 710098"/>
                <a:gd name="connsiteY194" fmla="*/ 151619 h 462610"/>
                <a:gd name="connsiteX195" fmla="*/ 7359 w 710098"/>
                <a:gd name="connsiteY195" fmla="*/ 155715 h 462610"/>
                <a:gd name="connsiteX196" fmla="*/ 11502 w 710098"/>
                <a:gd name="connsiteY196" fmla="*/ 160230 h 462610"/>
                <a:gd name="connsiteX197" fmla="*/ 13331 w 710098"/>
                <a:gd name="connsiteY197" fmla="*/ 165164 h 462610"/>
                <a:gd name="connsiteX198" fmla="*/ 16588 w 710098"/>
                <a:gd name="connsiteY198" fmla="*/ 168202 h 462610"/>
                <a:gd name="connsiteX199" fmla="*/ 18570 w 710098"/>
                <a:gd name="connsiteY199" fmla="*/ 171374 h 462610"/>
                <a:gd name="connsiteX200" fmla="*/ 18417 w 710098"/>
                <a:gd name="connsiteY200" fmla="*/ 177279 h 462610"/>
                <a:gd name="connsiteX201" fmla="*/ 18436 w 710098"/>
                <a:gd name="connsiteY201" fmla="*/ 182937 h 462610"/>
                <a:gd name="connsiteX202" fmla="*/ 20160 w 710098"/>
                <a:gd name="connsiteY202" fmla="*/ 183556 h 462610"/>
                <a:gd name="connsiteX203" fmla="*/ 29247 w 710098"/>
                <a:gd name="connsiteY203" fmla="*/ 192481 h 462610"/>
                <a:gd name="connsiteX204" fmla="*/ 27018 w 710098"/>
                <a:gd name="connsiteY204" fmla="*/ 199758 h 462610"/>
                <a:gd name="connsiteX205" fmla="*/ 29838 w 710098"/>
                <a:gd name="connsiteY205" fmla="*/ 207302 h 462610"/>
                <a:gd name="connsiteX206" fmla="*/ 34381 w 710098"/>
                <a:gd name="connsiteY206" fmla="*/ 215160 h 462610"/>
                <a:gd name="connsiteX207" fmla="*/ 35162 w 710098"/>
                <a:gd name="connsiteY207" fmla="*/ 225695 h 462610"/>
                <a:gd name="connsiteX208" fmla="*/ 42592 w 710098"/>
                <a:gd name="connsiteY208" fmla="*/ 237592 h 462610"/>
                <a:gd name="connsiteX209" fmla="*/ 43477 w 710098"/>
                <a:gd name="connsiteY209" fmla="*/ 245831 h 462610"/>
                <a:gd name="connsiteX210" fmla="*/ 48916 w 710098"/>
                <a:gd name="connsiteY210" fmla="*/ 255184 h 462610"/>
                <a:gd name="connsiteX211" fmla="*/ 53545 w 710098"/>
                <a:gd name="connsiteY211" fmla="*/ 255965 h 462610"/>
                <a:gd name="connsiteX212" fmla="*/ 59365 w 710098"/>
                <a:gd name="connsiteY212" fmla="*/ 262195 h 462610"/>
                <a:gd name="connsiteX213" fmla="*/ 60565 w 710098"/>
                <a:gd name="connsiteY213" fmla="*/ 275920 h 462610"/>
                <a:gd name="connsiteX214" fmla="*/ 65385 w 710098"/>
                <a:gd name="connsiteY214" fmla="*/ 281550 h 462610"/>
                <a:gd name="connsiteX215" fmla="*/ 68109 w 710098"/>
                <a:gd name="connsiteY215" fmla="*/ 287103 h 462610"/>
                <a:gd name="connsiteX216" fmla="*/ 67004 w 710098"/>
                <a:gd name="connsiteY216" fmla="*/ 295770 h 462610"/>
                <a:gd name="connsiteX217" fmla="*/ 63956 w 710098"/>
                <a:gd name="connsiteY217" fmla="*/ 300571 h 462610"/>
                <a:gd name="connsiteX218" fmla="*/ 65899 w 710098"/>
                <a:gd name="connsiteY218" fmla="*/ 308829 h 462610"/>
                <a:gd name="connsiteX219" fmla="*/ 66795 w 710098"/>
                <a:gd name="connsiteY219" fmla="*/ 315963 h 462610"/>
                <a:gd name="connsiteX220" fmla="*/ 67176 w 710098"/>
                <a:gd name="connsiteY220" fmla="*/ 324031 h 462610"/>
                <a:gd name="connsiteX221" fmla="*/ 75453 w 710098"/>
                <a:gd name="connsiteY221" fmla="*/ 321250 h 462610"/>
                <a:gd name="connsiteX222" fmla="*/ 76863 w 710098"/>
                <a:gd name="connsiteY222" fmla="*/ 328098 h 462610"/>
                <a:gd name="connsiteX223" fmla="*/ 84740 w 710098"/>
                <a:gd name="connsiteY223" fmla="*/ 332756 h 462610"/>
                <a:gd name="connsiteX224" fmla="*/ 84692 w 710098"/>
                <a:gd name="connsiteY224" fmla="*/ 349491 h 462610"/>
                <a:gd name="connsiteX225" fmla="*/ 91160 w 710098"/>
                <a:gd name="connsiteY225" fmla="*/ 356711 h 462610"/>
                <a:gd name="connsiteX226" fmla="*/ 87521 w 710098"/>
                <a:gd name="connsiteY226" fmla="*/ 364255 h 462610"/>
                <a:gd name="connsiteX227" fmla="*/ 87321 w 710098"/>
                <a:gd name="connsiteY227" fmla="*/ 371589 h 462610"/>
                <a:gd name="connsiteX228" fmla="*/ 94732 w 710098"/>
                <a:gd name="connsiteY228" fmla="*/ 375609 h 462610"/>
                <a:gd name="connsiteX229" fmla="*/ 92570 w 710098"/>
                <a:gd name="connsiteY229" fmla="*/ 379905 h 462610"/>
                <a:gd name="connsiteX230" fmla="*/ 93874 w 710098"/>
                <a:gd name="connsiteY230" fmla="*/ 391611 h 462610"/>
                <a:gd name="connsiteX231" fmla="*/ 95779 w 710098"/>
                <a:gd name="connsiteY231" fmla="*/ 399136 h 462610"/>
                <a:gd name="connsiteX232" fmla="*/ 99894 w 710098"/>
                <a:gd name="connsiteY232" fmla="*/ 406813 h 462610"/>
                <a:gd name="connsiteX233" fmla="*/ 100980 w 710098"/>
                <a:gd name="connsiteY233" fmla="*/ 415052 h 462610"/>
                <a:gd name="connsiteX234" fmla="*/ 97894 w 710098"/>
                <a:gd name="connsiteY234" fmla="*/ 425406 h 462610"/>
                <a:gd name="connsiteX235" fmla="*/ 93569 w 710098"/>
                <a:gd name="connsiteY235" fmla="*/ 438721 h 462610"/>
                <a:gd name="connsiteX236" fmla="*/ 99180 w 710098"/>
                <a:gd name="connsiteY236" fmla="*/ 446294 h 462610"/>
                <a:gd name="connsiteX237" fmla="*/ 109524 w 710098"/>
                <a:gd name="connsiteY237" fmla="*/ 455867 h 462610"/>
                <a:gd name="connsiteX238" fmla="*/ 110124 w 710098"/>
                <a:gd name="connsiteY238" fmla="*/ 461877 h 462610"/>
                <a:gd name="connsiteX239" fmla="*/ 144014 w 710098"/>
                <a:gd name="connsiteY239" fmla="*/ 461639 h 462610"/>
                <a:gd name="connsiteX240" fmla="*/ 150881 w 710098"/>
                <a:gd name="connsiteY240" fmla="*/ 461458 h 462610"/>
                <a:gd name="connsiteX241" fmla="*/ 246217 w 710098"/>
                <a:gd name="connsiteY241" fmla="*/ 457086 h 46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</a:cxnLst>
              <a:rect l="l" t="t" r="r" b="b"/>
              <a:pathLst>
                <a:path w="710098" h="462610">
                  <a:moveTo>
                    <a:pt x="246217" y="457086"/>
                  </a:moveTo>
                  <a:cubicBezTo>
                    <a:pt x="283917" y="454990"/>
                    <a:pt x="325284" y="452314"/>
                    <a:pt x="369195" y="448799"/>
                  </a:cubicBezTo>
                  <a:cubicBezTo>
                    <a:pt x="410152" y="445513"/>
                    <a:pt x="453319" y="441493"/>
                    <a:pt x="481942" y="438579"/>
                  </a:cubicBezTo>
                  <a:cubicBezTo>
                    <a:pt x="483942" y="438369"/>
                    <a:pt x="485923" y="438160"/>
                    <a:pt x="487886" y="437950"/>
                  </a:cubicBezTo>
                  <a:cubicBezTo>
                    <a:pt x="504973" y="436121"/>
                    <a:pt x="520366" y="434311"/>
                    <a:pt x="533453" y="432587"/>
                  </a:cubicBezTo>
                  <a:cubicBezTo>
                    <a:pt x="533491" y="432578"/>
                    <a:pt x="533539" y="432578"/>
                    <a:pt x="533577" y="432568"/>
                  </a:cubicBezTo>
                  <a:lnTo>
                    <a:pt x="549874" y="430254"/>
                  </a:lnTo>
                  <a:cubicBezTo>
                    <a:pt x="551208" y="429949"/>
                    <a:pt x="552189" y="429720"/>
                    <a:pt x="553055" y="429806"/>
                  </a:cubicBezTo>
                  <a:cubicBezTo>
                    <a:pt x="554932" y="429997"/>
                    <a:pt x="556065" y="430825"/>
                    <a:pt x="556751" y="431787"/>
                  </a:cubicBezTo>
                  <a:cubicBezTo>
                    <a:pt x="557104" y="432045"/>
                    <a:pt x="557304" y="432264"/>
                    <a:pt x="557428" y="432654"/>
                  </a:cubicBezTo>
                  <a:cubicBezTo>
                    <a:pt x="557504" y="432911"/>
                    <a:pt x="557551" y="433245"/>
                    <a:pt x="557599" y="433626"/>
                  </a:cubicBezTo>
                  <a:cubicBezTo>
                    <a:pt x="557818" y="434426"/>
                    <a:pt x="557837" y="435064"/>
                    <a:pt x="557875" y="435197"/>
                  </a:cubicBezTo>
                  <a:cubicBezTo>
                    <a:pt x="558142" y="436178"/>
                    <a:pt x="558675" y="437160"/>
                    <a:pt x="559523" y="437655"/>
                  </a:cubicBezTo>
                  <a:cubicBezTo>
                    <a:pt x="560123" y="437998"/>
                    <a:pt x="560885" y="438102"/>
                    <a:pt x="561695" y="438131"/>
                  </a:cubicBezTo>
                  <a:cubicBezTo>
                    <a:pt x="562819" y="438131"/>
                    <a:pt x="563981" y="437969"/>
                    <a:pt x="564952" y="438293"/>
                  </a:cubicBezTo>
                  <a:cubicBezTo>
                    <a:pt x="565238" y="438360"/>
                    <a:pt x="565505" y="438455"/>
                    <a:pt x="565724" y="438588"/>
                  </a:cubicBezTo>
                  <a:cubicBezTo>
                    <a:pt x="566438" y="439036"/>
                    <a:pt x="566705" y="439922"/>
                    <a:pt x="566933" y="440903"/>
                  </a:cubicBezTo>
                  <a:lnTo>
                    <a:pt x="570096" y="445275"/>
                  </a:lnTo>
                  <a:cubicBezTo>
                    <a:pt x="570582" y="445703"/>
                    <a:pt x="571039" y="446303"/>
                    <a:pt x="571505" y="446942"/>
                  </a:cubicBezTo>
                  <a:lnTo>
                    <a:pt x="574953" y="451028"/>
                  </a:lnTo>
                  <a:cubicBezTo>
                    <a:pt x="575792" y="451980"/>
                    <a:pt x="576506" y="452266"/>
                    <a:pt x="577097" y="452238"/>
                  </a:cubicBezTo>
                  <a:cubicBezTo>
                    <a:pt x="577640" y="452076"/>
                    <a:pt x="578249" y="451714"/>
                    <a:pt x="578659" y="451476"/>
                  </a:cubicBezTo>
                  <a:cubicBezTo>
                    <a:pt x="579097" y="451123"/>
                    <a:pt x="579354" y="450933"/>
                    <a:pt x="579468" y="451695"/>
                  </a:cubicBezTo>
                  <a:cubicBezTo>
                    <a:pt x="579830" y="454209"/>
                    <a:pt x="580202" y="455914"/>
                    <a:pt x="580792" y="457143"/>
                  </a:cubicBezTo>
                  <a:cubicBezTo>
                    <a:pt x="580926" y="457362"/>
                    <a:pt x="581069" y="457581"/>
                    <a:pt x="581212" y="457791"/>
                  </a:cubicBezTo>
                  <a:cubicBezTo>
                    <a:pt x="581783" y="458610"/>
                    <a:pt x="582393" y="459286"/>
                    <a:pt x="583879" y="459953"/>
                  </a:cubicBezTo>
                  <a:cubicBezTo>
                    <a:pt x="583897" y="459962"/>
                    <a:pt x="583917" y="459972"/>
                    <a:pt x="583935" y="459981"/>
                  </a:cubicBezTo>
                  <a:cubicBezTo>
                    <a:pt x="585317" y="460581"/>
                    <a:pt x="587174" y="461077"/>
                    <a:pt x="589736" y="461848"/>
                  </a:cubicBezTo>
                  <a:cubicBezTo>
                    <a:pt x="590479" y="462077"/>
                    <a:pt x="591289" y="462325"/>
                    <a:pt x="592165" y="462610"/>
                  </a:cubicBezTo>
                  <a:cubicBezTo>
                    <a:pt x="594089" y="460124"/>
                    <a:pt x="596166" y="457743"/>
                    <a:pt x="596880" y="455943"/>
                  </a:cubicBezTo>
                  <a:cubicBezTo>
                    <a:pt x="597595" y="454133"/>
                    <a:pt x="596937" y="452914"/>
                    <a:pt x="596832" y="451380"/>
                  </a:cubicBezTo>
                  <a:cubicBezTo>
                    <a:pt x="596728" y="449847"/>
                    <a:pt x="597185" y="448008"/>
                    <a:pt x="597499" y="446437"/>
                  </a:cubicBezTo>
                  <a:cubicBezTo>
                    <a:pt x="597804" y="444856"/>
                    <a:pt x="597956" y="443532"/>
                    <a:pt x="597756" y="442332"/>
                  </a:cubicBezTo>
                  <a:cubicBezTo>
                    <a:pt x="597547" y="441131"/>
                    <a:pt x="596994" y="440065"/>
                    <a:pt x="596071" y="439045"/>
                  </a:cubicBezTo>
                  <a:cubicBezTo>
                    <a:pt x="595156" y="438026"/>
                    <a:pt x="593880" y="437055"/>
                    <a:pt x="593042" y="436188"/>
                  </a:cubicBezTo>
                  <a:cubicBezTo>
                    <a:pt x="592194" y="435321"/>
                    <a:pt x="591794" y="434559"/>
                    <a:pt x="592279" y="433769"/>
                  </a:cubicBezTo>
                  <a:cubicBezTo>
                    <a:pt x="592765" y="432978"/>
                    <a:pt x="594137" y="432159"/>
                    <a:pt x="595489" y="430606"/>
                  </a:cubicBezTo>
                  <a:cubicBezTo>
                    <a:pt x="596842" y="429054"/>
                    <a:pt x="598166" y="426758"/>
                    <a:pt x="600280" y="425387"/>
                  </a:cubicBezTo>
                  <a:cubicBezTo>
                    <a:pt x="602395" y="424005"/>
                    <a:pt x="605300" y="423548"/>
                    <a:pt x="608539" y="422348"/>
                  </a:cubicBezTo>
                  <a:cubicBezTo>
                    <a:pt x="611777" y="421148"/>
                    <a:pt x="615339" y="419214"/>
                    <a:pt x="617864" y="417252"/>
                  </a:cubicBezTo>
                  <a:cubicBezTo>
                    <a:pt x="620388" y="415290"/>
                    <a:pt x="621864" y="413299"/>
                    <a:pt x="622350" y="411594"/>
                  </a:cubicBezTo>
                  <a:cubicBezTo>
                    <a:pt x="622836" y="409889"/>
                    <a:pt x="622321" y="408461"/>
                    <a:pt x="622217" y="407137"/>
                  </a:cubicBezTo>
                  <a:cubicBezTo>
                    <a:pt x="622112" y="405813"/>
                    <a:pt x="622426" y="404584"/>
                    <a:pt x="622826" y="402927"/>
                  </a:cubicBezTo>
                  <a:cubicBezTo>
                    <a:pt x="623236" y="401269"/>
                    <a:pt x="623741" y="399183"/>
                    <a:pt x="623769" y="397545"/>
                  </a:cubicBezTo>
                  <a:cubicBezTo>
                    <a:pt x="623798" y="395916"/>
                    <a:pt x="623331" y="394745"/>
                    <a:pt x="623541" y="393497"/>
                  </a:cubicBezTo>
                  <a:cubicBezTo>
                    <a:pt x="623741" y="392249"/>
                    <a:pt x="624607" y="390925"/>
                    <a:pt x="625503" y="389449"/>
                  </a:cubicBezTo>
                  <a:cubicBezTo>
                    <a:pt x="626398" y="387972"/>
                    <a:pt x="627312" y="386334"/>
                    <a:pt x="628132" y="384677"/>
                  </a:cubicBezTo>
                  <a:cubicBezTo>
                    <a:pt x="628951" y="383019"/>
                    <a:pt x="629656" y="381333"/>
                    <a:pt x="630732" y="380067"/>
                  </a:cubicBezTo>
                  <a:cubicBezTo>
                    <a:pt x="631808" y="378790"/>
                    <a:pt x="633228" y="377923"/>
                    <a:pt x="634171" y="376371"/>
                  </a:cubicBezTo>
                  <a:cubicBezTo>
                    <a:pt x="635113" y="374818"/>
                    <a:pt x="635571" y="372570"/>
                    <a:pt x="635599" y="370818"/>
                  </a:cubicBezTo>
                  <a:cubicBezTo>
                    <a:pt x="635628" y="369056"/>
                    <a:pt x="635218" y="367779"/>
                    <a:pt x="635342" y="366408"/>
                  </a:cubicBezTo>
                  <a:cubicBezTo>
                    <a:pt x="635466" y="365027"/>
                    <a:pt x="636133" y="363550"/>
                    <a:pt x="636333" y="362026"/>
                  </a:cubicBezTo>
                  <a:cubicBezTo>
                    <a:pt x="636533" y="360493"/>
                    <a:pt x="636285" y="358912"/>
                    <a:pt x="636075" y="357464"/>
                  </a:cubicBezTo>
                  <a:cubicBezTo>
                    <a:pt x="635866" y="356016"/>
                    <a:pt x="635713" y="354682"/>
                    <a:pt x="635542" y="353082"/>
                  </a:cubicBezTo>
                  <a:cubicBezTo>
                    <a:pt x="635361" y="351473"/>
                    <a:pt x="635161" y="349587"/>
                    <a:pt x="634418" y="347682"/>
                  </a:cubicBezTo>
                  <a:cubicBezTo>
                    <a:pt x="633675" y="345767"/>
                    <a:pt x="632408" y="343834"/>
                    <a:pt x="630951" y="342481"/>
                  </a:cubicBezTo>
                  <a:cubicBezTo>
                    <a:pt x="629503" y="341128"/>
                    <a:pt x="627865" y="340366"/>
                    <a:pt x="626541" y="340033"/>
                  </a:cubicBezTo>
                  <a:cubicBezTo>
                    <a:pt x="625217" y="339700"/>
                    <a:pt x="624198" y="339804"/>
                    <a:pt x="622998" y="339033"/>
                  </a:cubicBezTo>
                  <a:cubicBezTo>
                    <a:pt x="621797" y="338271"/>
                    <a:pt x="620426" y="336633"/>
                    <a:pt x="619330" y="335442"/>
                  </a:cubicBezTo>
                  <a:cubicBezTo>
                    <a:pt x="618235" y="334242"/>
                    <a:pt x="617416" y="333480"/>
                    <a:pt x="616854" y="332156"/>
                  </a:cubicBezTo>
                  <a:cubicBezTo>
                    <a:pt x="616292" y="330832"/>
                    <a:pt x="615987" y="328946"/>
                    <a:pt x="616216" y="327336"/>
                  </a:cubicBezTo>
                  <a:cubicBezTo>
                    <a:pt x="616445" y="325726"/>
                    <a:pt x="617216" y="324402"/>
                    <a:pt x="617702" y="322497"/>
                  </a:cubicBezTo>
                  <a:cubicBezTo>
                    <a:pt x="618187" y="320583"/>
                    <a:pt x="618387" y="318087"/>
                    <a:pt x="618435" y="316078"/>
                  </a:cubicBezTo>
                  <a:cubicBezTo>
                    <a:pt x="618483" y="314068"/>
                    <a:pt x="618387" y="312534"/>
                    <a:pt x="618540" y="310725"/>
                  </a:cubicBezTo>
                  <a:cubicBezTo>
                    <a:pt x="618692" y="308915"/>
                    <a:pt x="619102" y="306819"/>
                    <a:pt x="619769" y="305419"/>
                  </a:cubicBezTo>
                  <a:cubicBezTo>
                    <a:pt x="620426" y="304019"/>
                    <a:pt x="621340" y="303305"/>
                    <a:pt x="622845" y="302847"/>
                  </a:cubicBezTo>
                  <a:cubicBezTo>
                    <a:pt x="624350" y="302390"/>
                    <a:pt x="626446" y="302181"/>
                    <a:pt x="628427" y="301981"/>
                  </a:cubicBezTo>
                  <a:cubicBezTo>
                    <a:pt x="630418" y="301771"/>
                    <a:pt x="632294" y="301571"/>
                    <a:pt x="634085" y="300933"/>
                  </a:cubicBezTo>
                  <a:cubicBezTo>
                    <a:pt x="635866" y="300295"/>
                    <a:pt x="637552" y="299218"/>
                    <a:pt x="641505" y="298333"/>
                  </a:cubicBezTo>
                  <a:cubicBezTo>
                    <a:pt x="645458" y="297437"/>
                    <a:pt x="651677" y="296723"/>
                    <a:pt x="655754" y="295475"/>
                  </a:cubicBezTo>
                  <a:cubicBezTo>
                    <a:pt x="659831" y="294227"/>
                    <a:pt x="661774" y="292446"/>
                    <a:pt x="663603" y="290427"/>
                  </a:cubicBezTo>
                  <a:cubicBezTo>
                    <a:pt x="665441" y="288408"/>
                    <a:pt x="667175" y="286169"/>
                    <a:pt x="669642" y="285102"/>
                  </a:cubicBezTo>
                  <a:cubicBezTo>
                    <a:pt x="672118" y="284036"/>
                    <a:pt x="675328" y="284131"/>
                    <a:pt x="677643" y="283826"/>
                  </a:cubicBezTo>
                  <a:cubicBezTo>
                    <a:pt x="679957" y="283521"/>
                    <a:pt x="681386" y="282807"/>
                    <a:pt x="682615" y="281378"/>
                  </a:cubicBezTo>
                  <a:cubicBezTo>
                    <a:pt x="683834" y="279949"/>
                    <a:pt x="684853" y="277806"/>
                    <a:pt x="686768" y="276101"/>
                  </a:cubicBezTo>
                  <a:cubicBezTo>
                    <a:pt x="688682" y="274396"/>
                    <a:pt x="691482" y="273120"/>
                    <a:pt x="692854" y="271463"/>
                  </a:cubicBezTo>
                  <a:cubicBezTo>
                    <a:pt x="694235" y="269805"/>
                    <a:pt x="694178" y="267767"/>
                    <a:pt x="694026" y="265900"/>
                  </a:cubicBezTo>
                  <a:cubicBezTo>
                    <a:pt x="693873" y="264043"/>
                    <a:pt x="693616" y="262357"/>
                    <a:pt x="693816" y="260985"/>
                  </a:cubicBezTo>
                  <a:cubicBezTo>
                    <a:pt x="694016" y="259604"/>
                    <a:pt x="694683" y="258537"/>
                    <a:pt x="694940" y="257137"/>
                  </a:cubicBezTo>
                  <a:cubicBezTo>
                    <a:pt x="695197" y="255737"/>
                    <a:pt x="695045" y="254003"/>
                    <a:pt x="694892" y="252527"/>
                  </a:cubicBezTo>
                  <a:cubicBezTo>
                    <a:pt x="694740" y="251051"/>
                    <a:pt x="694587" y="249822"/>
                    <a:pt x="695092" y="248498"/>
                  </a:cubicBezTo>
                  <a:cubicBezTo>
                    <a:pt x="695597" y="247174"/>
                    <a:pt x="696778" y="245745"/>
                    <a:pt x="698788" y="244164"/>
                  </a:cubicBezTo>
                  <a:cubicBezTo>
                    <a:pt x="700807" y="242583"/>
                    <a:pt x="703655" y="240849"/>
                    <a:pt x="705370" y="239268"/>
                  </a:cubicBezTo>
                  <a:cubicBezTo>
                    <a:pt x="707084" y="237687"/>
                    <a:pt x="707637" y="236258"/>
                    <a:pt x="707818" y="234782"/>
                  </a:cubicBezTo>
                  <a:cubicBezTo>
                    <a:pt x="707999" y="233305"/>
                    <a:pt x="707799" y="231772"/>
                    <a:pt x="708180" y="229867"/>
                  </a:cubicBezTo>
                  <a:cubicBezTo>
                    <a:pt x="708561" y="227952"/>
                    <a:pt x="709532" y="225657"/>
                    <a:pt x="709732" y="223695"/>
                  </a:cubicBezTo>
                  <a:cubicBezTo>
                    <a:pt x="709932" y="221733"/>
                    <a:pt x="709380" y="220104"/>
                    <a:pt x="708894" y="218675"/>
                  </a:cubicBezTo>
                  <a:cubicBezTo>
                    <a:pt x="708408" y="217246"/>
                    <a:pt x="707999" y="216017"/>
                    <a:pt x="708313" y="214646"/>
                  </a:cubicBezTo>
                  <a:cubicBezTo>
                    <a:pt x="708618" y="213265"/>
                    <a:pt x="709637" y="211741"/>
                    <a:pt x="709971" y="210236"/>
                  </a:cubicBezTo>
                  <a:cubicBezTo>
                    <a:pt x="710304" y="208731"/>
                    <a:pt x="709942" y="207255"/>
                    <a:pt x="709408" y="205978"/>
                  </a:cubicBezTo>
                  <a:cubicBezTo>
                    <a:pt x="708875" y="204702"/>
                    <a:pt x="708161" y="203635"/>
                    <a:pt x="707446" y="202054"/>
                  </a:cubicBezTo>
                  <a:cubicBezTo>
                    <a:pt x="706732" y="200473"/>
                    <a:pt x="706018" y="198387"/>
                    <a:pt x="705636" y="196244"/>
                  </a:cubicBezTo>
                  <a:cubicBezTo>
                    <a:pt x="705255" y="194101"/>
                    <a:pt x="705208" y="191910"/>
                    <a:pt x="704798" y="190633"/>
                  </a:cubicBezTo>
                  <a:cubicBezTo>
                    <a:pt x="704389" y="189357"/>
                    <a:pt x="703627" y="189005"/>
                    <a:pt x="702560" y="188566"/>
                  </a:cubicBezTo>
                  <a:cubicBezTo>
                    <a:pt x="701484" y="188128"/>
                    <a:pt x="700112" y="187623"/>
                    <a:pt x="699064" y="186804"/>
                  </a:cubicBezTo>
                  <a:cubicBezTo>
                    <a:pt x="698017" y="185985"/>
                    <a:pt x="697302" y="184861"/>
                    <a:pt x="696207" y="183852"/>
                  </a:cubicBezTo>
                  <a:cubicBezTo>
                    <a:pt x="695111" y="182832"/>
                    <a:pt x="693635" y="181909"/>
                    <a:pt x="691797" y="181404"/>
                  </a:cubicBezTo>
                  <a:cubicBezTo>
                    <a:pt x="689958" y="180889"/>
                    <a:pt x="687768" y="180794"/>
                    <a:pt x="685834" y="180432"/>
                  </a:cubicBezTo>
                  <a:cubicBezTo>
                    <a:pt x="683891" y="180070"/>
                    <a:pt x="682215" y="179461"/>
                    <a:pt x="680710" y="178394"/>
                  </a:cubicBezTo>
                  <a:cubicBezTo>
                    <a:pt x="679205" y="177317"/>
                    <a:pt x="677881" y="175793"/>
                    <a:pt x="676757" y="174469"/>
                  </a:cubicBezTo>
                  <a:cubicBezTo>
                    <a:pt x="675633" y="173146"/>
                    <a:pt x="674718" y="172021"/>
                    <a:pt x="674461" y="171107"/>
                  </a:cubicBezTo>
                  <a:cubicBezTo>
                    <a:pt x="674204" y="170193"/>
                    <a:pt x="674614" y="169478"/>
                    <a:pt x="674966" y="168373"/>
                  </a:cubicBezTo>
                  <a:cubicBezTo>
                    <a:pt x="675319" y="167278"/>
                    <a:pt x="675633" y="165802"/>
                    <a:pt x="675633" y="164249"/>
                  </a:cubicBezTo>
                  <a:cubicBezTo>
                    <a:pt x="675633" y="162697"/>
                    <a:pt x="675328" y="161058"/>
                    <a:pt x="674461" y="159791"/>
                  </a:cubicBezTo>
                  <a:cubicBezTo>
                    <a:pt x="673595" y="158515"/>
                    <a:pt x="672166" y="157601"/>
                    <a:pt x="670565" y="156782"/>
                  </a:cubicBezTo>
                  <a:cubicBezTo>
                    <a:pt x="668956" y="155962"/>
                    <a:pt x="667175" y="155248"/>
                    <a:pt x="665422" y="154334"/>
                  </a:cubicBezTo>
                  <a:cubicBezTo>
                    <a:pt x="663660" y="153419"/>
                    <a:pt x="661926" y="152295"/>
                    <a:pt x="660650" y="151124"/>
                  </a:cubicBezTo>
                  <a:cubicBezTo>
                    <a:pt x="659374" y="149952"/>
                    <a:pt x="658554" y="148733"/>
                    <a:pt x="657716" y="148066"/>
                  </a:cubicBezTo>
                  <a:cubicBezTo>
                    <a:pt x="656869" y="147399"/>
                    <a:pt x="656002" y="147295"/>
                    <a:pt x="654678" y="146971"/>
                  </a:cubicBezTo>
                  <a:cubicBezTo>
                    <a:pt x="653354" y="146637"/>
                    <a:pt x="651573" y="146075"/>
                    <a:pt x="650068" y="145132"/>
                  </a:cubicBezTo>
                  <a:cubicBezTo>
                    <a:pt x="648563" y="144189"/>
                    <a:pt x="647334" y="142866"/>
                    <a:pt x="647267" y="142046"/>
                  </a:cubicBezTo>
                  <a:cubicBezTo>
                    <a:pt x="647191" y="141227"/>
                    <a:pt x="648258" y="140922"/>
                    <a:pt x="648820" y="140008"/>
                  </a:cubicBezTo>
                  <a:cubicBezTo>
                    <a:pt x="649382" y="139094"/>
                    <a:pt x="649429" y="137560"/>
                    <a:pt x="649077" y="136617"/>
                  </a:cubicBezTo>
                  <a:cubicBezTo>
                    <a:pt x="648725" y="135674"/>
                    <a:pt x="647953" y="135312"/>
                    <a:pt x="647372" y="134531"/>
                  </a:cubicBezTo>
                  <a:cubicBezTo>
                    <a:pt x="646791" y="133741"/>
                    <a:pt x="646372" y="132512"/>
                    <a:pt x="645458" y="130912"/>
                  </a:cubicBezTo>
                  <a:cubicBezTo>
                    <a:pt x="644543" y="129302"/>
                    <a:pt x="643114" y="127311"/>
                    <a:pt x="642352" y="125435"/>
                  </a:cubicBezTo>
                  <a:cubicBezTo>
                    <a:pt x="641581" y="123549"/>
                    <a:pt x="641486" y="121768"/>
                    <a:pt x="640266" y="120596"/>
                  </a:cubicBezTo>
                  <a:cubicBezTo>
                    <a:pt x="639038" y="119425"/>
                    <a:pt x="636694" y="118863"/>
                    <a:pt x="634351" y="118510"/>
                  </a:cubicBezTo>
                  <a:cubicBezTo>
                    <a:pt x="632008" y="118148"/>
                    <a:pt x="629656" y="117996"/>
                    <a:pt x="626855" y="117539"/>
                  </a:cubicBezTo>
                  <a:cubicBezTo>
                    <a:pt x="624055" y="117081"/>
                    <a:pt x="620788" y="116319"/>
                    <a:pt x="617216" y="115224"/>
                  </a:cubicBezTo>
                  <a:cubicBezTo>
                    <a:pt x="613644" y="114129"/>
                    <a:pt x="609777" y="112700"/>
                    <a:pt x="606938" y="111605"/>
                  </a:cubicBezTo>
                  <a:cubicBezTo>
                    <a:pt x="604110" y="110509"/>
                    <a:pt x="602328" y="109747"/>
                    <a:pt x="600871" y="107375"/>
                  </a:cubicBezTo>
                  <a:cubicBezTo>
                    <a:pt x="599423" y="105004"/>
                    <a:pt x="598299" y="101032"/>
                    <a:pt x="597128" y="97488"/>
                  </a:cubicBezTo>
                  <a:cubicBezTo>
                    <a:pt x="595956" y="93945"/>
                    <a:pt x="594737" y="90840"/>
                    <a:pt x="593842" y="88973"/>
                  </a:cubicBezTo>
                  <a:cubicBezTo>
                    <a:pt x="592946" y="87106"/>
                    <a:pt x="592384" y="86497"/>
                    <a:pt x="591013" y="86344"/>
                  </a:cubicBezTo>
                  <a:cubicBezTo>
                    <a:pt x="589632" y="86192"/>
                    <a:pt x="587441" y="86497"/>
                    <a:pt x="586707" y="86268"/>
                  </a:cubicBezTo>
                  <a:cubicBezTo>
                    <a:pt x="585964" y="86039"/>
                    <a:pt x="586679" y="85268"/>
                    <a:pt x="587241" y="84049"/>
                  </a:cubicBezTo>
                  <a:cubicBezTo>
                    <a:pt x="587803" y="82829"/>
                    <a:pt x="588212" y="81143"/>
                    <a:pt x="587879" y="79229"/>
                  </a:cubicBezTo>
                  <a:cubicBezTo>
                    <a:pt x="587545" y="77314"/>
                    <a:pt x="586479" y="75171"/>
                    <a:pt x="585764" y="72504"/>
                  </a:cubicBezTo>
                  <a:cubicBezTo>
                    <a:pt x="585050" y="69828"/>
                    <a:pt x="584688" y="66618"/>
                    <a:pt x="583907" y="63817"/>
                  </a:cubicBezTo>
                  <a:cubicBezTo>
                    <a:pt x="583116" y="61008"/>
                    <a:pt x="581888" y="58617"/>
                    <a:pt x="581535" y="56731"/>
                  </a:cubicBezTo>
                  <a:cubicBezTo>
                    <a:pt x="581183" y="54845"/>
                    <a:pt x="581688" y="53464"/>
                    <a:pt x="582535" y="52168"/>
                  </a:cubicBezTo>
                  <a:cubicBezTo>
                    <a:pt x="583374" y="50864"/>
                    <a:pt x="584555" y="49644"/>
                    <a:pt x="585241" y="48292"/>
                  </a:cubicBezTo>
                  <a:cubicBezTo>
                    <a:pt x="585926" y="46939"/>
                    <a:pt x="586136" y="45463"/>
                    <a:pt x="586593" y="44034"/>
                  </a:cubicBezTo>
                  <a:cubicBezTo>
                    <a:pt x="587050" y="42605"/>
                    <a:pt x="587765" y="41234"/>
                    <a:pt x="588860" y="39672"/>
                  </a:cubicBezTo>
                  <a:cubicBezTo>
                    <a:pt x="589955" y="38119"/>
                    <a:pt x="591432" y="36386"/>
                    <a:pt x="591841" y="34366"/>
                  </a:cubicBezTo>
                  <a:cubicBezTo>
                    <a:pt x="592251" y="32347"/>
                    <a:pt x="591584" y="30061"/>
                    <a:pt x="590489" y="28299"/>
                  </a:cubicBezTo>
                  <a:cubicBezTo>
                    <a:pt x="589393" y="26537"/>
                    <a:pt x="587870" y="25317"/>
                    <a:pt x="585517" y="23984"/>
                  </a:cubicBezTo>
                  <a:cubicBezTo>
                    <a:pt x="583174" y="22660"/>
                    <a:pt x="580011" y="21231"/>
                    <a:pt x="578020" y="20117"/>
                  </a:cubicBezTo>
                  <a:cubicBezTo>
                    <a:pt x="576030" y="18993"/>
                    <a:pt x="575220" y="18174"/>
                    <a:pt x="575239" y="16802"/>
                  </a:cubicBezTo>
                  <a:cubicBezTo>
                    <a:pt x="575268" y="15421"/>
                    <a:pt x="576135" y="13487"/>
                    <a:pt x="576154" y="12164"/>
                  </a:cubicBezTo>
                  <a:cubicBezTo>
                    <a:pt x="576182" y="10839"/>
                    <a:pt x="575363" y="10125"/>
                    <a:pt x="574725" y="9125"/>
                  </a:cubicBezTo>
                  <a:cubicBezTo>
                    <a:pt x="574087" y="8134"/>
                    <a:pt x="573629" y="6858"/>
                    <a:pt x="573706" y="5887"/>
                  </a:cubicBezTo>
                  <a:cubicBezTo>
                    <a:pt x="573782" y="4915"/>
                    <a:pt x="574392" y="4258"/>
                    <a:pt x="574287" y="3667"/>
                  </a:cubicBezTo>
                  <a:cubicBezTo>
                    <a:pt x="574182" y="3077"/>
                    <a:pt x="573372" y="2572"/>
                    <a:pt x="572944" y="1972"/>
                  </a:cubicBezTo>
                  <a:cubicBezTo>
                    <a:pt x="572525" y="1372"/>
                    <a:pt x="572496" y="686"/>
                    <a:pt x="572468" y="0"/>
                  </a:cubicBezTo>
                  <a:cubicBezTo>
                    <a:pt x="558761" y="1257"/>
                    <a:pt x="544064" y="2572"/>
                    <a:pt x="525252" y="4134"/>
                  </a:cubicBezTo>
                  <a:cubicBezTo>
                    <a:pt x="500506" y="6182"/>
                    <a:pt x="468636" y="8649"/>
                    <a:pt x="438137" y="11078"/>
                  </a:cubicBezTo>
                  <a:cubicBezTo>
                    <a:pt x="407637" y="13497"/>
                    <a:pt x="378500" y="15878"/>
                    <a:pt x="349135" y="18002"/>
                  </a:cubicBezTo>
                  <a:cubicBezTo>
                    <a:pt x="319760" y="20117"/>
                    <a:pt x="290137" y="21965"/>
                    <a:pt x="260438" y="23774"/>
                  </a:cubicBezTo>
                  <a:cubicBezTo>
                    <a:pt x="230729" y="25584"/>
                    <a:pt x="200935" y="27346"/>
                    <a:pt x="170589" y="28975"/>
                  </a:cubicBezTo>
                  <a:cubicBezTo>
                    <a:pt x="140242" y="30604"/>
                    <a:pt x="109353" y="32109"/>
                    <a:pt x="85921" y="33138"/>
                  </a:cubicBezTo>
                  <a:cubicBezTo>
                    <a:pt x="62499" y="34176"/>
                    <a:pt x="46545" y="34747"/>
                    <a:pt x="33714" y="35033"/>
                  </a:cubicBezTo>
                  <a:cubicBezTo>
                    <a:pt x="27123" y="35176"/>
                    <a:pt x="21351" y="35252"/>
                    <a:pt x="16646" y="35290"/>
                  </a:cubicBezTo>
                  <a:cubicBezTo>
                    <a:pt x="12197" y="35319"/>
                    <a:pt x="8692" y="35319"/>
                    <a:pt x="6340" y="35319"/>
                  </a:cubicBezTo>
                  <a:cubicBezTo>
                    <a:pt x="1491" y="35319"/>
                    <a:pt x="1491" y="35319"/>
                    <a:pt x="1539" y="35566"/>
                  </a:cubicBezTo>
                  <a:cubicBezTo>
                    <a:pt x="1577" y="35805"/>
                    <a:pt x="1672" y="36290"/>
                    <a:pt x="1539" y="37176"/>
                  </a:cubicBezTo>
                  <a:cubicBezTo>
                    <a:pt x="1406" y="38052"/>
                    <a:pt x="1053" y="39338"/>
                    <a:pt x="663" y="40300"/>
                  </a:cubicBezTo>
                  <a:cubicBezTo>
                    <a:pt x="263" y="41272"/>
                    <a:pt x="-175" y="41929"/>
                    <a:pt x="72" y="42634"/>
                  </a:cubicBezTo>
                  <a:cubicBezTo>
                    <a:pt x="320" y="43339"/>
                    <a:pt x="1234" y="44091"/>
                    <a:pt x="2101" y="44815"/>
                  </a:cubicBezTo>
                  <a:cubicBezTo>
                    <a:pt x="2958" y="45539"/>
                    <a:pt x="3749" y="46244"/>
                    <a:pt x="4701" y="47063"/>
                  </a:cubicBezTo>
                  <a:cubicBezTo>
                    <a:pt x="5654" y="47882"/>
                    <a:pt x="6749" y="48797"/>
                    <a:pt x="7606" y="49482"/>
                  </a:cubicBezTo>
                  <a:cubicBezTo>
                    <a:pt x="8464" y="50168"/>
                    <a:pt x="9083" y="50606"/>
                    <a:pt x="9388" y="51359"/>
                  </a:cubicBezTo>
                  <a:cubicBezTo>
                    <a:pt x="9692" y="52111"/>
                    <a:pt x="9692" y="53159"/>
                    <a:pt x="9607" y="55150"/>
                  </a:cubicBezTo>
                  <a:cubicBezTo>
                    <a:pt x="9521" y="57131"/>
                    <a:pt x="9340" y="60046"/>
                    <a:pt x="9207" y="62046"/>
                  </a:cubicBezTo>
                  <a:cubicBezTo>
                    <a:pt x="9073" y="64046"/>
                    <a:pt x="8987" y="65151"/>
                    <a:pt x="8569" y="65818"/>
                  </a:cubicBezTo>
                  <a:cubicBezTo>
                    <a:pt x="8149" y="66475"/>
                    <a:pt x="7397" y="66694"/>
                    <a:pt x="6473" y="66894"/>
                  </a:cubicBezTo>
                  <a:cubicBezTo>
                    <a:pt x="5549" y="67094"/>
                    <a:pt x="4444" y="67266"/>
                    <a:pt x="4339" y="67932"/>
                  </a:cubicBezTo>
                  <a:cubicBezTo>
                    <a:pt x="4225" y="68590"/>
                    <a:pt x="5111" y="69742"/>
                    <a:pt x="5616" y="70847"/>
                  </a:cubicBezTo>
                  <a:cubicBezTo>
                    <a:pt x="6120" y="71952"/>
                    <a:pt x="6254" y="73000"/>
                    <a:pt x="6473" y="73647"/>
                  </a:cubicBezTo>
                  <a:cubicBezTo>
                    <a:pt x="6692" y="74286"/>
                    <a:pt x="7006" y="74505"/>
                    <a:pt x="7816" y="74724"/>
                  </a:cubicBezTo>
                  <a:cubicBezTo>
                    <a:pt x="8635" y="74943"/>
                    <a:pt x="9950" y="75162"/>
                    <a:pt x="11236" y="75095"/>
                  </a:cubicBezTo>
                  <a:cubicBezTo>
                    <a:pt x="12512" y="75028"/>
                    <a:pt x="13750" y="74676"/>
                    <a:pt x="14455" y="75762"/>
                  </a:cubicBezTo>
                  <a:cubicBezTo>
                    <a:pt x="15160" y="76838"/>
                    <a:pt x="15341" y="79353"/>
                    <a:pt x="15579" y="81486"/>
                  </a:cubicBezTo>
                  <a:cubicBezTo>
                    <a:pt x="15817" y="83620"/>
                    <a:pt x="16131" y="85382"/>
                    <a:pt x="16988" y="86906"/>
                  </a:cubicBezTo>
                  <a:cubicBezTo>
                    <a:pt x="17846" y="88430"/>
                    <a:pt x="19255" y="89706"/>
                    <a:pt x="19722" y="90850"/>
                  </a:cubicBezTo>
                  <a:cubicBezTo>
                    <a:pt x="20179" y="91992"/>
                    <a:pt x="19703" y="93012"/>
                    <a:pt x="19217" y="93983"/>
                  </a:cubicBezTo>
                  <a:cubicBezTo>
                    <a:pt x="18732" y="94955"/>
                    <a:pt x="18246" y="95879"/>
                    <a:pt x="17893" y="97155"/>
                  </a:cubicBezTo>
                  <a:cubicBezTo>
                    <a:pt x="17541" y="98431"/>
                    <a:pt x="17322" y="100060"/>
                    <a:pt x="16465" y="101079"/>
                  </a:cubicBezTo>
                  <a:cubicBezTo>
                    <a:pt x="15607" y="102089"/>
                    <a:pt x="14103" y="102489"/>
                    <a:pt x="13579" y="103089"/>
                  </a:cubicBezTo>
                  <a:cubicBezTo>
                    <a:pt x="13045" y="103680"/>
                    <a:pt x="13493" y="104470"/>
                    <a:pt x="13817" y="105575"/>
                  </a:cubicBezTo>
                  <a:cubicBezTo>
                    <a:pt x="14150" y="106680"/>
                    <a:pt x="14369" y="108090"/>
                    <a:pt x="14083" y="109099"/>
                  </a:cubicBezTo>
                  <a:cubicBezTo>
                    <a:pt x="13798" y="110109"/>
                    <a:pt x="13007" y="110728"/>
                    <a:pt x="12960" y="111585"/>
                  </a:cubicBezTo>
                  <a:cubicBezTo>
                    <a:pt x="12912" y="112443"/>
                    <a:pt x="13617" y="113548"/>
                    <a:pt x="13950" y="114452"/>
                  </a:cubicBezTo>
                  <a:cubicBezTo>
                    <a:pt x="14283" y="115357"/>
                    <a:pt x="14236" y="116062"/>
                    <a:pt x="13617" y="116919"/>
                  </a:cubicBezTo>
                  <a:cubicBezTo>
                    <a:pt x="12998" y="117777"/>
                    <a:pt x="11807" y="118796"/>
                    <a:pt x="11454" y="119986"/>
                  </a:cubicBezTo>
                  <a:cubicBezTo>
                    <a:pt x="11102" y="121177"/>
                    <a:pt x="11588" y="122539"/>
                    <a:pt x="11874" y="124111"/>
                  </a:cubicBezTo>
                  <a:cubicBezTo>
                    <a:pt x="12159" y="125673"/>
                    <a:pt x="12245" y="127435"/>
                    <a:pt x="11978" y="129007"/>
                  </a:cubicBezTo>
                  <a:cubicBezTo>
                    <a:pt x="11712" y="130569"/>
                    <a:pt x="11102" y="131940"/>
                    <a:pt x="10216" y="132617"/>
                  </a:cubicBezTo>
                  <a:cubicBezTo>
                    <a:pt x="9330" y="133302"/>
                    <a:pt x="8187" y="133302"/>
                    <a:pt x="7283" y="134074"/>
                  </a:cubicBezTo>
                  <a:cubicBezTo>
                    <a:pt x="6378" y="134845"/>
                    <a:pt x="5720" y="136388"/>
                    <a:pt x="5273" y="137693"/>
                  </a:cubicBezTo>
                  <a:cubicBezTo>
                    <a:pt x="4834" y="138989"/>
                    <a:pt x="4616" y="140046"/>
                    <a:pt x="4035" y="141065"/>
                  </a:cubicBezTo>
                  <a:cubicBezTo>
                    <a:pt x="3463" y="142075"/>
                    <a:pt x="2539" y="143047"/>
                    <a:pt x="1872" y="144085"/>
                  </a:cubicBezTo>
                  <a:cubicBezTo>
                    <a:pt x="1215" y="145123"/>
                    <a:pt x="815" y="146218"/>
                    <a:pt x="834" y="147504"/>
                  </a:cubicBezTo>
                  <a:cubicBezTo>
                    <a:pt x="853" y="148781"/>
                    <a:pt x="1301" y="150238"/>
                    <a:pt x="2492" y="151619"/>
                  </a:cubicBezTo>
                  <a:cubicBezTo>
                    <a:pt x="3682" y="153010"/>
                    <a:pt x="5625" y="154324"/>
                    <a:pt x="7359" y="155715"/>
                  </a:cubicBezTo>
                  <a:cubicBezTo>
                    <a:pt x="9102" y="157105"/>
                    <a:pt x="10645" y="158553"/>
                    <a:pt x="11502" y="160230"/>
                  </a:cubicBezTo>
                  <a:cubicBezTo>
                    <a:pt x="12359" y="161906"/>
                    <a:pt x="12540" y="163801"/>
                    <a:pt x="13331" y="165164"/>
                  </a:cubicBezTo>
                  <a:cubicBezTo>
                    <a:pt x="14121" y="166526"/>
                    <a:pt x="15531" y="167364"/>
                    <a:pt x="16588" y="168202"/>
                  </a:cubicBezTo>
                  <a:cubicBezTo>
                    <a:pt x="17646" y="169040"/>
                    <a:pt x="18351" y="169878"/>
                    <a:pt x="18570" y="171374"/>
                  </a:cubicBezTo>
                  <a:cubicBezTo>
                    <a:pt x="18789" y="172869"/>
                    <a:pt x="18532" y="175031"/>
                    <a:pt x="18417" y="177279"/>
                  </a:cubicBezTo>
                  <a:cubicBezTo>
                    <a:pt x="18322" y="179184"/>
                    <a:pt x="18351" y="181156"/>
                    <a:pt x="18436" y="182937"/>
                  </a:cubicBezTo>
                  <a:lnTo>
                    <a:pt x="20160" y="183556"/>
                  </a:lnTo>
                  <a:cubicBezTo>
                    <a:pt x="22551" y="182994"/>
                    <a:pt x="35019" y="185433"/>
                    <a:pt x="29247" y="192481"/>
                  </a:cubicBezTo>
                  <a:cubicBezTo>
                    <a:pt x="24199" y="198644"/>
                    <a:pt x="26894" y="194663"/>
                    <a:pt x="27018" y="199758"/>
                  </a:cubicBezTo>
                  <a:cubicBezTo>
                    <a:pt x="27133" y="204464"/>
                    <a:pt x="24266" y="200882"/>
                    <a:pt x="29838" y="207302"/>
                  </a:cubicBezTo>
                  <a:lnTo>
                    <a:pt x="34381" y="215160"/>
                  </a:lnTo>
                  <a:cubicBezTo>
                    <a:pt x="39144" y="221266"/>
                    <a:pt x="37658" y="220494"/>
                    <a:pt x="35162" y="225695"/>
                  </a:cubicBezTo>
                  <a:cubicBezTo>
                    <a:pt x="32314" y="231638"/>
                    <a:pt x="39972" y="235125"/>
                    <a:pt x="42592" y="237592"/>
                  </a:cubicBezTo>
                  <a:cubicBezTo>
                    <a:pt x="46402" y="241183"/>
                    <a:pt x="43706" y="243630"/>
                    <a:pt x="43477" y="245831"/>
                  </a:cubicBezTo>
                  <a:cubicBezTo>
                    <a:pt x="43011" y="250336"/>
                    <a:pt x="53450" y="247421"/>
                    <a:pt x="48916" y="255184"/>
                  </a:cubicBezTo>
                  <a:cubicBezTo>
                    <a:pt x="47497" y="257613"/>
                    <a:pt x="49974" y="253289"/>
                    <a:pt x="53545" y="255965"/>
                  </a:cubicBezTo>
                  <a:cubicBezTo>
                    <a:pt x="57451" y="258899"/>
                    <a:pt x="61508" y="256623"/>
                    <a:pt x="59365" y="262195"/>
                  </a:cubicBezTo>
                  <a:cubicBezTo>
                    <a:pt x="56984" y="268377"/>
                    <a:pt x="53098" y="268453"/>
                    <a:pt x="60565" y="275920"/>
                  </a:cubicBezTo>
                  <a:lnTo>
                    <a:pt x="65385" y="281550"/>
                  </a:lnTo>
                  <a:cubicBezTo>
                    <a:pt x="67309" y="283226"/>
                    <a:pt x="69433" y="282778"/>
                    <a:pt x="68109" y="287103"/>
                  </a:cubicBezTo>
                  <a:cubicBezTo>
                    <a:pt x="65595" y="295313"/>
                    <a:pt x="64518" y="289989"/>
                    <a:pt x="67004" y="295770"/>
                  </a:cubicBezTo>
                  <a:cubicBezTo>
                    <a:pt x="68319" y="298818"/>
                    <a:pt x="65042" y="299495"/>
                    <a:pt x="63956" y="300571"/>
                  </a:cubicBezTo>
                  <a:cubicBezTo>
                    <a:pt x="61318" y="303209"/>
                    <a:pt x="66909" y="305257"/>
                    <a:pt x="65899" y="308829"/>
                  </a:cubicBezTo>
                  <a:cubicBezTo>
                    <a:pt x="64785" y="312772"/>
                    <a:pt x="62518" y="310572"/>
                    <a:pt x="66795" y="315963"/>
                  </a:cubicBezTo>
                  <a:cubicBezTo>
                    <a:pt x="70548" y="320678"/>
                    <a:pt x="64994" y="321450"/>
                    <a:pt x="67176" y="324031"/>
                  </a:cubicBezTo>
                  <a:cubicBezTo>
                    <a:pt x="70405" y="327860"/>
                    <a:pt x="71291" y="319754"/>
                    <a:pt x="75453" y="321250"/>
                  </a:cubicBezTo>
                  <a:cubicBezTo>
                    <a:pt x="79234" y="322602"/>
                    <a:pt x="76977" y="327460"/>
                    <a:pt x="76863" y="328098"/>
                  </a:cubicBezTo>
                  <a:cubicBezTo>
                    <a:pt x="75853" y="333337"/>
                    <a:pt x="82749" y="332127"/>
                    <a:pt x="84740" y="332756"/>
                  </a:cubicBezTo>
                  <a:lnTo>
                    <a:pt x="84692" y="349491"/>
                  </a:lnTo>
                  <a:cubicBezTo>
                    <a:pt x="83511" y="354883"/>
                    <a:pt x="89283" y="352377"/>
                    <a:pt x="91160" y="356711"/>
                  </a:cubicBezTo>
                  <a:cubicBezTo>
                    <a:pt x="93560" y="362255"/>
                    <a:pt x="84083" y="358092"/>
                    <a:pt x="87521" y="364255"/>
                  </a:cubicBezTo>
                  <a:cubicBezTo>
                    <a:pt x="90760" y="370056"/>
                    <a:pt x="87274" y="368846"/>
                    <a:pt x="87321" y="371589"/>
                  </a:cubicBezTo>
                  <a:lnTo>
                    <a:pt x="94732" y="375609"/>
                  </a:lnTo>
                  <a:cubicBezTo>
                    <a:pt x="97417" y="377247"/>
                    <a:pt x="93103" y="378505"/>
                    <a:pt x="92570" y="379905"/>
                  </a:cubicBezTo>
                  <a:cubicBezTo>
                    <a:pt x="91426" y="382896"/>
                    <a:pt x="95484" y="383962"/>
                    <a:pt x="93874" y="391611"/>
                  </a:cubicBezTo>
                  <a:cubicBezTo>
                    <a:pt x="93036" y="395621"/>
                    <a:pt x="97275" y="393554"/>
                    <a:pt x="95779" y="399136"/>
                  </a:cubicBezTo>
                  <a:cubicBezTo>
                    <a:pt x="94522" y="403831"/>
                    <a:pt x="100294" y="401974"/>
                    <a:pt x="99894" y="406813"/>
                  </a:cubicBezTo>
                  <a:cubicBezTo>
                    <a:pt x="99399" y="412852"/>
                    <a:pt x="97684" y="409061"/>
                    <a:pt x="100980" y="415052"/>
                  </a:cubicBezTo>
                  <a:cubicBezTo>
                    <a:pt x="103628" y="419853"/>
                    <a:pt x="96589" y="420367"/>
                    <a:pt x="97894" y="425406"/>
                  </a:cubicBezTo>
                  <a:cubicBezTo>
                    <a:pt x="101104" y="437836"/>
                    <a:pt x="97694" y="436131"/>
                    <a:pt x="93569" y="438721"/>
                  </a:cubicBezTo>
                  <a:cubicBezTo>
                    <a:pt x="90093" y="440903"/>
                    <a:pt x="95103" y="441208"/>
                    <a:pt x="99180" y="446294"/>
                  </a:cubicBezTo>
                  <a:cubicBezTo>
                    <a:pt x="104857" y="453371"/>
                    <a:pt x="107343" y="449828"/>
                    <a:pt x="109524" y="455867"/>
                  </a:cubicBezTo>
                  <a:cubicBezTo>
                    <a:pt x="110591" y="458829"/>
                    <a:pt x="110543" y="460610"/>
                    <a:pt x="110124" y="461877"/>
                  </a:cubicBezTo>
                  <a:cubicBezTo>
                    <a:pt x="120182" y="461972"/>
                    <a:pt x="131574" y="461886"/>
                    <a:pt x="144014" y="461639"/>
                  </a:cubicBezTo>
                  <a:cubicBezTo>
                    <a:pt x="146205" y="461591"/>
                    <a:pt x="148491" y="461524"/>
                    <a:pt x="150881" y="461458"/>
                  </a:cubicBezTo>
                  <a:cubicBezTo>
                    <a:pt x="174456" y="460696"/>
                    <a:pt x="208508" y="459172"/>
                    <a:pt x="246217" y="457086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6C3E4848-119B-6E92-7B9A-5751BBCFA2AC}"/>
                </a:ext>
              </a:extLst>
            </p:cNvPr>
            <p:cNvSpPr/>
            <p:nvPr/>
          </p:nvSpPr>
          <p:spPr>
            <a:xfrm>
              <a:off x="4750347" y="2790943"/>
              <a:ext cx="358606" cy="38196"/>
            </a:xfrm>
            <a:custGeom>
              <a:avLst/>
              <a:gdLst>
                <a:gd name="connsiteX0" fmla="*/ 0 w 319782"/>
                <a:gd name="connsiteY0" fmla="*/ 34061 h 34061"/>
                <a:gd name="connsiteX1" fmla="*/ 93555 w 319782"/>
                <a:gd name="connsiteY1" fmla="*/ 26489 h 34061"/>
                <a:gd name="connsiteX2" fmla="*/ 192005 w 319782"/>
                <a:gd name="connsiteY2" fmla="*/ 16031 h 34061"/>
                <a:gd name="connsiteX3" fmla="*/ 319783 w 319782"/>
                <a:gd name="connsiteY3" fmla="*/ 0 h 3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782" h="34061">
                  <a:moveTo>
                    <a:pt x="0" y="34061"/>
                  </a:moveTo>
                  <a:cubicBezTo>
                    <a:pt x="31404" y="31671"/>
                    <a:pt x="62798" y="29280"/>
                    <a:pt x="93555" y="26489"/>
                  </a:cubicBezTo>
                  <a:cubicBezTo>
                    <a:pt x="124301" y="23698"/>
                    <a:pt x="154410" y="20507"/>
                    <a:pt x="192005" y="16031"/>
                  </a:cubicBezTo>
                  <a:cubicBezTo>
                    <a:pt x="229600" y="11544"/>
                    <a:pt x="274692" y="5772"/>
                    <a:pt x="319783" y="0"/>
                  </a:cubicBezTo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8C8CA0CC-CEE5-96CB-D415-641BD38AB2A3}"/>
                </a:ext>
              </a:extLst>
            </p:cNvPr>
            <p:cNvSpPr/>
            <p:nvPr/>
          </p:nvSpPr>
          <p:spPr>
            <a:xfrm>
              <a:off x="4448929" y="2098059"/>
              <a:ext cx="688955" cy="730397"/>
            </a:xfrm>
            <a:custGeom>
              <a:avLst/>
              <a:gdLst>
                <a:gd name="connsiteX0" fmla="*/ 551412 w 614365"/>
                <a:gd name="connsiteY0" fmla="*/ 239260 h 651321"/>
                <a:gd name="connsiteX1" fmla="*/ 551431 w 614365"/>
                <a:gd name="connsiteY1" fmla="*/ 235907 h 651321"/>
                <a:gd name="connsiteX2" fmla="*/ 548278 w 614365"/>
                <a:gd name="connsiteY2" fmla="*/ 234945 h 651321"/>
                <a:gd name="connsiteX3" fmla="*/ 543449 w 614365"/>
                <a:gd name="connsiteY3" fmla="*/ 232926 h 651321"/>
                <a:gd name="connsiteX4" fmla="*/ 539105 w 614365"/>
                <a:gd name="connsiteY4" fmla="*/ 228716 h 651321"/>
                <a:gd name="connsiteX5" fmla="*/ 535639 w 614365"/>
                <a:gd name="connsiteY5" fmla="*/ 225573 h 651321"/>
                <a:gd name="connsiteX6" fmla="*/ 535839 w 614365"/>
                <a:gd name="connsiteY6" fmla="*/ 218524 h 651321"/>
                <a:gd name="connsiteX7" fmla="*/ 538515 w 614365"/>
                <a:gd name="connsiteY7" fmla="*/ 208237 h 651321"/>
                <a:gd name="connsiteX8" fmla="*/ 540944 w 614365"/>
                <a:gd name="connsiteY8" fmla="*/ 202113 h 651321"/>
                <a:gd name="connsiteX9" fmla="*/ 540172 w 614365"/>
                <a:gd name="connsiteY9" fmla="*/ 196902 h 651321"/>
                <a:gd name="connsiteX10" fmla="*/ 537515 w 614365"/>
                <a:gd name="connsiteY10" fmla="*/ 195759 h 651321"/>
                <a:gd name="connsiteX11" fmla="*/ 532533 w 614365"/>
                <a:gd name="connsiteY11" fmla="*/ 198283 h 651321"/>
                <a:gd name="connsiteX12" fmla="*/ 526971 w 614365"/>
                <a:gd name="connsiteY12" fmla="*/ 199922 h 651321"/>
                <a:gd name="connsiteX13" fmla="*/ 522332 w 614365"/>
                <a:gd name="connsiteY13" fmla="*/ 201427 h 651321"/>
                <a:gd name="connsiteX14" fmla="*/ 517074 w 614365"/>
                <a:gd name="connsiteY14" fmla="*/ 200150 h 651321"/>
                <a:gd name="connsiteX15" fmla="*/ 517332 w 614365"/>
                <a:gd name="connsiteY15" fmla="*/ 195455 h 651321"/>
                <a:gd name="connsiteX16" fmla="*/ 517817 w 614365"/>
                <a:gd name="connsiteY16" fmla="*/ 190806 h 651321"/>
                <a:gd name="connsiteX17" fmla="*/ 521418 w 614365"/>
                <a:gd name="connsiteY17" fmla="*/ 186082 h 651321"/>
                <a:gd name="connsiteX18" fmla="*/ 522999 w 614365"/>
                <a:gd name="connsiteY18" fmla="*/ 180234 h 651321"/>
                <a:gd name="connsiteX19" fmla="*/ 520322 w 614365"/>
                <a:gd name="connsiteY19" fmla="*/ 174519 h 651321"/>
                <a:gd name="connsiteX20" fmla="*/ 518151 w 614365"/>
                <a:gd name="connsiteY20" fmla="*/ 170871 h 651321"/>
                <a:gd name="connsiteX21" fmla="*/ 520656 w 614365"/>
                <a:gd name="connsiteY21" fmla="*/ 168851 h 651321"/>
                <a:gd name="connsiteX22" fmla="*/ 521551 w 614365"/>
                <a:gd name="connsiteY22" fmla="*/ 165051 h 651321"/>
                <a:gd name="connsiteX23" fmla="*/ 517588 w 614365"/>
                <a:gd name="connsiteY23" fmla="*/ 160298 h 651321"/>
                <a:gd name="connsiteX24" fmla="*/ 516693 w 614365"/>
                <a:gd name="connsiteY24" fmla="*/ 156497 h 651321"/>
                <a:gd name="connsiteX25" fmla="*/ 519579 w 614365"/>
                <a:gd name="connsiteY25" fmla="*/ 152925 h 651321"/>
                <a:gd name="connsiteX26" fmla="*/ 518274 w 614365"/>
                <a:gd name="connsiteY26" fmla="*/ 149687 h 651321"/>
                <a:gd name="connsiteX27" fmla="*/ 513807 w 614365"/>
                <a:gd name="connsiteY27" fmla="*/ 147849 h 651321"/>
                <a:gd name="connsiteX28" fmla="*/ 510083 w 614365"/>
                <a:gd name="connsiteY28" fmla="*/ 144429 h 651321"/>
                <a:gd name="connsiteX29" fmla="*/ 505463 w 614365"/>
                <a:gd name="connsiteY29" fmla="*/ 143305 h 651321"/>
                <a:gd name="connsiteX30" fmla="*/ 501148 w 614365"/>
                <a:gd name="connsiteY30" fmla="*/ 143639 h 651321"/>
                <a:gd name="connsiteX31" fmla="*/ 496424 w 614365"/>
                <a:gd name="connsiteY31" fmla="*/ 141391 h 651321"/>
                <a:gd name="connsiteX32" fmla="*/ 490557 w 614365"/>
                <a:gd name="connsiteY32" fmla="*/ 140676 h 651321"/>
                <a:gd name="connsiteX33" fmla="*/ 483584 w 614365"/>
                <a:gd name="connsiteY33" fmla="*/ 139171 h 651321"/>
                <a:gd name="connsiteX34" fmla="*/ 482841 w 614365"/>
                <a:gd name="connsiteY34" fmla="*/ 135009 h 651321"/>
                <a:gd name="connsiteX35" fmla="*/ 486546 w 614365"/>
                <a:gd name="connsiteY35" fmla="*/ 130846 h 651321"/>
                <a:gd name="connsiteX36" fmla="*/ 486499 w 614365"/>
                <a:gd name="connsiteY36" fmla="*/ 127732 h 651321"/>
                <a:gd name="connsiteX37" fmla="*/ 483718 w 614365"/>
                <a:gd name="connsiteY37" fmla="*/ 124665 h 651321"/>
                <a:gd name="connsiteX38" fmla="*/ 479612 w 614365"/>
                <a:gd name="connsiteY38" fmla="*/ 121112 h 651321"/>
                <a:gd name="connsiteX39" fmla="*/ 473583 w 614365"/>
                <a:gd name="connsiteY39" fmla="*/ 119731 h 651321"/>
                <a:gd name="connsiteX40" fmla="*/ 468687 w 614365"/>
                <a:gd name="connsiteY40" fmla="*/ 119093 h 651321"/>
                <a:gd name="connsiteX41" fmla="*/ 464811 w 614365"/>
                <a:gd name="connsiteY41" fmla="*/ 118664 h 651321"/>
                <a:gd name="connsiteX42" fmla="*/ 459115 w 614365"/>
                <a:gd name="connsiteY42" fmla="*/ 117178 h 651321"/>
                <a:gd name="connsiteX43" fmla="*/ 454190 w 614365"/>
                <a:gd name="connsiteY43" fmla="*/ 116264 h 651321"/>
                <a:gd name="connsiteX44" fmla="*/ 449056 w 614365"/>
                <a:gd name="connsiteY44" fmla="*/ 117264 h 651321"/>
                <a:gd name="connsiteX45" fmla="*/ 444770 w 614365"/>
                <a:gd name="connsiteY45" fmla="*/ 115911 h 651321"/>
                <a:gd name="connsiteX46" fmla="*/ 440379 w 614365"/>
                <a:gd name="connsiteY46" fmla="*/ 114530 h 651321"/>
                <a:gd name="connsiteX47" fmla="*/ 436321 w 614365"/>
                <a:gd name="connsiteY47" fmla="*/ 114740 h 651321"/>
                <a:gd name="connsiteX48" fmla="*/ 431187 w 614365"/>
                <a:gd name="connsiteY48" fmla="*/ 118054 h 651321"/>
                <a:gd name="connsiteX49" fmla="*/ 426311 w 614365"/>
                <a:gd name="connsiteY49" fmla="*/ 119740 h 651321"/>
                <a:gd name="connsiteX50" fmla="*/ 422577 w 614365"/>
                <a:gd name="connsiteY50" fmla="*/ 117111 h 651321"/>
                <a:gd name="connsiteX51" fmla="*/ 417366 w 614365"/>
                <a:gd name="connsiteY51" fmla="*/ 116626 h 651321"/>
                <a:gd name="connsiteX52" fmla="*/ 410423 w 614365"/>
                <a:gd name="connsiteY52" fmla="*/ 115606 h 651321"/>
                <a:gd name="connsiteX53" fmla="*/ 400183 w 614365"/>
                <a:gd name="connsiteY53" fmla="*/ 111777 h 651321"/>
                <a:gd name="connsiteX54" fmla="*/ 389163 w 614365"/>
                <a:gd name="connsiteY54" fmla="*/ 107053 h 651321"/>
                <a:gd name="connsiteX55" fmla="*/ 362283 w 614365"/>
                <a:gd name="connsiteY55" fmla="*/ 101052 h 651321"/>
                <a:gd name="connsiteX56" fmla="*/ 289522 w 614365"/>
                <a:gd name="connsiteY56" fmla="*/ 88289 h 651321"/>
                <a:gd name="connsiteX57" fmla="*/ 270558 w 614365"/>
                <a:gd name="connsiteY57" fmla="*/ 82774 h 651321"/>
                <a:gd name="connsiteX58" fmla="*/ 267138 w 614365"/>
                <a:gd name="connsiteY58" fmla="*/ 75478 h 651321"/>
                <a:gd name="connsiteX59" fmla="*/ 262033 w 614365"/>
                <a:gd name="connsiteY59" fmla="*/ 67696 h 651321"/>
                <a:gd name="connsiteX60" fmla="*/ 257746 w 614365"/>
                <a:gd name="connsiteY60" fmla="*/ 63124 h 651321"/>
                <a:gd name="connsiteX61" fmla="*/ 252641 w 614365"/>
                <a:gd name="connsiteY61" fmla="*/ 61419 h 651321"/>
                <a:gd name="connsiteX62" fmla="*/ 249660 w 614365"/>
                <a:gd name="connsiteY62" fmla="*/ 58790 h 651321"/>
                <a:gd name="connsiteX63" fmla="*/ 246497 w 614365"/>
                <a:gd name="connsiteY63" fmla="*/ 57104 h 651321"/>
                <a:gd name="connsiteX64" fmla="*/ 242411 w 614365"/>
                <a:gd name="connsiteY64" fmla="*/ 58228 h 651321"/>
                <a:gd name="connsiteX65" fmla="*/ 239392 w 614365"/>
                <a:gd name="connsiteY65" fmla="*/ 57628 h 651321"/>
                <a:gd name="connsiteX66" fmla="*/ 237601 w 614365"/>
                <a:gd name="connsiteY66" fmla="*/ 53237 h 651321"/>
                <a:gd name="connsiteX67" fmla="*/ 233058 w 614365"/>
                <a:gd name="connsiteY67" fmla="*/ 52503 h 651321"/>
                <a:gd name="connsiteX68" fmla="*/ 225781 w 614365"/>
                <a:gd name="connsiteY68" fmla="*/ 51103 h 651321"/>
                <a:gd name="connsiteX69" fmla="*/ 219846 w 614365"/>
                <a:gd name="connsiteY69" fmla="*/ 48331 h 651321"/>
                <a:gd name="connsiteX70" fmla="*/ 212712 w 614365"/>
                <a:gd name="connsiteY70" fmla="*/ 43464 h 651321"/>
                <a:gd name="connsiteX71" fmla="*/ 206235 w 614365"/>
                <a:gd name="connsiteY71" fmla="*/ 39702 h 651321"/>
                <a:gd name="connsiteX72" fmla="*/ 203283 w 614365"/>
                <a:gd name="connsiteY72" fmla="*/ 40302 h 651321"/>
                <a:gd name="connsiteX73" fmla="*/ 202064 w 614365"/>
                <a:gd name="connsiteY73" fmla="*/ 43731 h 651321"/>
                <a:gd name="connsiteX74" fmla="*/ 199082 w 614365"/>
                <a:gd name="connsiteY74" fmla="*/ 46293 h 651321"/>
                <a:gd name="connsiteX75" fmla="*/ 193262 w 614365"/>
                <a:gd name="connsiteY75" fmla="*/ 49751 h 651321"/>
                <a:gd name="connsiteX76" fmla="*/ 188043 w 614365"/>
                <a:gd name="connsiteY76" fmla="*/ 52913 h 651321"/>
                <a:gd name="connsiteX77" fmla="*/ 185928 w 614365"/>
                <a:gd name="connsiteY77" fmla="*/ 52380 h 651321"/>
                <a:gd name="connsiteX78" fmla="*/ 186109 w 614365"/>
                <a:gd name="connsiteY78" fmla="*/ 48350 h 651321"/>
                <a:gd name="connsiteX79" fmla="*/ 188586 w 614365"/>
                <a:gd name="connsiteY79" fmla="*/ 44407 h 651321"/>
                <a:gd name="connsiteX80" fmla="*/ 192796 w 614365"/>
                <a:gd name="connsiteY80" fmla="*/ 40169 h 651321"/>
                <a:gd name="connsiteX81" fmla="*/ 192529 w 614365"/>
                <a:gd name="connsiteY81" fmla="*/ 35482 h 651321"/>
                <a:gd name="connsiteX82" fmla="*/ 190738 w 614365"/>
                <a:gd name="connsiteY82" fmla="*/ 30501 h 651321"/>
                <a:gd name="connsiteX83" fmla="*/ 191872 w 614365"/>
                <a:gd name="connsiteY83" fmla="*/ 25938 h 651321"/>
                <a:gd name="connsiteX84" fmla="*/ 195244 w 614365"/>
                <a:gd name="connsiteY84" fmla="*/ 21518 h 651321"/>
                <a:gd name="connsiteX85" fmla="*/ 197091 w 614365"/>
                <a:gd name="connsiteY85" fmla="*/ 16565 h 651321"/>
                <a:gd name="connsiteX86" fmla="*/ 199215 w 614365"/>
                <a:gd name="connsiteY86" fmla="*/ 11403 h 651321"/>
                <a:gd name="connsiteX87" fmla="*/ 200406 w 614365"/>
                <a:gd name="connsiteY87" fmla="*/ 8269 h 651321"/>
                <a:gd name="connsiteX88" fmla="*/ 196948 w 614365"/>
                <a:gd name="connsiteY88" fmla="*/ 3735 h 651321"/>
                <a:gd name="connsiteX89" fmla="*/ 191938 w 614365"/>
                <a:gd name="connsiteY89" fmla="*/ 573 h 651321"/>
                <a:gd name="connsiteX90" fmla="*/ 187252 w 614365"/>
                <a:gd name="connsiteY90" fmla="*/ 364 h 651321"/>
                <a:gd name="connsiteX91" fmla="*/ 183728 w 614365"/>
                <a:gd name="connsiteY91" fmla="*/ 3164 h 651321"/>
                <a:gd name="connsiteX92" fmla="*/ 181166 w 614365"/>
                <a:gd name="connsiteY92" fmla="*/ 4240 h 651321"/>
                <a:gd name="connsiteX93" fmla="*/ 177737 w 614365"/>
                <a:gd name="connsiteY93" fmla="*/ 4240 h 651321"/>
                <a:gd name="connsiteX94" fmla="*/ 174488 w 614365"/>
                <a:gd name="connsiteY94" fmla="*/ 7288 h 651321"/>
                <a:gd name="connsiteX95" fmla="*/ 171088 w 614365"/>
                <a:gd name="connsiteY95" fmla="*/ 10365 h 651321"/>
                <a:gd name="connsiteX96" fmla="*/ 169088 w 614365"/>
                <a:gd name="connsiteY96" fmla="*/ 12394 h 651321"/>
                <a:gd name="connsiteX97" fmla="*/ 166135 w 614365"/>
                <a:gd name="connsiteY97" fmla="*/ 13470 h 651321"/>
                <a:gd name="connsiteX98" fmla="*/ 163716 w 614365"/>
                <a:gd name="connsiteY98" fmla="*/ 15442 h 651321"/>
                <a:gd name="connsiteX99" fmla="*/ 161830 w 614365"/>
                <a:gd name="connsiteY99" fmla="*/ 17737 h 651321"/>
                <a:gd name="connsiteX100" fmla="*/ 159115 w 614365"/>
                <a:gd name="connsiteY100" fmla="*/ 18785 h 651321"/>
                <a:gd name="connsiteX101" fmla="*/ 155238 w 614365"/>
                <a:gd name="connsiteY101" fmla="*/ 18937 h 651321"/>
                <a:gd name="connsiteX102" fmla="*/ 152467 w 614365"/>
                <a:gd name="connsiteY102" fmla="*/ 19471 h 651321"/>
                <a:gd name="connsiteX103" fmla="*/ 148942 w 614365"/>
                <a:gd name="connsiteY103" fmla="*/ 21795 h 651321"/>
                <a:gd name="connsiteX104" fmla="*/ 144018 w 614365"/>
                <a:gd name="connsiteY104" fmla="*/ 23700 h 651321"/>
                <a:gd name="connsiteX105" fmla="*/ 139275 w 614365"/>
                <a:gd name="connsiteY105" fmla="*/ 27129 h 651321"/>
                <a:gd name="connsiteX106" fmla="*/ 134417 w 614365"/>
                <a:gd name="connsiteY106" fmla="*/ 30529 h 651321"/>
                <a:gd name="connsiteX107" fmla="*/ 128302 w 614365"/>
                <a:gd name="connsiteY107" fmla="*/ 32825 h 651321"/>
                <a:gd name="connsiteX108" fmla="*/ 122454 w 614365"/>
                <a:gd name="connsiteY108" fmla="*/ 36044 h 651321"/>
                <a:gd name="connsiteX109" fmla="*/ 116900 w 614365"/>
                <a:gd name="connsiteY109" fmla="*/ 37654 h 651321"/>
                <a:gd name="connsiteX110" fmla="*/ 111262 w 614365"/>
                <a:gd name="connsiteY110" fmla="*/ 39978 h 651321"/>
                <a:gd name="connsiteX111" fmla="*/ 104937 w 614365"/>
                <a:gd name="connsiteY111" fmla="*/ 42988 h 651321"/>
                <a:gd name="connsiteX112" fmla="*/ 99441 w 614365"/>
                <a:gd name="connsiteY112" fmla="*/ 45826 h 651321"/>
                <a:gd name="connsiteX113" fmla="*/ 94012 w 614365"/>
                <a:gd name="connsiteY113" fmla="*/ 48541 h 651321"/>
                <a:gd name="connsiteX114" fmla="*/ 86373 w 614365"/>
                <a:gd name="connsiteY114" fmla="*/ 50036 h 651321"/>
                <a:gd name="connsiteX115" fmla="*/ 79924 w 614365"/>
                <a:gd name="connsiteY115" fmla="*/ 50160 h 651321"/>
                <a:gd name="connsiteX116" fmla="*/ 76133 w 614365"/>
                <a:gd name="connsiteY116" fmla="*/ 48665 h 651321"/>
                <a:gd name="connsiteX117" fmla="*/ 72400 w 614365"/>
                <a:gd name="connsiteY117" fmla="*/ 45588 h 651321"/>
                <a:gd name="connsiteX118" fmla="*/ 70780 w 614365"/>
                <a:gd name="connsiteY118" fmla="*/ 43140 h 651321"/>
                <a:gd name="connsiteX119" fmla="*/ 68952 w 614365"/>
                <a:gd name="connsiteY119" fmla="*/ 43274 h 651321"/>
                <a:gd name="connsiteX120" fmla="*/ 62970 w 614365"/>
                <a:gd name="connsiteY120" fmla="*/ 47703 h 651321"/>
                <a:gd name="connsiteX121" fmla="*/ 59141 w 614365"/>
                <a:gd name="connsiteY121" fmla="*/ 52684 h 651321"/>
                <a:gd name="connsiteX122" fmla="*/ 48311 w 614365"/>
                <a:gd name="connsiteY122" fmla="*/ 59152 h 651321"/>
                <a:gd name="connsiteX123" fmla="*/ 55445 w 614365"/>
                <a:gd name="connsiteY123" fmla="*/ 142762 h 651321"/>
                <a:gd name="connsiteX124" fmla="*/ 51530 w 614365"/>
                <a:gd name="connsiteY124" fmla="*/ 145134 h 651321"/>
                <a:gd name="connsiteX125" fmla="*/ 46968 w 614365"/>
                <a:gd name="connsiteY125" fmla="*/ 153011 h 651321"/>
                <a:gd name="connsiteX126" fmla="*/ 40215 w 614365"/>
                <a:gd name="connsiteY126" fmla="*/ 156754 h 651321"/>
                <a:gd name="connsiteX127" fmla="*/ 31052 w 614365"/>
                <a:gd name="connsiteY127" fmla="*/ 161669 h 651321"/>
                <a:gd name="connsiteX128" fmla="*/ 12935 w 614365"/>
                <a:gd name="connsiteY128" fmla="*/ 175395 h 651321"/>
                <a:gd name="connsiteX129" fmla="*/ 9725 w 614365"/>
                <a:gd name="connsiteY129" fmla="*/ 181948 h 651321"/>
                <a:gd name="connsiteX130" fmla="*/ 10782 w 614365"/>
                <a:gd name="connsiteY130" fmla="*/ 187644 h 651321"/>
                <a:gd name="connsiteX131" fmla="*/ 1105 w 614365"/>
                <a:gd name="connsiteY131" fmla="*/ 199026 h 651321"/>
                <a:gd name="connsiteX132" fmla="*/ 0 w 614365"/>
                <a:gd name="connsiteY132" fmla="*/ 217781 h 651321"/>
                <a:gd name="connsiteX133" fmla="*/ 7239 w 614365"/>
                <a:gd name="connsiteY133" fmla="*/ 219819 h 651321"/>
                <a:gd name="connsiteX134" fmla="*/ 18526 w 614365"/>
                <a:gd name="connsiteY134" fmla="*/ 228392 h 651321"/>
                <a:gd name="connsiteX135" fmla="*/ 25279 w 614365"/>
                <a:gd name="connsiteY135" fmla="*/ 235498 h 651321"/>
                <a:gd name="connsiteX136" fmla="*/ 24965 w 614365"/>
                <a:gd name="connsiteY136" fmla="*/ 248233 h 651321"/>
                <a:gd name="connsiteX137" fmla="*/ 20317 w 614365"/>
                <a:gd name="connsiteY137" fmla="*/ 257091 h 651321"/>
                <a:gd name="connsiteX138" fmla="*/ 17621 w 614365"/>
                <a:gd name="connsiteY138" fmla="*/ 272035 h 651321"/>
                <a:gd name="connsiteX139" fmla="*/ 18374 w 614365"/>
                <a:gd name="connsiteY139" fmla="*/ 279055 h 651321"/>
                <a:gd name="connsiteX140" fmla="*/ 18888 w 614365"/>
                <a:gd name="connsiteY140" fmla="*/ 283437 h 651321"/>
                <a:gd name="connsiteX141" fmla="*/ 18869 w 614365"/>
                <a:gd name="connsiteY141" fmla="*/ 289857 h 651321"/>
                <a:gd name="connsiteX142" fmla="*/ 18383 w 614365"/>
                <a:gd name="connsiteY142" fmla="*/ 299601 h 651321"/>
                <a:gd name="connsiteX143" fmla="*/ 19993 w 614365"/>
                <a:gd name="connsiteY143" fmla="*/ 309650 h 651321"/>
                <a:gd name="connsiteX144" fmla="*/ 20079 w 614365"/>
                <a:gd name="connsiteY144" fmla="*/ 318308 h 651321"/>
                <a:gd name="connsiteX145" fmla="*/ 20631 w 614365"/>
                <a:gd name="connsiteY145" fmla="*/ 327347 h 651321"/>
                <a:gd name="connsiteX146" fmla="*/ 23956 w 614365"/>
                <a:gd name="connsiteY146" fmla="*/ 344616 h 651321"/>
                <a:gd name="connsiteX147" fmla="*/ 35223 w 614365"/>
                <a:gd name="connsiteY147" fmla="*/ 352322 h 651321"/>
                <a:gd name="connsiteX148" fmla="*/ 41624 w 614365"/>
                <a:gd name="connsiteY148" fmla="*/ 359628 h 651321"/>
                <a:gd name="connsiteX149" fmla="*/ 46368 w 614365"/>
                <a:gd name="connsiteY149" fmla="*/ 363704 h 651321"/>
                <a:gd name="connsiteX150" fmla="*/ 49644 w 614365"/>
                <a:gd name="connsiteY150" fmla="*/ 363237 h 651321"/>
                <a:gd name="connsiteX151" fmla="*/ 64208 w 614365"/>
                <a:gd name="connsiteY151" fmla="*/ 364704 h 651321"/>
                <a:gd name="connsiteX152" fmla="*/ 73838 w 614365"/>
                <a:gd name="connsiteY152" fmla="*/ 374401 h 651321"/>
                <a:gd name="connsiteX153" fmla="*/ 106737 w 614365"/>
                <a:gd name="connsiteY153" fmla="*/ 388812 h 651321"/>
                <a:gd name="connsiteX154" fmla="*/ 115367 w 614365"/>
                <a:gd name="connsiteY154" fmla="*/ 397432 h 651321"/>
                <a:gd name="connsiteX155" fmla="*/ 119262 w 614365"/>
                <a:gd name="connsiteY155" fmla="*/ 404357 h 651321"/>
                <a:gd name="connsiteX156" fmla="*/ 127302 w 614365"/>
                <a:gd name="connsiteY156" fmla="*/ 417397 h 651321"/>
                <a:gd name="connsiteX157" fmla="*/ 140103 w 614365"/>
                <a:gd name="connsiteY157" fmla="*/ 425321 h 651321"/>
                <a:gd name="connsiteX158" fmla="*/ 145085 w 614365"/>
                <a:gd name="connsiteY158" fmla="*/ 429150 h 651321"/>
                <a:gd name="connsiteX159" fmla="*/ 169326 w 614365"/>
                <a:gd name="connsiteY159" fmla="*/ 437723 h 651321"/>
                <a:gd name="connsiteX160" fmla="*/ 184985 w 614365"/>
                <a:gd name="connsiteY160" fmla="*/ 455106 h 651321"/>
                <a:gd name="connsiteX161" fmla="*/ 192119 w 614365"/>
                <a:gd name="connsiteY161" fmla="*/ 488691 h 651321"/>
                <a:gd name="connsiteX162" fmla="*/ 194529 w 614365"/>
                <a:gd name="connsiteY162" fmla="*/ 496130 h 651321"/>
                <a:gd name="connsiteX163" fmla="*/ 196567 w 614365"/>
                <a:gd name="connsiteY163" fmla="*/ 501664 h 651321"/>
                <a:gd name="connsiteX164" fmla="*/ 200054 w 614365"/>
                <a:gd name="connsiteY164" fmla="*/ 511894 h 651321"/>
                <a:gd name="connsiteX165" fmla="*/ 201863 w 614365"/>
                <a:gd name="connsiteY165" fmla="*/ 515561 h 651321"/>
                <a:gd name="connsiteX166" fmla="*/ 202302 w 614365"/>
                <a:gd name="connsiteY166" fmla="*/ 521019 h 651321"/>
                <a:gd name="connsiteX167" fmla="*/ 202806 w 614365"/>
                <a:gd name="connsiteY167" fmla="*/ 528696 h 651321"/>
                <a:gd name="connsiteX168" fmla="*/ 213074 w 614365"/>
                <a:gd name="connsiteY168" fmla="*/ 535888 h 651321"/>
                <a:gd name="connsiteX169" fmla="*/ 214151 w 614365"/>
                <a:gd name="connsiteY169" fmla="*/ 555928 h 651321"/>
                <a:gd name="connsiteX170" fmla="*/ 210093 w 614365"/>
                <a:gd name="connsiteY170" fmla="*/ 564063 h 651321"/>
                <a:gd name="connsiteX171" fmla="*/ 211474 w 614365"/>
                <a:gd name="connsiteY171" fmla="*/ 575712 h 651321"/>
                <a:gd name="connsiteX172" fmla="*/ 213331 w 614365"/>
                <a:gd name="connsiteY172" fmla="*/ 584398 h 651321"/>
                <a:gd name="connsiteX173" fmla="*/ 214808 w 614365"/>
                <a:gd name="connsiteY173" fmla="*/ 595943 h 651321"/>
                <a:gd name="connsiteX174" fmla="*/ 221409 w 614365"/>
                <a:gd name="connsiteY174" fmla="*/ 600867 h 651321"/>
                <a:gd name="connsiteX175" fmla="*/ 244783 w 614365"/>
                <a:gd name="connsiteY175" fmla="*/ 627118 h 651321"/>
                <a:gd name="connsiteX176" fmla="*/ 267824 w 614365"/>
                <a:gd name="connsiteY176" fmla="*/ 632500 h 651321"/>
                <a:gd name="connsiteX177" fmla="*/ 274939 w 614365"/>
                <a:gd name="connsiteY177" fmla="*/ 646444 h 651321"/>
                <a:gd name="connsiteX178" fmla="*/ 276644 w 614365"/>
                <a:gd name="connsiteY178" fmla="*/ 648530 h 651321"/>
                <a:gd name="connsiteX179" fmla="*/ 276654 w 614365"/>
                <a:gd name="connsiteY179" fmla="*/ 651321 h 651321"/>
                <a:gd name="connsiteX180" fmla="*/ 362283 w 614365"/>
                <a:gd name="connsiteY180" fmla="*/ 644358 h 651321"/>
                <a:gd name="connsiteX181" fmla="*/ 460734 w 614365"/>
                <a:gd name="connsiteY181" fmla="*/ 633900 h 651321"/>
                <a:gd name="connsiteX182" fmla="*/ 580854 w 614365"/>
                <a:gd name="connsiteY182" fmla="*/ 618850 h 651321"/>
                <a:gd name="connsiteX183" fmla="*/ 580882 w 614365"/>
                <a:gd name="connsiteY183" fmla="*/ 617869 h 651321"/>
                <a:gd name="connsiteX184" fmla="*/ 579291 w 614365"/>
                <a:gd name="connsiteY184" fmla="*/ 608211 h 651321"/>
                <a:gd name="connsiteX185" fmla="*/ 576949 w 614365"/>
                <a:gd name="connsiteY185" fmla="*/ 602829 h 651321"/>
                <a:gd name="connsiteX186" fmla="*/ 576739 w 614365"/>
                <a:gd name="connsiteY186" fmla="*/ 594685 h 651321"/>
                <a:gd name="connsiteX187" fmla="*/ 578053 w 614365"/>
                <a:gd name="connsiteY187" fmla="*/ 586056 h 651321"/>
                <a:gd name="connsiteX188" fmla="*/ 579158 w 614365"/>
                <a:gd name="connsiteY188" fmla="*/ 581084 h 651321"/>
                <a:gd name="connsiteX189" fmla="*/ 578539 w 614365"/>
                <a:gd name="connsiteY189" fmla="*/ 575216 h 651321"/>
                <a:gd name="connsiteX190" fmla="*/ 574119 w 614365"/>
                <a:gd name="connsiteY190" fmla="*/ 569216 h 651321"/>
                <a:gd name="connsiteX191" fmla="*/ 568871 w 614365"/>
                <a:gd name="connsiteY191" fmla="*/ 561624 h 651321"/>
                <a:gd name="connsiteX192" fmla="*/ 567633 w 614365"/>
                <a:gd name="connsiteY192" fmla="*/ 553347 h 651321"/>
                <a:gd name="connsiteX193" fmla="*/ 565766 w 614365"/>
                <a:gd name="connsiteY193" fmla="*/ 546517 h 651321"/>
                <a:gd name="connsiteX194" fmla="*/ 560527 w 614365"/>
                <a:gd name="connsiteY194" fmla="*/ 542107 h 651321"/>
                <a:gd name="connsiteX195" fmla="*/ 560527 w 614365"/>
                <a:gd name="connsiteY195" fmla="*/ 538583 h 651321"/>
                <a:gd name="connsiteX196" fmla="*/ 562870 w 614365"/>
                <a:gd name="connsiteY196" fmla="*/ 533335 h 651321"/>
                <a:gd name="connsiteX197" fmla="*/ 560041 w 614365"/>
                <a:gd name="connsiteY197" fmla="*/ 527058 h 651321"/>
                <a:gd name="connsiteX198" fmla="*/ 557975 w 614365"/>
                <a:gd name="connsiteY198" fmla="*/ 522419 h 651321"/>
                <a:gd name="connsiteX199" fmla="*/ 556460 w 614365"/>
                <a:gd name="connsiteY199" fmla="*/ 517685 h 651321"/>
                <a:gd name="connsiteX200" fmla="*/ 553764 w 614365"/>
                <a:gd name="connsiteY200" fmla="*/ 510894 h 651321"/>
                <a:gd name="connsiteX201" fmla="*/ 554250 w 614365"/>
                <a:gd name="connsiteY201" fmla="*/ 504007 h 651321"/>
                <a:gd name="connsiteX202" fmla="*/ 555841 w 614365"/>
                <a:gd name="connsiteY202" fmla="*/ 497378 h 651321"/>
                <a:gd name="connsiteX203" fmla="*/ 556603 w 614365"/>
                <a:gd name="connsiteY203" fmla="*/ 489101 h 651321"/>
                <a:gd name="connsiteX204" fmla="*/ 559089 w 614365"/>
                <a:gd name="connsiteY204" fmla="*/ 482405 h 651321"/>
                <a:gd name="connsiteX205" fmla="*/ 562746 w 614365"/>
                <a:gd name="connsiteY205" fmla="*/ 475156 h 651321"/>
                <a:gd name="connsiteX206" fmla="*/ 563366 w 614365"/>
                <a:gd name="connsiteY206" fmla="*/ 467289 h 651321"/>
                <a:gd name="connsiteX207" fmla="*/ 564194 w 614365"/>
                <a:gd name="connsiteY207" fmla="*/ 458392 h 651321"/>
                <a:gd name="connsiteX208" fmla="*/ 566890 w 614365"/>
                <a:gd name="connsiteY208" fmla="*/ 446934 h 651321"/>
                <a:gd name="connsiteX209" fmla="*/ 567652 w 614365"/>
                <a:gd name="connsiteY209" fmla="*/ 436170 h 651321"/>
                <a:gd name="connsiteX210" fmla="*/ 565166 w 614365"/>
                <a:gd name="connsiteY210" fmla="*/ 426512 h 651321"/>
                <a:gd name="connsiteX211" fmla="*/ 561022 w 614365"/>
                <a:gd name="connsiteY211" fmla="*/ 416511 h 651321"/>
                <a:gd name="connsiteX212" fmla="*/ 561022 w 614365"/>
                <a:gd name="connsiteY212" fmla="*/ 407605 h 651321"/>
                <a:gd name="connsiteX213" fmla="*/ 563089 w 614365"/>
                <a:gd name="connsiteY213" fmla="*/ 398013 h 651321"/>
                <a:gd name="connsiteX214" fmla="*/ 564947 w 614365"/>
                <a:gd name="connsiteY214" fmla="*/ 391870 h 651321"/>
                <a:gd name="connsiteX215" fmla="*/ 566604 w 614365"/>
                <a:gd name="connsiteY215" fmla="*/ 386069 h 651321"/>
                <a:gd name="connsiteX216" fmla="*/ 568119 w 614365"/>
                <a:gd name="connsiteY216" fmla="*/ 379649 h 651321"/>
                <a:gd name="connsiteX217" fmla="*/ 573919 w 614365"/>
                <a:gd name="connsiteY217" fmla="*/ 373229 h 651321"/>
                <a:gd name="connsiteX218" fmla="*/ 579234 w 614365"/>
                <a:gd name="connsiteY218" fmla="*/ 365914 h 651321"/>
                <a:gd name="connsiteX219" fmla="*/ 578472 w 614365"/>
                <a:gd name="connsiteY219" fmla="*/ 357075 h 651321"/>
                <a:gd name="connsiteX220" fmla="*/ 575091 w 614365"/>
                <a:gd name="connsiteY220" fmla="*/ 348731 h 651321"/>
                <a:gd name="connsiteX221" fmla="*/ 573853 w 614365"/>
                <a:gd name="connsiteY221" fmla="*/ 339758 h 651321"/>
                <a:gd name="connsiteX222" fmla="*/ 573167 w 614365"/>
                <a:gd name="connsiteY222" fmla="*/ 330852 h 651321"/>
                <a:gd name="connsiteX223" fmla="*/ 574272 w 614365"/>
                <a:gd name="connsiteY223" fmla="*/ 324299 h 651321"/>
                <a:gd name="connsiteX224" fmla="*/ 576339 w 614365"/>
                <a:gd name="connsiteY224" fmla="*/ 318432 h 651321"/>
                <a:gd name="connsiteX225" fmla="*/ 577577 w 614365"/>
                <a:gd name="connsiteY225" fmla="*/ 309878 h 651321"/>
                <a:gd name="connsiteX226" fmla="*/ 582063 w 614365"/>
                <a:gd name="connsiteY226" fmla="*/ 299182 h 651321"/>
                <a:gd name="connsiteX227" fmla="*/ 585102 w 614365"/>
                <a:gd name="connsiteY227" fmla="*/ 285723 h 651321"/>
                <a:gd name="connsiteX228" fmla="*/ 587102 w 614365"/>
                <a:gd name="connsiteY228" fmla="*/ 276541 h 651321"/>
                <a:gd name="connsiteX229" fmla="*/ 588693 w 614365"/>
                <a:gd name="connsiteY229" fmla="*/ 272464 h 651321"/>
                <a:gd name="connsiteX230" fmla="*/ 591036 w 614365"/>
                <a:gd name="connsiteY230" fmla="*/ 266463 h 651321"/>
                <a:gd name="connsiteX231" fmla="*/ 593522 w 614365"/>
                <a:gd name="connsiteY231" fmla="*/ 263844 h 651321"/>
                <a:gd name="connsiteX232" fmla="*/ 594627 w 614365"/>
                <a:gd name="connsiteY232" fmla="*/ 260939 h 651321"/>
                <a:gd name="connsiteX233" fmla="*/ 595665 w 614365"/>
                <a:gd name="connsiteY233" fmla="*/ 256043 h 651321"/>
                <a:gd name="connsiteX234" fmla="*/ 598151 w 614365"/>
                <a:gd name="connsiteY234" fmla="*/ 252452 h 651321"/>
                <a:gd name="connsiteX235" fmla="*/ 598704 w 614365"/>
                <a:gd name="connsiteY235" fmla="*/ 246518 h 651321"/>
                <a:gd name="connsiteX236" fmla="*/ 600085 w 614365"/>
                <a:gd name="connsiteY236" fmla="*/ 241136 h 651321"/>
                <a:gd name="connsiteX237" fmla="*/ 602847 w 614365"/>
                <a:gd name="connsiteY237" fmla="*/ 237069 h 651321"/>
                <a:gd name="connsiteX238" fmla="*/ 604504 w 614365"/>
                <a:gd name="connsiteY238" fmla="*/ 233412 h 651321"/>
                <a:gd name="connsiteX239" fmla="*/ 608019 w 614365"/>
                <a:gd name="connsiteY239" fmla="*/ 230240 h 651321"/>
                <a:gd name="connsiteX240" fmla="*/ 610362 w 614365"/>
                <a:gd name="connsiteY240" fmla="*/ 223544 h 651321"/>
                <a:gd name="connsiteX241" fmla="*/ 610153 w 614365"/>
                <a:gd name="connsiteY241" fmla="*/ 217543 h 651321"/>
                <a:gd name="connsiteX242" fmla="*/ 608705 w 614365"/>
                <a:gd name="connsiteY242" fmla="*/ 211885 h 651321"/>
                <a:gd name="connsiteX243" fmla="*/ 608981 w 614365"/>
                <a:gd name="connsiteY243" fmla="*/ 208647 h 651321"/>
                <a:gd name="connsiteX244" fmla="*/ 612019 w 614365"/>
                <a:gd name="connsiteY244" fmla="*/ 208647 h 651321"/>
                <a:gd name="connsiteX245" fmla="*/ 614363 w 614365"/>
                <a:gd name="connsiteY245" fmla="*/ 206437 h 651321"/>
                <a:gd name="connsiteX246" fmla="*/ 613124 w 614365"/>
                <a:gd name="connsiteY246" fmla="*/ 202989 h 651321"/>
                <a:gd name="connsiteX247" fmla="*/ 612848 w 614365"/>
                <a:gd name="connsiteY247" fmla="*/ 199264 h 651321"/>
                <a:gd name="connsiteX248" fmla="*/ 610019 w 614365"/>
                <a:gd name="connsiteY248" fmla="*/ 198436 h 651321"/>
                <a:gd name="connsiteX249" fmla="*/ 602428 w 614365"/>
                <a:gd name="connsiteY249" fmla="*/ 200369 h 651321"/>
                <a:gd name="connsiteX250" fmla="*/ 597322 w 614365"/>
                <a:gd name="connsiteY250" fmla="*/ 203065 h 651321"/>
                <a:gd name="connsiteX251" fmla="*/ 596627 w 614365"/>
                <a:gd name="connsiteY251" fmla="*/ 210380 h 651321"/>
                <a:gd name="connsiteX252" fmla="*/ 595456 w 614365"/>
                <a:gd name="connsiteY252" fmla="*/ 214724 h 651321"/>
                <a:gd name="connsiteX253" fmla="*/ 590903 w 614365"/>
                <a:gd name="connsiteY253" fmla="*/ 217486 h 651321"/>
                <a:gd name="connsiteX254" fmla="*/ 587312 w 614365"/>
                <a:gd name="connsiteY254" fmla="*/ 219762 h 651321"/>
                <a:gd name="connsiteX255" fmla="*/ 586140 w 614365"/>
                <a:gd name="connsiteY255" fmla="*/ 223839 h 651321"/>
                <a:gd name="connsiteX256" fmla="*/ 584626 w 614365"/>
                <a:gd name="connsiteY256" fmla="*/ 231288 h 651321"/>
                <a:gd name="connsiteX257" fmla="*/ 578482 w 614365"/>
                <a:gd name="connsiteY257" fmla="*/ 244537 h 651321"/>
                <a:gd name="connsiteX258" fmla="*/ 574415 w 614365"/>
                <a:gd name="connsiteY258" fmla="*/ 255233 h 651321"/>
                <a:gd name="connsiteX259" fmla="*/ 572138 w 614365"/>
                <a:gd name="connsiteY259" fmla="*/ 261787 h 651321"/>
                <a:gd name="connsiteX260" fmla="*/ 568347 w 614365"/>
                <a:gd name="connsiteY260" fmla="*/ 264406 h 651321"/>
                <a:gd name="connsiteX261" fmla="*/ 565928 w 614365"/>
                <a:gd name="connsiteY261" fmla="*/ 268130 h 651321"/>
                <a:gd name="connsiteX262" fmla="*/ 562966 w 614365"/>
                <a:gd name="connsiteY262" fmla="*/ 269026 h 651321"/>
                <a:gd name="connsiteX263" fmla="*/ 558479 w 614365"/>
                <a:gd name="connsiteY263" fmla="*/ 269854 h 651321"/>
                <a:gd name="connsiteX264" fmla="*/ 552755 w 614365"/>
                <a:gd name="connsiteY264" fmla="*/ 275655 h 651321"/>
                <a:gd name="connsiteX265" fmla="*/ 546954 w 614365"/>
                <a:gd name="connsiteY265" fmla="*/ 288209 h 651321"/>
                <a:gd name="connsiteX266" fmla="*/ 543163 w 614365"/>
                <a:gd name="connsiteY266" fmla="*/ 298696 h 651321"/>
                <a:gd name="connsiteX267" fmla="*/ 537572 w 614365"/>
                <a:gd name="connsiteY267" fmla="*/ 304697 h 651321"/>
                <a:gd name="connsiteX268" fmla="*/ 531981 w 614365"/>
                <a:gd name="connsiteY268" fmla="*/ 310221 h 651321"/>
                <a:gd name="connsiteX269" fmla="*/ 528457 w 614365"/>
                <a:gd name="connsiteY269" fmla="*/ 316289 h 651321"/>
                <a:gd name="connsiteX270" fmla="*/ 523351 w 614365"/>
                <a:gd name="connsiteY270" fmla="*/ 319946 h 651321"/>
                <a:gd name="connsiteX271" fmla="*/ 517208 w 614365"/>
                <a:gd name="connsiteY271" fmla="*/ 318013 h 651321"/>
                <a:gd name="connsiteX272" fmla="*/ 516655 w 614365"/>
                <a:gd name="connsiteY272" fmla="*/ 314431 h 651321"/>
                <a:gd name="connsiteX273" fmla="*/ 516589 w 614365"/>
                <a:gd name="connsiteY273" fmla="*/ 312431 h 651321"/>
                <a:gd name="connsiteX274" fmla="*/ 516103 w 614365"/>
                <a:gd name="connsiteY274" fmla="*/ 307602 h 651321"/>
                <a:gd name="connsiteX275" fmla="*/ 518446 w 614365"/>
                <a:gd name="connsiteY275" fmla="*/ 302154 h 651321"/>
                <a:gd name="connsiteX276" fmla="*/ 520246 w 614365"/>
                <a:gd name="connsiteY276" fmla="*/ 296839 h 651321"/>
                <a:gd name="connsiteX277" fmla="*/ 523418 w 614365"/>
                <a:gd name="connsiteY277" fmla="*/ 291248 h 651321"/>
                <a:gd name="connsiteX278" fmla="*/ 526180 w 614365"/>
                <a:gd name="connsiteY278" fmla="*/ 283789 h 651321"/>
                <a:gd name="connsiteX279" fmla="*/ 527561 w 614365"/>
                <a:gd name="connsiteY279" fmla="*/ 277027 h 651321"/>
                <a:gd name="connsiteX280" fmla="*/ 531428 w 614365"/>
                <a:gd name="connsiteY280" fmla="*/ 271369 h 651321"/>
                <a:gd name="connsiteX281" fmla="*/ 530666 w 614365"/>
                <a:gd name="connsiteY281" fmla="*/ 266473 h 651321"/>
                <a:gd name="connsiteX282" fmla="*/ 532876 w 614365"/>
                <a:gd name="connsiteY282" fmla="*/ 260539 h 651321"/>
                <a:gd name="connsiteX283" fmla="*/ 543916 w 614365"/>
                <a:gd name="connsiteY283" fmla="*/ 256053 h 651321"/>
                <a:gd name="connsiteX284" fmla="*/ 551231 w 614365"/>
                <a:gd name="connsiteY284" fmla="*/ 249356 h 651321"/>
                <a:gd name="connsiteX285" fmla="*/ 551412 w 614365"/>
                <a:gd name="connsiteY285" fmla="*/ 239260 h 65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614365" h="651321">
                  <a:moveTo>
                    <a:pt x="551412" y="239260"/>
                  </a:moveTo>
                  <a:cubicBezTo>
                    <a:pt x="551374" y="238165"/>
                    <a:pt x="551374" y="237041"/>
                    <a:pt x="551431" y="235907"/>
                  </a:cubicBezTo>
                  <a:cubicBezTo>
                    <a:pt x="550383" y="235593"/>
                    <a:pt x="549288" y="235240"/>
                    <a:pt x="548278" y="234945"/>
                  </a:cubicBezTo>
                  <a:cubicBezTo>
                    <a:pt x="546468" y="234412"/>
                    <a:pt x="544935" y="234050"/>
                    <a:pt x="543449" y="232926"/>
                  </a:cubicBezTo>
                  <a:cubicBezTo>
                    <a:pt x="541972" y="231802"/>
                    <a:pt x="540534" y="229916"/>
                    <a:pt x="539105" y="228716"/>
                  </a:cubicBezTo>
                  <a:cubicBezTo>
                    <a:pt x="537677" y="227516"/>
                    <a:pt x="536248" y="227001"/>
                    <a:pt x="535639" y="225573"/>
                  </a:cubicBezTo>
                  <a:cubicBezTo>
                    <a:pt x="535029" y="224144"/>
                    <a:pt x="535229" y="221791"/>
                    <a:pt x="535839" y="218524"/>
                  </a:cubicBezTo>
                  <a:cubicBezTo>
                    <a:pt x="536448" y="215257"/>
                    <a:pt x="537477" y="211066"/>
                    <a:pt x="538515" y="208237"/>
                  </a:cubicBezTo>
                  <a:cubicBezTo>
                    <a:pt x="539563" y="205408"/>
                    <a:pt x="540630" y="203922"/>
                    <a:pt x="540944" y="202113"/>
                  </a:cubicBezTo>
                  <a:cubicBezTo>
                    <a:pt x="541249" y="200303"/>
                    <a:pt x="540791" y="198160"/>
                    <a:pt x="540172" y="196902"/>
                  </a:cubicBezTo>
                  <a:cubicBezTo>
                    <a:pt x="539563" y="195655"/>
                    <a:pt x="538791" y="195293"/>
                    <a:pt x="537515" y="195759"/>
                  </a:cubicBezTo>
                  <a:cubicBezTo>
                    <a:pt x="536239" y="196217"/>
                    <a:pt x="534448" y="197493"/>
                    <a:pt x="532533" y="198283"/>
                  </a:cubicBezTo>
                  <a:cubicBezTo>
                    <a:pt x="530619" y="199074"/>
                    <a:pt x="528581" y="199379"/>
                    <a:pt x="526971" y="199922"/>
                  </a:cubicBezTo>
                  <a:cubicBezTo>
                    <a:pt x="525361" y="200455"/>
                    <a:pt x="524190" y="201217"/>
                    <a:pt x="522332" y="201427"/>
                  </a:cubicBezTo>
                  <a:cubicBezTo>
                    <a:pt x="520465" y="201636"/>
                    <a:pt x="517912" y="201274"/>
                    <a:pt x="517074" y="200150"/>
                  </a:cubicBezTo>
                  <a:cubicBezTo>
                    <a:pt x="516227" y="199026"/>
                    <a:pt x="517103" y="197140"/>
                    <a:pt x="517332" y="195455"/>
                  </a:cubicBezTo>
                  <a:cubicBezTo>
                    <a:pt x="517560" y="193769"/>
                    <a:pt x="517150" y="192292"/>
                    <a:pt x="517817" y="190806"/>
                  </a:cubicBezTo>
                  <a:cubicBezTo>
                    <a:pt x="518484" y="189330"/>
                    <a:pt x="520217" y="187844"/>
                    <a:pt x="521418" y="186082"/>
                  </a:cubicBezTo>
                  <a:cubicBezTo>
                    <a:pt x="522618" y="184320"/>
                    <a:pt x="523275" y="182281"/>
                    <a:pt x="522999" y="180234"/>
                  </a:cubicBezTo>
                  <a:cubicBezTo>
                    <a:pt x="522713" y="178195"/>
                    <a:pt x="521494" y="176147"/>
                    <a:pt x="520322" y="174519"/>
                  </a:cubicBezTo>
                  <a:cubicBezTo>
                    <a:pt x="519151" y="172890"/>
                    <a:pt x="518027" y="171661"/>
                    <a:pt x="518151" y="170871"/>
                  </a:cubicBezTo>
                  <a:cubicBezTo>
                    <a:pt x="518274" y="170080"/>
                    <a:pt x="519656" y="169718"/>
                    <a:pt x="520656" y="168851"/>
                  </a:cubicBezTo>
                  <a:cubicBezTo>
                    <a:pt x="521646" y="167984"/>
                    <a:pt x="522265" y="166603"/>
                    <a:pt x="521551" y="165051"/>
                  </a:cubicBezTo>
                  <a:cubicBezTo>
                    <a:pt x="520837" y="163489"/>
                    <a:pt x="518789" y="161755"/>
                    <a:pt x="517588" y="160298"/>
                  </a:cubicBezTo>
                  <a:cubicBezTo>
                    <a:pt x="516389" y="158840"/>
                    <a:pt x="516036" y="157669"/>
                    <a:pt x="516693" y="156497"/>
                  </a:cubicBezTo>
                  <a:cubicBezTo>
                    <a:pt x="517360" y="155326"/>
                    <a:pt x="519046" y="154145"/>
                    <a:pt x="519579" y="152925"/>
                  </a:cubicBezTo>
                  <a:cubicBezTo>
                    <a:pt x="520113" y="151697"/>
                    <a:pt x="519503" y="150430"/>
                    <a:pt x="518274" y="149687"/>
                  </a:cubicBezTo>
                  <a:cubicBezTo>
                    <a:pt x="517046" y="148944"/>
                    <a:pt x="515217" y="148744"/>
                    <a:pt x="513807" y="147849"/>
                  </a:cubicBezTo>
                  <a:cubicBezTo>
                    <a:pt x="512407" y="146953"/>
                    <a:pt x="511435" y="145372"/>
                    <a:pt x="510083" y="144429"/>
                  </a:cubicBezTo>
                  <a:cubicBezTo>
                    <a:pt x="508730" y="143486"/>
                    <a:pt x="506997" y="143172"/>
                    <a:pt x="505463" y="143305"/>
                  </a:cubicBezTo>
                  <a:cubicBezTo>
                    <a:pt x="503930" y="143429"/>
                    <a:pt x="502606" y="143991"/>
                    <a:pt x="501148" y="143639"/>
                  </a:cubicBezTo>
                  <a:cubicBezTo>
                    <a:pt x="499691" y="143277"/>
                    <a:pt x="498110" y="142000"/>
                    <a:pt x="496424" y="141391"/>
                  </a:cubicBezTo>
                  <a:cubicBezTo>
                    <a:pt x="494738" y="140781"/>
                    <a:pt x="492948" y="140829"/>
                    <a:pt x="490557" y="140676"/>
                  </a:cubicBezTo>
                  <a:cubicBezTo>
                    <a:pt x="488156" y="140524"/>
                    <a:pt x="485147" y="140162"/>
                    <a:pt x="483584" y="139171"/>
                  </a:cubicBezTo>
                  <a:cubicBezTo>
                    <a:pt x="482032" y="138171"/>
                    <a:pt x="481927" y="136542"/>
                    <a:pt x="482841" y="135009"/>
                  </a:cubicBezTo>
                  <a:cubicBezTo>
                    <a:pt x="483756" y="133475"/>
                    <a:pt x="485699" y="132047"/>
                    <a:pt x="486546" y="130846"/>
                  </a:cubicBezTo>
                  <a:cubicBezTo>
                    <a:pt x="487385" y="129646"/>
                    <a:pt x="487128" y="128675"/>
                    <a:pt x="486499" y="127732"/>
                  </a:cubicBezTo>
                  <a:cubicBezTo>
                    <a:pt x="485861" y="126789"/>
                    <a:pt x="484842" y="125865"/>
                    <a:pt x="483718" y="124665"/>
                  </a:cubicBezTo>
                  <a:cubicBezTo>
                    <a:pt x="482594" y="123465"/>
                    <a:pt x="481374" y="121979"/>
                    <a:pt x="479612" y="121112"/>
                  </a:cubicBezTo>
                  <a:cubicBezTo>
                    <a:pt x="477850" y="120245"/>
                    <a:pt x="475555" y="119988"/>
                    <a:pt x="473583" y="119731"/>
                  </a:cubicBezTo>
                  <a:cubicBezTo>
                    <a:pt x="471621" y="119474"/>
                    <a:pt x="469983" y="119216"/>
                    <a:pt x="468687" y="119093"/>
                  </a:cubicBezTo>
                  <a:cubicBezTo>
                    <a:pt x="467382" y="118969"/>
                    <a:pt x="466411" y="118969"/>
                    <a:pt x="464811" y="118664"/>
                  </a:cubicBezTo>
                  <a:cubicBezTo>
                    <a:pt x="463201" y="118359"/>
                    <a:pt x="460953" y="117740"/>
                    <a:pt x="459115" y="117178"/>
                  </a:cubicBezTo>
                  <a:cubicBezTo>
                    <a:pt x="457276" y="116616"/>
                    <a:pt x="455847" y="116102"/>
                    <a:pt x="454190" y="116264"/>
                  </a:cubicBezTo>
                  <a:cubicBezTo>
                    <a:pt x="452533" y="116416"/>
                    <a:pt x="450647" y="117235"/>
                    <a:pt x="449056" y="117264"/>
                  </a:cubicBezTo>
                  <a:cubicBezTo>
                    <a:pt x="447475" y="117292"/>
                    <a:pt x="446199" y="116521"/>
                    <a:pt x="444770" y="115911"/>
                  </a:cubicBezTo>
                  <a:cubicBezTo>
                    <a:pt x="443341" y="115302"/>
                    <a:pt x="441760" y="114835"/>
                    <a:pt x="440379" y="114530"/>
                  </a:cubicBezTo>
                  <a:cubicBezTo>
                    <a:pt x="438998" y="114225"/>
                    <a:pt x="437826" y="114073"/>
                    <a:pt x="436321" y="114740"/>
                  </a:cubicBezTo>
                  <a:cubicBezTo>
                    <a:pt x="434816" y="115397"/>
                    <a:pt x="432978" y="116883"/>
                    <a:pt x="431187" y="118054"/>
                  </a:cubicBezTo>
                  <a:cubicBezTo>
                    <a:pt x="429396" y="119226"/>
                    <a:pt x="427663" y="120093"/>
                    <a:pt x="426311" y="119740"/>
                  </a:cubicBezTo>
                  <a:cubicBezTo>
                    <a:pt x="424958" y="119378"/>
                    <a:pt x="423986" y="117797"/>
                    <a:pt x="422577" y="117111"/>
                  </a:cubicBezTo>
                  <a:cubicBezTo>
                    <a:pt x="421177" y="116426"/>
                    <a:pt x="419338" y="116626"/>
                    <a:pt x="417366" y="116626"/>
                  </a:cubicBezTo>
                  <a:cubicBezTo>
                    <a:pt x="415404" y="116626"/>
                    <a:pt x="413309" y="116426"/>
                    <a:pt x="410423" y="115606"/>
                  </a:cubicBezTo>
                  <a:cubicBezTo>
                    <a:pt x="407537" y="114787"/>
                    <a:pt x="403860" y="113359"/>
                    <a:pt x="400183" y="111777"/>
                  </a:cubicBezTo>
                  <a:cubicBezTo>
                    <a:pt x="396507" y="110196"/>
                    <a:pt x="392830" y="108463"/>
                    <a:pt x="389163" y="107053"/>
                  </a:cubicBezTo>
                  <a:cubicBezTo>
                    <a:pt x="385496" y="105643"/>
                    <a:pt x="381810" y="104576"/>
                    <a:pt x="362283" y="101052"/>
                  </a:cubicBezTo>
                  <a:cubicBezTo>
                    <a:pt x="342757" y="97528"/>
                    <a:pt x="307381" y="91556"/>
                    <a:pt x="289522" y="88289"/>
                  </a:cubicBezTo>
                  <a:cubicBezTo>
                    <a:pt x="271653" y="85022"/>
                    <a:pt x="271301" y="84460"/>
                    <a:pt x="270558" y="82774"/>
                  </a:cubicBezTo>
                  <a:cubicBezTo>
                    <a:pt x="269815" y="81088"/>
                    <a:pt x="268691" y="78288"/>
                    <a:pt x="267138" y="75478"/>
                  </a:cubicBezTo>
                  <a:cubicBezTo>
                    <a:pt x="265586" y="72668"/>
                    <a:pt x="263585" y="69858"/>
                    <a:pt x="262033" y="67696"/>
                  </a:cubicBezTo>
                  <a:cubicBezTo>
                    <a:pt x="260471" y="65524"/>
                    <a:pt x="259347" y="63990"/>
                    <a:pt x="257746" y="63124"/>
                  </a:cubicBezTo>
                  <a:cubicBezTo>
                    <a:pt x="256137" y="62257"/>
                    <a:pt x="254041" y="62047"/>
                    <a:pt x="252641" y="61419"/>
                  </a:cubicBezTo>
                  <a:cubicBezTo>
                    <a:pt x="251241" y="60781"/>
                    <a:pt x="250527" y="59704"/>
                    <a:pt x="249660" y="58790"/>
                  </a:cubicBezTo>
                  <a:cubicBezTo>
                    <a:pt x="248793" y="57866"/>
                    <a:pt x="247774" y="57104"/>
                    <a:pt x="246497" y="57104"/>
                  </a:cubicBezTo>
                  <a:cubicBezTo>
                    <a:pt x="245221" y="57104"/>
                    <a:pt x="243688" y="57866"/>
                    <a:pt x="242411" y="58228"/>
                  </a:cubicBezTo>
                  <a:cubicBezTo>
                    <a:pt x="241135" y="58580"/>
                    <a:pt x="240116" y="58533"/>
                    <a:pt x="239392" y="57628"/>
                  </a:cubicBezTo>
                  <a:cubicBezTo>
                    <a:pt x="238687" y="56732"/>
                    <a:pt x="238268" y="55018"/>
                    <a:pt x="237601" y="53237"/>
                  </a:cubicBezTo>
                  <a:cubicBezTo>
                    <a:pt x="236525" y="53408"/>
                    <a:pt x="235087" y="52922"/>
                    <a:pt x="233058" y="52503"/>
                  </a:cubicBezTo>
                  <a:cubicBezTo>
                    <a:pt x="230886" y="52056"/>
                    <a:pt x="228019" y="51694"/>
                    <a:pt x="225781" y="51103"/>
                  </a:cubicBezTo>
                  <a:cubicBezTo>
                    <a:pt x="223542" y="50503"/>
                    <a:pt x="221933" y="49674"/>
                    <a:pt x="219846" y="48331"/>
                  </a:cubicBezTo>
                  <a:cubicBezTo>
                    <a:pt x="217761" y="46988"/>
                    <a:pt x="215189" y="45140"/>
                    <a:pt x="212712" y="43464"/>
                  </a:cubicBezTo>
                  <a:cubicBezTo>
                    <a:pt x="210236" y="41797"/>
                    <a:pt x="207855" y="40302"/>
                    <a:pt x="206235" y="39702"/>
                  </a:cubicBezTo>
                  <a:cubicBezTo>
                    <a:pt x="204626" y="39102"/>
                    <a:pt x="203788" y="39397"/>
                    <a:pt x="203283" y="40302"/>
                  </a:cubicBezTo>
                  <a:cubicBezTo>
                    <a:pt x="202778" y="41197"/>
                    <a:pt x="202597" y="42683"/>
                    <a:pt x="202064" y="43731"/>
                  </a:cubicBezTo>
                  <a:cubicBezTo>
                    <a:pt x="201530" y="44779"/>
                    <a:pt x="200625" y="45369"/>
                    <a:pt x="199082" y="46293"/>
                  </a:cubicBezTo>
                  <a:cubicBezTo>
                    <a:pt x="197530" y="47217"/>
                    <a:pt x="195320" y="48474"/>
                    <a:pt x="193262" y="49751"/>
                  </a:cubicBezTo>
                  <a:cubicBezTo>
                    <a:pt x="191205" y="51036"/>
                    <a:pt x="189290" y="52351"/>
                    <a:pt x="188043" y="52913"/>
                  </a:cubicBezTo>
                  <a:cubicBezTo>
                    <a:pt x="186785" y="53475"/>
                    <a:pt x="186195" y="53303"/>
                    <a:pt x="185928" y="52380"/>
                  </a:cubicBezTo>
                  <a:cubicBezTo>
                    <a:pt x="185661" y="51456"/>
                    <a:pt x="185719" y="49779"/>
                    <a:pt x="186109" y="48350"/>
                  </a:cubicBezTo>
                  <a:cubicBezTo>
                    <a:pt x="186500" y="46922"/>
                    <a:pt x="187214" y="45722"/>
                    <a:pt x="188586" y="44407"/>
                  </a:cubicBezTo>
                  <a:cubicBezTo>
                    <a:pt x="189957" y="43093"/>
                    <a:pt x="191986" y="41664"/>
                    <a:pt x="192796" y="40169"/>
                  </a:cubicBezTo>
                  <a:cubicBezTo>
                    <a:pt x="193605" y="38683"/>
                    <a:pt x="193186" y="37120"/>
                    <a:pt x="192529" y="35482"/>
                  </a:cubicBezTo>
                  <a:cubicBezTo>
                    <a:pt x="191872" y="33844"/>
                    <a:pt x="190976" y="32110"/>
                    <a:pt x="190738" y="30501"/>
                  </a:cubicBezTo>
                  <a:cubicBezTo>
                    <a:pt x="190500" y="28891"/>
                    <a:pt x="190919" y="27395"/>
                    <a:pt x="191872" y="25938"/>
                  </a:cubicBezTo>
                  <a:cubicBezTo>
                    <a:pt x="192824" y="24471"/>
                    <a:pt x="194320" y="23043"/>
                    <a:pt x="195244" y="21518"/>
                  </a:cubicBezTo>
                  <a:cubicBezTo>
                    <a:pt x="196167" y="19994"/>
                    <a:pt x="196529" y="18385"/>
                    <a:pt x="197091" y="16565"/>
                  </a:cubicBezTo>
                  <a:cubicBezTo>
                    <a:pt x="197653" y="14746"/>
                    <a:pt x="198434" y="12717"/>
                    <a:pt x="199215" y="11403"/>
                  </a:cubicBezTo>
                  <a:cubicBezTo>
                    <a:pt x="199987" y="10089"/>
                    <a:pt x="200768" y="9488"/>
                    <a:pt x="200406" y="8269"/>
                  </a:cubicBezTo>
                  <a:cubicBezTo>
                    <a:pt x="200044" y="7050"/>
                    <a:pt x="198558" y="5193"/>
                    <a:pt x="196948" y="3735"/>
                  </a:cubicBezTo>
                  <a:cubicBezTo>
                    <a:pt x="195339" y="2268"/>
                    <a:pt x="193605" y="1202"/>
                    <a:pt x="191938" y="573"/>
                  </a:cubicBezTo>
                  <a:cubicBezTo>
                    <a:pt x="190272" y="-56"/>
                    <a:pt x="188652" y="-227"/>
                    <a:pt x="187252" y="364"/>
                  </a:cubicBezTo>
                  <a:cubicBezTo>
                    <a:pt x="185852" y="963"/>
                    <a:pt x="184661" y="2335"/>
                    <a:pt x="183728" y="3164"/>
                  </a:cubicBezTo>
                  <a:cubicBezTo>
                    <a:pt x="182804" y="4002"/>
                    <a:pt x="182147" y="4297"/>
                    <a:pt x="181166" y="4240"/>
                  </a:cubicBezTo>
                  <a:cubicBezTo>
                    <a:pt x="180175" y="4183"/>
                    <a:pt x="178870" y="3764"/>
                    <a:pt x="177737" y="4240"/>
                  </a:cubicBezTo>
                  <a:cubicBezTo>
                    <a:pt x="176603" y="4716"/>
                    <a:pt x="175651" y="6088"/>
                    <a:pt x="174488" y="7288"/>
                  </a:cubicBezTo>
                  <a:cubicBezTo>
                    <a:pt x="173327" y="8479"/>
                    <a:pt x="171945" y="9498"/>
                    <a:pt x="171088" y="10365"/>
                  </a:cubicBezTo>
                  <a:cubicBezTo>
                    <a:pt x="170221" y="11231"/>
                    <a:pt x="169869" y="11946"/>
                    <a:pt x="169088" y="12394"/>
                  </a:cubicBezTo>
                  <a:cubicBezTo>
                    <a:pt x="168307" y="12841"/>
                    <a:pt x="167116" y="13022"/>
                    <a:pt x="166135" y="13470"/>
                  </a:cubicBezTo>
                  <a:cubicBezTo>
                    <a:pt x="165154" y="13917"/>
                    <a:pt x="164373" y="14632"/>
                    <a:pt x="163716" y="15442"/>
                  </a:cubicBezTo>
                  <a:cubicBezTo>
                    <a:pt x="163059" y="16251"/>
                    <a:pt x="162525" y="17147"/>
                    <a:pt x="161830" y="17737"/>
                  </a:cubicBezTo>
                  <a:cubicBezTo>
                    <a:pt x="161144" y="18337"/>
                    <a:pt x="160306" y="18632"/>
                    <a:pt x="159115" y="18785"/>
                  </a:cubicBezTo>
                  <a:cubicBezTo>
                    <a:pt x="157925" y="18937"/>
                    <a:pt x="156372" y="18937"/>
                    <a:pt x="155238" y="18937"/>
                  </a:cubicBezTo>
                  <a:cubicBezTo>
                    <a:pt x="154105" y="18937"/>
                    <a:pt x="153391" y="18937"/>
                    <a:pt x="152467" y="19471"/>
                  </a:cubicBezTo>
                  <a:cubicBezTo>
                    <a:pt x="151543" y="20004"/>
                    <a:pt x="150409" y="21080"/>
                    <a:pt x="148942" y="21795"/>
                  </a:cubicBezTo>
                  <a:cubicBezTo>
                    <a:pt x="147485" y="22509"/>
                    <a:pt x="145695" y="22871"/>
                    <a:pt x="144018" y="23700"/>
                  </a:cubicBezTo>
                  <a:cubicBezTo>
                    <a:pt x="142342" y="24538"/>
                    <a:pt x="140789" y="25852"/>
                    <a:pt x="139275" y="27129"/>
                  </a:cubicBezTo>
                  <a:cubicBezTo>
                    <a:pt x="137751" y="28415"/>
                    <a:pt x="136265" y="29662"/>
                    <a:pt x="134417" y="30529"/>
                  </a:cubicBezTo>
                  <a:cubicBezTo>
                    <a:pt x="132569" y="31396"/>
                    <a:pt x="130359" y="31872"/>
                    <a:pt x="128302" y="32825"/>
                  </a:cubicBezTo>
                  <a:cubicBezTo>
                    <a:pt x="126244" y="33777"/>
                    <a:pt x="124330" y="35215"/>
                    <a:pt x="122454" y="36044"/>
                  </a:cubicBezTo>
                  <a:cubicBezTo>
                    <a:pt x="120577" y="36882"/>
                    <a:pt x="118729" y="37120"/>
                    <a:pt x="116900" y="37654"/>
                  </a:cubicBezTo>
                  <a:cubicBezTo>
                    <a:pt x="115081" y="38187"/>
                    <a:pt x="113290" y="39025"/>
                    <a:pt x="111262" y="39978"/>
                  </a:cubicBezTo>
                  <a:cubicBezTo>
                    <a:pt x="109233" y="40930"/>
                    <a:pt x="106966" y="42007"/>
                    <a:pt x="104937" y="42988"/>
                  </a:cubicBezTo>
                  <a:cubicBezTo>
                    <a:pt x="102908" y="43978"/>
                    <a:pt x="101117" y="44864"/>
                    <a:pt x="99441" y="45826"/>
                  </a:cubicBezTo>
                  <a:cubicBezTo>
                    <a:pt x="97774" y="46779"/>
                    <a:pt x="96222" y="47798"/>
                    <a:pt x="94012" y="48541"/>
                  </a:cubicBezTo>
                  <a:cubicBezTo>
                    <a:pt x="91802" y="49293"/>
                    <a:pt x="88945" y="49760"/>
                    <a:pt x="86373" y="50036"/>
                  </a:cubicBezTo>
                  <a:cubicBezTo>
                    <a:pt x="83801" y="50303"/>
                    <a:pt x="81544" y="50360"/>
                    <a:pt x="79924" y="50160"/>
                  </a:cubicBezTo>
                  <a:cubicBezTo>
                    <a:pt x="78315" y="49951"/>
                    <a:pt x="77362" y="49474"/>
                    <a:pt x="76133" y="48665"/>
                  </a:cubicBezTo>
                  <a:cubicBezTo>
                    <a:pt x="74914" y="47855"/>
                    <a:pt x="73419" y="46722"/>
                    <a:pt x="72400" y="45588"/>
                  </a:cubicBezTo>
                  <a:cubicBezTo>
                    <a:pt x="71695" y="44798"/>
                    <a:pt x="71228" y="44017"/>
                    <a:pt x="70780" y="43140"/>
                  </a:cubicBezTo>
                  <a:cubicBezTo>
                    <a:pt x="70152" y="43197"/>
                    <a:pt x="69523" y="43245"/>
                    <a:pt x="68952" y="43274"/>
                  </a:cubicBezTo>
                  <a:cubicBezTo>
                    <a:pt x="61436" y="43655"/>
                    <a:pt x="66780" y="45159"/>
                    <a:pt x="62970" y="47703"/>
                  </a:cubicBezTo>
                  <a:cubicBezTo>
                    <a:pt x="59769" y="49836"/>
                    <a:pt x="58455" y="46731"/>
                    <a:pt x="59141" y="52684"/>
                  </a:cubicBezTo>
                  <a:cubicBezTo>
                    <a:pt x="59855" y="58809"/>
                    <a:pt x="48959" y="58647"/>
                    <a:pt x="48311" y="59152"/>
                  </a:cubicBezTo>
                  <a:lnTo>
                    <a:pt x="55445" y="142762"/>
                  </a:lnTo>
                  <a:lnTo>
                    <a:pt x="51530" y="145134"/>
                  </a:lnTo>
                  <a:cubicBezTo>
                    <a:pt x="50445" y="146963"/>
                    <a:pt x="51930" y="153621"/>
                    <a:pt x="46968" y="153011"/>
                  </a:cubicBezTo>
                  <a:cubicBezTo>
                    <a:pt x="42005" y="152401"/>
                    <a:pt x="44291" y="149906"/>
                    <a:pt x="40215" y="156754"/>
                  </a:cubicBezTo>
                  <a:cubicBezTo>
                    <a:pt x="36290" y="163336"/>
                    <a:pt x="34766" y="155926"/>
                    <a:pt x="31052" y="161669"/>
                  </a:cubicBezTo>
                  <a:cubicBezTo>
                    <a:pt x="27232" y="167556"/>
                    <a:pt x="16002" y="168146"/>
                    <a:pt x="12935" y="175395"/>
                  </a:cubicBezTo>
                  <a:lnTo>
                    <a:pt x="9725" y="181948"/>
                  </a:lnTo>
                  <a:lnTo>
                    <a:pt x="10782" y="187644"/>
                  </a:lnTo>
                  <a:lnTo>
                    <a:pt x="1105" y="199026"/>
                  </a:lnTo>
                  <a:lnTo>
                    <a:pt x="0" y="217781"/>
                  </a:lnTo>
                  <a:lnTo>
                    <a:pt x="7239" y="219819"/>
                  </a:lnTo>
                  <a:cubicBezTo>
                    <a:pt x="14526" y="216695"/>
                    <a:pt x="17479" y="226477"/>
                    <a:pt x="18526" y="228392"/>
                  </a:cubicBezTo>
                  <a:lnTo>
                    <a:pt x="25279" y="235498"/>
                  </a:lnTo>
                  <a:cubicBezTo>
                    <a:pt x="28070" y="238955"/>
                    <a:pt x="27689" y="244594"/>
                    <a:pt x="24965" y="248233"/>
                  </a:cubicBezTo>
                  <a:lnTo>
                    <a:pt x="20317" y="257091"/>
                  </a:lnTo>
                  <a:cubicBezTo>
                    <a:pt x="13040" y="267826"/>
                    <a:pt x="19250" y="265654"/>
                    <a:pt x="17621" y="272035"/>
                  </a:cubicBezTo>
                  <a:lnTo>
                    <a:pt x="18374" y="279055"/>
                  </a:lnTo>
                  <a:cubicBezTo>
                    <a:pt x="18688" y="280427"/>
                    <a:pt x="18640" y="282113"/>
                    <a:pt x="18888" y="283437"/>
                  </a:cubicBezTo>
                  <a:cubicBezTo>
                    <a:pt x="19374" y="286094"/>
                    <a:pt x="20907" y="287161"/>
                    <a:pt x="18869" y="289857"/>
                  </a:cubicBezTo>
                  <a:cubicBezTo>
                    <a:pt x="12421" y="298353"/>
                    <a:pt x="13478" y="293391"/>
                    <a:pt x="18383" y="299601"/>
                  </a:cubicBezTo>
                  <a:cubicBezTo>
                    <a:pt x="20869" y="302754"/>
                    <a:pt x="16698" y="304659"/>
                    <a:pt x="19993" y="309650"/>
                  </a:cubicBezTo>
                  <a:cubicBezTo>
                    <a:pt x="24165" y="315965"/>
                    <a:pt x="23022" y="313212"/>
                    <a:pt x="20079" y="318308"/>
                  </a:cubicBezTo>
                  <a:cubicBezTo>
                    <a:pt x="18383" y="321251"/>
                    <a:pt x="22708" y="320070"/>
                    <a:pt x="20631" y="327347"/>
                  </a:cubicBezTo>
                  <a:cubicBezTo>
                    <a:pt x="16002" y="343578"/>
                    <a:pt x="13154" y="338272"/>
                    <a:pt x="23956" y="344616"/>
                  </a:cubicBezTo>
                  <a:lnTo>
                    <a:pt x="35223" y="352322"/>
                  </a:lnTo>
                  <a:cubicBezTo>
                    <a:pt x="41338" y="356522"/>
                    <a:pt x="35605" y="357341"/>
                    <a:pt x="41624" y="359628"/>
                  </a:cubicBezTo>
                  <a:lnTo>
                    <a:pt x="46368" y="363704"/>
                  </a:lnTo>
                  <a:cubicBezTo>
                    <a:pt x="47987" y="365676"/>
                    <a:pt x="48120" y="363533"/>
                    <a:pt x="49644" y="363237"/>
                  </a:cubicBezTo>
                  <a:lnTo>
                    <a:pt x="64208" y="364704"/>
                  </a:lnTo>
                  <a:cubicBezTo>
                    <a:pt x="73476" y="365714"/>
                    <a:pt x="71219" y="368514"/>
                    <a:pt x="73838" y="374401"/>
                  </a:cubicBezTo>
                  <a:cubicBezTo>
                    <a:pt x="77857" y="383411"/>
                    <a:pt x="90726" y="381116"/>
                    <a:pt x="106737" y="388812"/>
                  </a:cubicBezTo>
                  <a:cubicBezTo>
                    <a:pt x="112709" y="391679"/>
                    <a:pt x="114881" y="392689"/>
                    <a:pt x="115367" y="397432"/>
                  </a:cubicBezTo>
                  <a:cubicBezTo>
                    <a:pt x="115910" y="402671"/>
                    <a:pt x="117177" y="402052"/>
                    <a:pt x="119262" y="404357"/>
                  </a:cubicBezTo>
                  <a:cubicBezTo>
                    <a:pt x="122330" y="407748"/>
                    <a:pt x="118986" y="410710"/>
                    <a:pt x="127302" y="417397"/>
                  </a:cubicBezTo>
                  <a:cubicBezTo>
                    <a:pt x="136170" y="424540"/>
                    <a:pt x="134884" y="418892"/>
                    <a:pt x="140103" y="425321"/>
                  </a:cubicBezTo>
                  <a:lnTo>
                    <a:pt x="145085" y="429150"/>
                  </a:lnTo>
                  <a:cubicBezTo>
                    <a:pt x="158544" y="438980"/>
                    <a:pt x="164592" y="436227"/>
                    <a:pt x="169326" y="437723"/>
                  </a:cubicBezTo>
                  <a:lnTo>
                    <a:pt x="184985" y="455106"/>
                  </a:lnTo>
                  <a:cubicBezTo>
                    <a:pt x="204264" y="479433"/>
                    <a:pt x="187719" y="479909"/>
                    <a:pt x="192119" y="488691"/>
                  </a:cubicBezTo>
                  <a:cubicBezTo>
                    <a:pt x="195320" y="495092"/>
                    <a:pt x="191453" y="492692"/>
                    <a:pt x="194529" y="496130"/>
                  </a:cubicBezTo>
                  <a:lnTo>
                    <a:pt x="196567" y="501664"/>
                  </a:lnTo>
                  <a:cubicBezTo>
                    <a:pt x="196348" y="506017"/>
                    <a:pt x="201139" y="505617"/>
                    <a:pt x="200054" y="511894"/>
                  </a:cubicBezTo>
                  <a:lnTo>
                    <a:pt x="201863" y="515561"/>
                  </a:lnTo>
                  <a:cubicBezTo>
                    <a:pt x="202025" y="516476"/>
                    <a:pt x="200197" y="517733"/>
                    <a:pt x="202302" y="521019"/>
                  </a:cubicBezTo>
                  <a:cubicBezTo>
                    <a:pt x="205245" y="525620"/>
                    <a:pt x="202892" y="524324"/>
                    <a:pt x="202806" y="528696"/>
                  </a:cubicBezTo>
                  <a:cubicBezTo>
                    <a:pt x="202749" y="531620"/>
                    <a:pt x="209007" y="533582"/>
                    <a:pt x="213074" y="535888"/>
                  </a:cubicBezTo>
                  <a:cubicBezTo>
                    <a:pt x="226000" y="543193"/>
                    <a:pt x="215665" y="551166"/>
                    <a:pt x="214151" y="555928"/>
                  </a:cubicBezTo>
                  <a:lnTo>
                    <a:pt x="210093" y="564063"/>
                  </a:lnTo>
                  <a:cubicBezTo>
                    <a:pt x="207540" y="568006"/>
                    <a:pt x="210017" y="570568"/>
                    <a:pt x="211474" y="575712"/>
                  </a:cubicBezTo>
                  <a:cubicBezTo>
                    <a:pt x="212265" y="578512"/>
                    <a:pt x="212617" y="581722"/>
                    <a:pt x="213331" y="584398"/>
                  </a:cubicBezTo>
                  <a:cubicBezTo>
                    <a:pt x="214551" y="588989"/>
                    <a:pt x="216732" y="591761"/>
                    <a:pt x="214808" y="595943"/>
                  </a:cubicBezTo>
                  <a:cubicBezTo>
                    <a:pt x="212122" y="601801"/>
                    <a:pt x="218351" y="594495"/>
                    <a:pt x="221409" y="600867"/>
                  </a:cubicBezTo>
                  <a:cubicBezTo>
                    <a:pt x="230505" y="619841"/>
                    <a:pt x="221675" y="620022"/>
                    <a:pt x="244783" y="627118"/>
                  </a:cubicBezTo>
                  <a:lnTo>
                    <a:pt x="267824" y="632500"/>
                  </a:lnTo>
                  <a:lnTo>
                    <a:pt x="274939" y="646444"/>
                  </a:lnTo>
                  <a:cubicBezTo>
                    <a:pt x="275530" y="647235"/>
                    <a:pt x="276292" y="647587"/>
                    <a:pt x="276644" y="648530"/>
                  </a:cubicBezTo>
                  <a:cubicBezTo>
                    <a:pt x="277092" y="649711"/>
                    <a:pt x="276978" y="650607"/>
                    <a:pt x="276654" y="651321"/>
                  </a:cubicBezTo>
                  <a:cubicBezTo>
                    <a:pt x="305410" y="649130"/>
                    <a:pt x="334118" y="646901"/>
                    <a:pt x="362283" y="644358"/>
                  </a:cubicBezTo>
                  <a:cubicBezTo>
                    <a:pt x="393030" y="641567"/>
                    <a:pt x="423139" y="638377"/>
                    <a:pt x="460734" y="633900"/>
                  </a:cubicBezTo>
                  <a:cubicBezTo>
                    <a:pt x="496195" y="629671"/>
                    <a:pt x="538334" y="624289"/>
                    <a:pt x="580854" y="618850"/>
                  </a:cubicBezTo>
                  <a:cubicBezTo>
                    <a:pt x="580863" y="618517"/>
                    <a:pt x="580882" y="618184"/>
                    <a:pt x="580882" y="617869"/>
                  </a:cubicBezTo>
                  <a:cubicBezTo>
                    <a:pt x="581015" y="612421"/>
                    <a:pt x="580196" y="610068"/>
                    <a:pt x="579291" y="608211"/>
                  </a:cubicBezTo>
                  <a:cubicBezTo>
                    <a:pt x="578396" y="606344"/>
                    <a:pt x="577434" y="604972"/>
                    <a:pt x="576949" y="602829"/>
                  </a:cubicBezTo>
                  <a:cubicBezTo>
                    <a:pt x="576472" y="600686"/>
                    <a:pt x="576472" y="597791"/>
                    <a:pt x="576739" y="594685"/>
                  </a:cubicBezTo>
                  <a:cubicBezTo>
                    <a:pt x="577015" y="591580"/>
                    <a:pt x="577567" y="588266"/>
                    <a:pt x="578053" y="586056"/>
                  </a:cubicBezTo>
                  <a:cubicBezTo>
                    <a:pt x="578539" y="583846"/>
                    <a:pt x="578949" y="582751"/>
                    <a:pt x="579158" y="581084"/>
                  </a:cubicBezTo>
                  <a:cubicBezTo>
                    <a:pt x="579368" y="579426"/>
                    <a:pt x="579368" y="577217"/>
                    <a:pt x="578539" y="575216"/>
                  </a:cubicBezTo>
                  <a:cubicBezTo>
                    <a:pt x="577710" y="573216"/>
                    <a:pt x="576053" y="571425"/>
                    <a:pt x="574119" y="569216"/>
                  </a:cubicBezTo>
                  <a:cubicBezTo>
                    <a:pt x="572186" y="567006"/>
                    <a:pt x="569976" y="564386"/>
                    <a:pt x="568871" y="561624"/>
                  </a:cubicBezTo>
                  <a:cubicBezTo>
                    <a:pt x="567766" y="558862"/>
                    <a:pt x="567766" y="555966"/>
                    <a:pt x="567633" y="553347"/>
                  </a:cubicBezTo>
                  <a:cubicBezTo>
                    <a:pt x="567500" y="550727"/>
                    <a:pt x="567223" y="548384"/>
                    <a:pt x="565766" y="546517"/>
                  </a:cubicBezTo>
                  <a:cubicBezTo>
                    <a:pt x="564318" y="544660"/>
                    <a:pt x="561699" y="543279"/>
                    <a:pt x="560527" y="542107"/>
                  </a:cubicBezTo>
                  <a:cubicBezTo>
                    <a:pt x="559356" y="540936"/>
                    <a:pt x="559632" y="539974"/>
                    <a:pt x="560527" y="538583"/>
                  </a:cubicBezTo>
                  <a:cubicBezTo>
                    <a:pt x="561423" y="537202"/>
                    <a:pt x="562937" y="535411"/>
                    <a:pt x="562870" y="533335"/>
                  </a:cubicBezTo>
                  <a:cubicBezTo>
                    <a:pt x="562804" y="531268"/>
                    <a:pt x="561146" y="528925"/>
                    <a:pt x="560041" y="527058"/>
                  </a:cubicBezTo>
                  <a:cubicBezTo>
                    <a:pt x="558937" y="525191"/>
                    <a:pt x="558384" y="523810"/>
                    <a:pt x="557975" y="522419"/>
                  </a:cubicBezTo>
                  <a:cubicBezTo>
                    <a:pt x="557565" y="521029"/>
                    <a:pt x="557289" y="519619"/>
                    <a:pt x="556460" y="517685"/>
                  </a:cubicBezTo>
                  <a:cubicBezTo>
                    <a:pt x="555632" y="515752"/>
                    <a:pt x="554250" y="513294"/>
                    <a:pt x="553764" y="510894"/>
                  </a:cubicBezTo>
                  <a:cubicBezTo>
                    <a:pt x="553288" y="508494"/>
                    <a:pt x="553698" y="506141"/>
                    <a:pt x="554250" y="504007"/>
                  </a:cubicBezTo>
                  <a:cubicBezTo>
                    <a:pt x="554803" y="501864"/>
                    <a:pt x="555489" y="499940"/>
                    <a:pt x="555841" y="497378"/>
                  </a:cubicBezTo>
                  <a:cubicBezTo>
                    <a:pt x="556184" y="494825"/>
                    <a:pt x="556184" y="491653"/>
                    <a:pt x="556603" y="489101"/>
                  </a:cubicBezTo>
                  <a:cubicBezTo>
                    <a:pt x="557022" y="486548"/>
                    <a:pt x="557841" y="484615"/>
                    <a:pt x="559089" y="482405"/>
                  </a:cubicBezTo>
                  <a:cubicBezTo>
                    <a:pt x="560327" y="480195"/>
                    <a:pt x="561985" y="477718"/>
                    <a:pt x="562746" y="475156"/>
                  </a:cubicBezTo>
                  <a:cubicBezTo>
                    <a:pt x="563509" y="472603"/>
                    <a:pt x="563366" y="469984"/>
                    <a:pt x="563366" y="467289"/>
                  </a:cubicBezTo>
                  <a:cubicBezTo>
                    <a:pt x="563366" y="464602"/>
                    <a:pt x="563499" y="461840"/>
                    <a:pt x="564194" y="458392"/>
                  </a:cubicBezTo>
                  <a:cubicBezTo>
                    <a:pt x="564890" y="454944"/>
                    <a:pt x="566128" y="450801"/>
                    <a:pt x="566890" y="446934"/>
                  </a:cubicBezTo>
                  <a:cubicBezTo>
                    <a:pt x="567652" y="443066"/>
                    <a:pt x="567928" y="439485"/>
                    <a:pt x="567652" y="436170"/>
                  </a:cubicBezTo>
                  <a:cubicBezTo>
                    <a:pt x="567376" y="432856"/>
                    <a:pt x="566547" y="429827"/>
                    <a:pt x="565166" y="426512"/>
                  </a:cubicBezTo>
                  <a:cubicBezTo>
                    <a:pt x="563785" y="423207"/>
                    <a:pt x="561851" y="419616"/>
                    <a:pt x="561022" y="416511"/>
                  </a:cubicBezTo>
                  <a:cubicBezTo>
                    <a:pt x="560194" y="413406"/>
                    <a:pt x="560470" y="410786"/>
                    <a:pt x="561022" y="407605"/>
                  </a:cubicBezTo>
                  <a:cubicBezTo>
                    <a:pt x="561575" y="404433"/>
                    <a:pt x="562404" y="400709"/>
                    <a:pt x="563089" y="398013"/>
                  </a:cubicBezTo>
                  <a:cubicBezTo>
                    <a:pt x="563775" y="395318"/>
                    <a:pt x="564328" y="393670"/>
                    <a:pt x="564947" y="391870"/>
                  </a:cubicBezTo>
                  <a:cubicBezTo>
                    <a:pt x="565566" y="390079"/>
                    <a:pt x="566261" y="388145"/>
                    <a:pt x="566604" y="386069"/>
                  </a:cubicBezTo>
                  <a:cubicBezTo>
                    <a:pt x="566947" y="384002"/>
                    <a:pt x="566947" y="381792"/>
                    <a:pt x="568119" y="379649"/>
                  </a:cubicBezTo>
                  <a:cubicBezTo>
                    <a:pt x="569290" y="377506"/>
                    <a:pt x="571643" y="375439"/>
                    <a:pt x="573919" y="373229"/>
                  </a:cubicBezTo>
                  <a:cubicBezTo>
                    <a:pt x="576196" y="371019"/>
                    <a:pt x="578406" y="368676"/>
                    <a:pt x="579234" y="365914"/>
                  </a:cubicBezTo>
                  <a:cubicBezTo>
                    <a:pt x="580063" y="363152"/>
                    <a:pt x="579511" y="359980"/>
                    <a:pt x="578472" y="357075"/>
                  </a:cubicBezTo>
                  <a:cubicBezTo>
                    <a:pt x="577434" y="354179"/>
                    <a:pt x="575920" y="351560"/>
                    <a:pt x="575091" y="348731"/>
                  </a:cubicBezTo>
                  <a:cubicBezTo>
                    <a:pt x="574262" y="345902"/>
                    <a:pt x="574129" y="342863"/>
                    <a:pt x="573853" y="339758"/>
                  </a:cubicBezTo>
                  <a:cubicBezTo>
                    <a:pt x="573577" y="336653"/>
                    <a:pt x="573167" y="333481"/>
                    <a:pt x="573167" y="330852"/>
                  </a:cubicBezTo>
                  <a:cubicBezTo>
                    <a:pt x="573167" y="328233"/>
                    <a:pt x="573577" y="326157"/>
                    <a:pt x="574272" y="324299"/>
                  </a:cubicBezTo>
                  <a:cubicBezTo>
                    <a:pt x="574958" y="322432"/>
                    <a:pt x="575929" y="320785"/>
                    <a:pt x="576339" y="318432"/>
                  </a:cubicBezTo>
                  <a:cubicBezTo>
                    <a:pt x="576758" y="316089"/>
                    <a:pt x="576615" y="313050"/>
                    <a:pt x="577577" y="309878"/>
                  </a:cubicBezTo>
                  <a:cubicBezTo>
                    <a:pt x="578549" y="306706"/>
                    <a:pt x="580615" y="303392"/>
                    <a:pt x="582063" y="299182"/>
                  </a:cubicBezTo>
                  <a:cubicBezTo>
                    <a:pt x="583511" y="294972"/>
                    <a:pt x="584340" y="289866"/>
                    <a:pt x="585102" y="285723"/>
                  </a:cubicBezTo>
                  <a:cubicBezTo>
                    <a:pt x="585864" y="281580"/>
                    <a:pt x="586550" y="278408"/>
                    <a:pt x="587102" y="276541"/>
                  </a:cubicBezTo>
                  <a:cubicBezTo>
                    <a:pt x="587655" y="274674"/>
                    <a:pt x="588074" y="274131"/>
                    <a:pt x="588693" y="272464"/>
                  </a:cubicBezTo>
                  <a:cubicBezTo>
                    <a:pt x="589312" y="270807"/>
                    <a:pt x="590140" y="268054"/>
                    <a:pt x="591036" y="266463"/>
                  </a:cubicBezTo>
                  <a:cubicBezTo>
                    <a:pt x="591931" y="264873"/>
                    <a:pt x="592903" y="264463"/>
                    <a:pt x="593522" y="263844"/>
                  </a:cubicBezTo>
                  <a:cubicBezTo>
                    <a:pt x="594141" y="263225"/>
                    <a:pt x="594417" y="262396"/>
                    <a:pt x="594627" y="260939"/>
                  </a:cubicBezTo>
                  <a:cubicBezTo>
                    <a:pt x="594836" y="259491"/>
                    <a:pt x="594970" y="257424"/>
                    <a:pt x="595665" y="256043"/>
                  </a:cubicBezTo>
                  <a:cubicBezTo>
                    <a:pt x="596360" y="254662"/>
                    <a:pt x="597599" y="253976"/>
                    <a:pt x="598151" y="252452"/>
                  </a:cubicBezTo>
                  <a:cubicBezTo>
                    <a:pt x="598704" y="250928"/>
                    <a:pt x="598570" y="248585"/>
                    <a:pt x="598704" y="246518"/>
                  </a:cubicBezTo>
                  <a:cubicBezTo>
                    <a:pt x="598837" y="244451"/>
                    <a:pt x="599256" y="242651"/>
                    <a:pt x="600085" y="241136"/>
                  </a:cubicBezTo>
                  <a:cubicBezTo>
                    <a:pt x="600913" y="239622"/>
                    <a:pt x="602152" y="238374"/>
                    <a:pt x="602847" y="237069"/>
                  </a:cubicBezTo>
                  <a:cubicBezTo>
                    <a:pt x="603542" y="235755"/>
                    <a:pt x="603676" y="234374"/>
                    <a:pt x="604504" y="233412"/>
                  </a:cubicBezTo>
                  <a:cubicBezTo>
                    <a:pt x="605333" y="232440"/>
                    <a:pt x="606847" y="231897"/>
                    <a:pt x="608019" y="230240"/>
                  </a:cubicBezTo>
                  <a:cubicBezTo>
                    <a:pt x="609190" y="228582"/>
                    <a:pt x="610019" y="225820"/>
                    <a:pt x="610362" y="223544"/>
                  </a:cubicBezTo>
                  <a:cubicBezTo>
                    <a:pt x="610705" y="221267"/>
                    <a:pt x="610572" y="219477"/>
                    <a:pt x="610153" y="217543"/>
                  </a:cubicBezTo>
                  <a:cubicBezTo>
                    <a:pt x="609743" y="215609"/>
                    <a:pt x="609048" y="213543"/>
                    <a:pt x="608705" y="211885"/>
                  </a:cubicBezTo>
                  <a:cubicBezTo>
                    <a:pt x="608362" y="210228"/>
                    <a:pt x="608362" y="208990"/>
                    <a:pt x="608981" y="208647"/>
                  </a:cubicBezTo>
                  <a:cubicBezTo>
                    <a:pt x="609600" y="208304"/>
                    <a:pt x="610848" y="208856"/>
                    <a:pt x="612019" y="208647"/>
                  </a:cubicBezTo>
                  <a:cubicBezTo>
                    <a:pt x="613191" y="208447"/>
                    <a:pt x="614296" y="207475"/>
                    <a:pt x="614363" y="206437"/>
                  </a:cubicBezTo>
                  <a:cubicBezTo>
                    <a:pt x="614429" y="205399"/>
                    <a:pt x="613467" y="204294"/>
                    <a:pt x="613124" y="202989"/>
                  </a:cubicBezTo>
                  <a:cubicBezTo>
                    <a:pt x="612782" y="201674"/>
                    <a:pt x="613058" y="200160"/>
                    <a:pt x="612848" y="199264"/>
                  </a:cubicBezTo>
                  <a:cubicBezTo>
                    <a:pt x="612639" y="198369"/>
                    <a:pt x="611953" y="198093"/>
                    <a:pt x="610019" y="198436"/>
                  </a:cubicBezTo>
                  <a:cubicBezTo>
                    <a:pt x="608086" y="198779"/>
                    <a:pt x="604914" y="199750"/>
                    <a:pt x="602428" y="200369"/>
                  </a:cubicBezTo>
                  <a:cubicBezTo>
                    <a:pt x="599942" y="200988"/>
                    <a:pt x="598151" y="201265"/>
                    <a:pt x="597322" y="203065"/>
                  </a:cubicBezTo>
                  <a:cubicBezTo>
                    <a:pt x="596494" y="204865"/>
                    <a:pt x="596627" y="208170"/>
                    <a:pt x="596627" y="210380"/>
                  </a:cubicBezTo>
                  <a:cubicBezTo>
                    <a:pt x="596627" y="212590"/>
                    <a:pt x="596494" y="213695"/>
                    <a:pt x="595456" y="214724"/>
                  </a:cubicBezTo>
                  <a:cubicBezTo>
                    <a:pt x="594417" y="215762"/>
                    <a:pt x="592493" y="216724"/>
                    <a:pt x="590903" y="217486"/>
                  </a:cubicBezTo>
                  <a:cubicBezTo>
                    <a:pt x="589312" y="218248"/>
                    <a:pt x="588074" y="218791"/>
                    <a:pt x="587312" y="219762"/>
                  </a:cubicBezTo>
                  <a:cubicBezTo>
                    <a:pt x="586550" y="220734"/>
                    <a:pt x="586273" y="222106"/>
                    <a:pt x="586140" y="223839"/>
                  </a:cubicBezTo>
                  <a:cubicBezTo>
                    <a:pt x="586007" y="225563"/>
                    <a:pt x="586007" y="227630"/>
                    <a:pt x="584626" y="231288"/>
                  </a:cubicBezTo>
                  <a:cubicBezTo>
                    <a:pt x="583244" y="234945"/>
                    <a:pt x="580482" y="240194"/>
                    <a:pt x="578482" y="244537"/>
                  </a:cubicBezTo>
                  <a:cubicBezTo>
                    <a:pt x="576482" y="248880"/>
                    <a:pt x="575243" y="252338"/>
                    <a:pt x="574415" y="255233"/>
                  </a:cubicBezTo>
                  <a:cubicBezTo>
                    <a:pt x="573586" y="258129"/>
                    <a:pt x="573176" y="260472"/>
                    <a:pt x="572138" y="261787"/>
                  </a:cubicBezTo>
                  <a:cubicBezTo>
                    <a:pt x="571100" y="263092"/>
                    <a:pt x="569452" y="263377"/>
                    <a:pt x="568347" y="264406"/>
                  </a:cubicBezTo>
                  <a:cubicBezTo>
                    <a:pt x="567242" y="265435"/>
                    <a:pt x="566690" y="267235"/>
                    <a:pt x="565928" y="268130"/>
                  </a:cubicBezTo>
                  <a:cubicBezTo>
                    <a:pt x="565166" y="269026"/>
                    <a:pt x="564204" y="269026"/>
                    <a:pt x="562966" y="269026"/>
                  </a:cubicBezTo>
                  <a:cubicBezTo>
                    <a:pt x="561727" y="269026"/>
                    <a:pt x="560203" y="269026"/>
                    <a:pt x="558479" y="269854"/>
                  </a:cubicBezTo>
                  <a:cubicBezTo>
                    <a:pt x="556755" y="270683"/>
                    <a:pt x="554822" y="272340"/>
                    <a:pt x="552755" y="275655"/>
                  </a:cubicBezTo>
                  <a:cubicBezTo>
                    <a:pt x="550688" y="278970"/>
                    <a:pt x="548478" y="283932"/>
                    <a:pt x="546954" y="288209"/>
                  </a:cubicBezTo>
                  <a:cubicBezTo>
                    <a:pt x="545440" y="292486"/>
                    <a:pt x="544611" y="296077"/>
                    <a:pt x="543163" y="298696"/>
                  </a:cubicBezTo>
                  <a:cubicBezTo>
                    <a:pt x="541716" y="301315"/>
                    <a:pt x="539639" y="302973"/>
                    <a:pt x="537572" y="304697"/>
                  </a:cubicBezTo>
                  <a:cubicBezTo>
                    <a:pt x="535505" y="306421"/>
                    <a:pt x="533429" y="308211"/>
                    <a:pt x="531981" y="310221"/>
                  </a:cubicBezTo>
                  <a:cubicBezTo>
                    <a:pt x="530533" y="312222"/>
                    <a:pt x="529704" y="314431"/>
                    <a:pt x="528457" y="316289"/>
                  </a:cubicBezTo>
                  <a:cubicBezTo>
                    <a:pt x="527209" y="318146"/>
                    <a:pt x="525561" y="319670"/>
                    <a:pt x="523351" y="319946"/>
                  </a:cubicBezTo>
                  <a:cubicBezTo>
                    <a:pt x="521141" y="320223"/>
                    <a:pt x="518379" y="319260"/>
                    <a:pt x="517208" y="318013"/>
                  </a:cubicBezTo>
                  <a:cubicBezTo>
                    <a:pt x="516036" y="316774"/>
                    <a:pt x="516446" y="315250"/>
                    <a:pt x="516655" y="314431"/>
                  </a:cubicBezTo>
                  <a:cubicBezTo>
                    <a:pt x="516865" y="313603"/>
                    <a:pt x="516865" y="313469"/>
                    <a:pt x="516589" y="312431"/>
                  </a:cubicBezTo>
                  <a:cubicBezTo>
                    <a:pt x="516312" y="311393"/>
                    <a:pt x="515760" y="309469"/>
                    <a:pt x="516103" y="307602"/>
                  </a:cubicBezTo>
                  <a:cubicBezTo>
                    <a:pt x="516446" y="305744"/>
                    <a:pt x="517693" y="303944"/>
                    <a:pt x="518446" y="302154"/>
                  </a:cubicBezTo>
                  <a:cubicBezTo>
                    <a:pt x="519208" y="300353"/>
                    <a:pt x="519484" y="298563"/>
                    <a:pt x="520246" y="296839"/>
                  </a:cubicBezTo>
                  <a:cubicBezTo>
                    <a:pt x="521008" y="295115"/>
                    <a:pt x="522246" y="293457"/>
                    <a:pt x="523418" y="291248"/>
                  </a:cubicBezTo>
                  <a:cubicBezTo>
                    <a:pt x="524590" y="289038"/>
                    <a:pt x="525694" y="286275"/>
                    <a:pt x="526180" y="283789"/>
                  </a:cubicBezTo>
                  <a:cubicBezTo>
                    <a:pt x="526666" y="281303"/>
                    <a:pt x="526523" y="279103"/>
                    <a:pt x="527561" y="277027"/>
                  </a:cubicBezTo>
                  <a:cubicBezTo>
                    <a:pt x="528590" y="274960"/>
                    <a:pt x="530800" y="273026"/>
                    <a:pt x="531428" y="271369"/>
                  </a:cubicBezTo>
                  <a:cubicBezTo>
                    <a:pt x="532047" y="269711"/>
                    <a:pt x="531086" y="268330"/>
                    <a:pt x="530666" y="266473"/>
                  </a:cubicBezTo>
                  <a:cubicBezTo>
                    <a:pt x="530257" y="264606"/>
                    <a:pt x="530390" y="262263"/>
                    <a:pt x="532876" y="260539"/>
                  </a:cubicBezTo>
                  <a:cubicBezTo>
                    <a:pt x="535362" y="258815"/>
                    <a:pt x="540191" y="257710"/>
                    <a:pt x="543916" y="256053"/>
                  </a:cubicBezTo>
                  <a:cubicBezTo>
                    <a:pt x="547640" y="254395"/>
                    <a:pt x="550269" y="252185"/>
                    <a:pt x="551231" y="249356"/>
                  </a:cubicBezTo>
                  <a:cubicBezTo>
                    <a:pt x="552240" y="246575"/>
                    <a:pt x="551545" y="243118"/>
                    <a:pt x="551412" y="23926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AB21238E-219A-8495-A832-1A4E4A98E801}"/>
                </a:ext>
              </a:extLst>
            </p:cNvPr>
            <p:cNvSpPr/>
            <p:nvPr/>
          </p:nvSpPr>
          <p:spPr>
            <a:xfrm>
              <a:off x="4715547" y="1976894"/>
              <a:ext cx="802425" cy="385733"/>
            </a:xfrm>
            <a:custGeom>
              <a:avLst/>
              <a:gdLst>
                <a:gd name="connsiteX0" fmla="*/ 221371 w 715551"/>
                <a:gd name="connsiteY0" fmla="*/ 225243 h 343972"/>
                <a:gd name="connsiteX1" fmla="*/ 227067 w 715551"/>
                <a:gd name="connsiteY1" fmla="*/ 226729 h 343972"/>
                <a:gd name="connsiteX2" fmla="*/ 230943 w 715551"/>
                <a:gd name="connsiteY2" fmla="*/ 227158 h 343972"/>
                <a:gd name="connsiteX3" fmla="*/ 235839 w 715551"/>
                <a:gd name="connsiteY3" fmla="*/ 227796 h 343972"/>
                <a:gd name="connsiteX4" fmla="*/ 241868 w 715551"/>
                <a:gd name="connsiteY4" fmla="*/ 229177 h 343972"/>
                <a:gd name="connsiteX5" fmla="*/ 245974 w 715551"/>
                <a:gd name="connsiteY5" fmla="*/ 232730 h 343972"/>
                <a:gd name="connsiteX6" fmla="*/ 248755 w 715551"/>
                <a:gd name="connsiteY6" fmla="*/ 235797 h 343972"/>
                <a:gd name="connsiteX7" fmla="*/ 248803 w 715551"/>
                <a:gd name="connsiteY7" fmla="*/ 238912 h 343972"/>
                <a:gd name="connsiteX8" fmla="*/ 245097 w 715551"/>
                <a:gd name="connsiteY8" fmla="*/ 243074 h 343972"/>
                <a:gd name="connsiteX9" fmla="*/ 245840 w 715551"/>
                <a:gd name="connsiteY9" fmla="*/ 247237 h 343972"/>
                <a:gd name="connsiteX10" fmla="*/ 252813 w 715551"/>
                <a:gd name="connsiteY10" fmla="*/ 248742 h 343972"/>
                <a:gd name="connsiteX11" fmla="*/ 258680 w 715551"/>
                <a:gd name="connsiteY11" fmla="*/ 249456 h 343972"/>
                <a:gd name="connsiteX12" fmla="*/ 263405 w 715551"/>
                <a:gd name="connsiteY12" fmla="*/ 251704 h 343972"/>
                <a:gd name="connsiteX13" fmla="*/ 267719 w 715551"/>
                <a:gd name="connsiteY13" fmla="*/ 251370 h 343972"/>
                <a:gd name="connsiteX14" fmla="*/ 272339 w 715551"/>
                <a:gd name="connsiteY14" fmla="*/ 252494 h 343972"/>
                <a:gd name="connsiteX15" fmla="*/ 276063 w 715551"/>
                <a:gd name="connsiteY15" fmla="*/ 255914 h 343972"/>
                <a:gd name="connsiteX16" fmla="*/ 280530 w 715551"/>
                <a:gd name="connsiteY16" fmla="*/ 257752 h 343972"/>
                <a:gd name="connsiteX17" fmla="*/ 281835 w 715551"/>
                <a:gd name="connsiteY17" fmla="*/ 260991 h 343972"/>
                <a:gd name="connsiteX18" fmla="*/ 278949 w 715551"/>
                <a:gd name="connsiteY18" fmla="*/ 264563 h 343972"/>
                <a:gd name="connsiteX19" fmla="*/ 279845 w 715551"/>
                <a:gd name="connsiteY19" fmla="*/ 268363 h 343972"/>
                <a:gd name="connsiteX20" fmla="*/ 283807 w 715551"/>
                <a:gd name="connsiteY20" fmla="*/ 273116 h 343972"/>
                <a:gd name="connsiteX21" fmla="*/ 282912 w 715551"/>
                <a:gd name="connsiteY21" fmla="*/ 276916 h 343972"/>
                <a:gd name="connsiteX22" fmla="*/ 280406 w 715551"/>
                <a:gd name="connsiteY22" fmla="*/ 278936 h 343972"/>
                <a:gd name="connsiteX23" fmla="*/ 282578 w 715551"/>
                <a:gd name="connsiteY23" fmla="*/ 282584 h 343972"/>
                <a:gd name="connsiteX24" fmla="*/ 285255 w 715551"/>
                <a:gd name="connsiteY24" fmla="*/ 288299 h 343972"/>
                <a:gd name="connsiteX25" fmla="*/ 283674 w 715551"/>
                <a:gd name="connsiteY25" fmla="*/ 294147 h 343972"/>
                <a:gd name="connsiteX26" fmla="*/ 280073 w 715551"/>
                <a:gd name="connsiteY26" fmla="*/ 298872 h 343972"/>
                <a:gd name="connsiteX27" fmla="*/ 279587 w 715551"/>
                <a:gd name="connsiteY27" fmla="*/ 303520 h 343972"/>
                <a:gd name="connsiteX28" fmla="*/ 279330 w 715551"/>
                <a:gd name="connsiteY28" fmla="*/ 308216 h 343972"/>
                <a:gd name="connsiteX29" fmla="*/ 284588 w 715551"/>
                <a:gd name="connsiteY29" fmla="*/ 309492 h 343972"/>
                <a:gd name="connsiteX30" fmla="*/ 289227 w 715551"/>
                <a:gd name="connsiteY30" fmla="*/ 307987 h 343972"/>
                <a:gd name="connsiteX31" fmla="*/ 294789 w 715551"/>
                <a:gd name="connsiteY31" fmla="*/ 306349 h 343972"/>
                <a:gd name="connsiteX32" fmla="*/ 299771 w 715551"/>
                <a:gd name="connsiteY32" fmla="*/ 303825 h 343972"/>
                <a:gd name="connsiteX33" fmla="*/ 302428 w 715551"/>
                <a:gd name="connsiteY33" fmla="*/ 304968 h 343972"/>
                <a:gd name="connsiteX34" fmla="*/ 303200 w 715551"/>
                <a:gd name="connsiteY34" fmla="*/ 310178 h 343972"/>
                <a:gd name="connsiteX35" fmla="*/ 300771 w 715551"/>
                <a:gd name="connsiteY35" fmla="*/ 316302 h 343972"/>
                <a:gd name="connsiteX36" fmla="*/ 298095 w 715551"/>
                <a:gd name="connsiteY36" fmla="*/ 326589 h 343972"/>
                <a:gd name="connsiteX37" fmla="*/ 297894 w 715551"/>
                <a:gd name="connsiteY37" fmla="*/ 333638 h 343972"/>
                <a:gd name="connsiteX38" fmla="*/ 301362 w 715551"/>
                <a:gd name="connsiteY38" fmla="*/ 336781 h 343972"/>
                <a:gd name="connsiteX39" fmla="*/ 305705 w 715551"/>
                <a:gd name="connsiteY39" fmla="*/ 340991 h 343972"/>
                <a:gd name="connsiteX40" fmla="*/ 310534 w 715551"/>
                <a:gd name="connsiteY40" fmla="*/ 343010 h 343972"/>
                <a:gd name="connsiteX41" fmla="*/ 313687 w 715551"/>
                <a:gd name="connsiteY41" fmla="*/ 343972 h 343972"/>
                <a:gd name="connsiteX42" fmla="*/ 315049 w 715551"/>
                <a:gd name="connsiteY42" fmla="*/ 335533 h 343972"/>
                <a:gd name="connsiteX43" fmla="*/ 320088 w 715551"/>
                <a:gd name="connsiteY43" fmla="*/ 325113 h 343972"/>
                <a:gd name="connsiteX44" fmla="*/ 326089 w 715551"/>
                <a:gd name="connsiteY44" fmla="*/ 313102 h 343972"/>
                <a:gd name="connsiteX45" fmla="*/ 328155 w 715551"/>
                <a:gd name="connsiteY45" fmla="*/ 303577 h 343972"/>
                <a:gd name="connsiteX46" fmla="*/ 330156 w 715551"/>
                <a:gd name="connsiteY46" fmla="*/ 298614 h 343972"/>
                <a:gd name="connsiteX47" fmla="*/ 333747 w 715551"/>
                <a:gd name="connsiteY47" fmla="*/ 295090 h 343972"/>
                <a:gd name="connsiteX48" fmla="*/ 336233 w 715551"/>
                <a:gd name="connsiteY48" fmla="*/ 291509 h 343972"/>
                <a:gd name="connsiteX49" fmla="*/ 338928 w 715551"/>
                <a:gd name="connsiteY49" fmla="*/ 287985 h 343972"/>
                <a:gd name="connsiteX50" fmla="*/ 340100 w 715551"/>
                <a:gd name="connsiteY50" fmla="*/ 280736 h 343972"/>
                <a:gd name="connsiteX51" fmla="*/ 344310 w 715551"/>
                <a:gd name="connsiteY51" fmla="*/ 262934 h 343972"/>
                <a:gd name="connsiteX52" fmla="*/ 349834 w 715551"/>
                <a:gd name="connsiteY52" fmla="*/ 252104 h 343972"/>
                <a:gd name="connsiteX53" fmla="*/ 354254 w 715551"/>
                <a:gd name="connsiteY53" fmla="*/ 243893 h 343972"/>
                <a:gd name="connsiteX54" fmla="*/ 355845 w 715551"/>
                <a:gd name="connsiteY54" fmla="*/ 236169 h 343972"/>
                <a:gd name="connsiteX55" fmla="*/ 357226 w 715551"/>
                <a:gd name="connsiteY55" fmla="*/ 230234 h 343972"/>
                <a:gd name="connsiteX56" fmla="*/ 359302 w 715551"/>
                <a:gd name="connsiteY56" fmla="*/ 229549 h 343972"/>
                <a:gd name="connsiteX57" fmla="*/ 360959 w 715551"/>
                <a:gd name="connsiteY57" fmla="*/ 234445 h 343972"/>
                <a:gd name="connsiteX58" fmla="*/ 362960 w 715551"/>
                <a:gd name="connsiteY58" fmla="*/ 237683 h 343972"/>
                <a:gd name="connsiteX59" fmla="*/ 364407 w 715551"/>
                <a:gd name="connsiteY59" fmla="*/ 244312 h 343972"/>
                <a:gd name="connsiteX60" fmla="*/ 367303 w 715551"/>
                <a:gd name="connsiteY60" fmla="*/ 247827 h 343972"/>
                <a:gd name="connsiteX61" fmla="*/ 371237 w 715551"/>
                <a:gd name="connsiteY61" fmla="*/ 245617 h 343972"/>
                <a:gd name="connsiteX62" fmla="*/ 373932 w 715551"/>
                <a:gd name="connsiteY62" fmla="*/ 243750 h 343972"/>
                <a:gd name="connsiteX63" fmla="*/ 379524 w 715551"/>
                <a:gd name="connsiteY63" fmla="*/ 239959 h 343972"/>
                <a:gd name="connsiteX64" fmla="*/ 381867 w 715551"/>
                <a:gd name="connsiteY64" fmla="*/ 233949 h 343972"/>
                <a:gd name="connsiteX65" fmla="*/ 382896 w 715551"/>
                <a:gd name="connsiteY65" fmla="*/ 228911 h 343972"/>
                <a:gd name="connsiteX66" fmla="*/ 384134 w 715551"/>
                <a:gd name="connsiteY66" fmla="*/ 223662 h 343972"/>
                <a:gd name="connsiteX67" fmla="*/ 389658 w 715551"/>
                <a:gd name="connsiteY67" fmla="*/ 221662 h 343972"/>
                <a:gd name="connsiteX68" fmla="*/ 397107 w 715551"/>
                <a:gd name="connsiteY68" fmla="*/ 219109 h 343972"/>
                <a:gd name="connsiteX69" fmla="*/ 402622 w 715551"/>
                <a:gd name="connsiteY69" fmla="*/ 216071 h 343972"/>
                <a:gd name="connsiteX70" fmla="*/ 404898 w 715551"/>
                <a:gd name="connsiteY70" fmla="*/ 221386 h 343972"/>
                <a:gd name="connsiteX71" fmla="*/ 401450 w 715551"/>
                <a:gd name="connsiteY71" fmla="*/ 225662 h 343972"/>
                <a:gd name="connsiteX72" fmla="*/ 398278 w 715551"/>
                <a:gd name="connsiteY72" fmla="*/ 229453 h 343972"/>
                <a:gd name="connsiteX73" fmla="*/ 398697 w 715551"/>
                <a:gd name="connsiteY73" fmla="*/ 233873 h 343972"/>
                <a:gd name="connsiteX74" fmla="*/ 396212 w 715551"/>
                <a:gd name="connsiteY74" fmla="*/ 238978 h 343972"/>
                <a:gd name="connsiteX75" fmla="*/ 393583 w 715551"/>
                <a:gd name="connsiteY75" fmla="*/ 246217 h 343972"/>
                <a:gd name="connsiteX76" fmla="*/ 396488 w 715551"/>
                <a:gd name="connsiteY76" fmla="*/ 252704 h 343972"/>
                <a:gd name="connsiteX77" fmla="*/ 400974 w 715551"/>
                <a:gd name="connsiteY77" fmla="*/ 254218 h 343972"/>
                <a:gd name="connsiteX78" fmla="*/ 403593 w 715551"/>
                <a:gd name="connsiteY78" fmla="*/ 251666 h 343972"/>
                <a:gd name="connsiteX79" fmla="*/ 404079 w 715551"/>
                <a:gd name="connsiteY79" fmla="*/ 248075 h 343972"/>
                <a:gd name="connsiteX80" fmla="*/ 406356 w 715551"/>
                <a:gd name="connsiteY80" fmla="*/ 243036 h 343972"/>
                <a:gd name="connsiteX81" fmla="*/ 408632 w 715551"/>
                <a:gd name="connsiteY81" fmla="*/ 237102 h 343972"/>
                <a:gd name="connsiteX82" fmla="*/ 412775 w 715551"/>
                <a:gd name="connsiteY82" fmla="*/ 233787 h 343972"/>
                <a:gd name="connsiteX83" fmla="*/ 415814 w 715551"/>
                <a:gd name="connsiteY83" fmla="*/ 231168 h 343972"/>
                <a:gd name="connsiteX84" fmla="*/ 420300 w 715551"/>
                <a:gd name="connsiteY84" fmla="*/ 228549 h 343972"/>
                <a:gd name="connsiteX85" fmla="*/ 425548 w 715551"/>
                <a:gd name="connsiteY85" fmla="*/ 222548 h 343972"/>
                <a:gd name="connsiteX86" fmla="*/ 427139 w 715551"/>
                <a:gd name="connsiteY86" fmla="*/ 213785 h 343972"/>
                <a:gd name="connsiteX87" fmla="*/ 428930 w 715551"/>
                <a:gd name="connsiteY87" fmla="*/ 206260 h 343972"/>
                <a:gd name="connsiteX88" fmla="*/ 433073 w 715551"/>
                <a:gd name="connsiteY88" fmla="*/ 202745 h 343972"/>
                <a:gd name="connsiteX89" fmla="*/ 436455 w 715551"/>
                <a:gd name="connsiteY89" fmla="*/ 200259 h 343972"/>
                <a:gd name="connsiteX90" fmla="*/ 442798 w 715551"/>
                <a:gd name="connsiteY90" fmla="*/ 198878 h 343972"/>
                <a:gd name="connsiteX91" fmla="*/ 451495 w 715551"/>
                <a:gd name="connsiteY91" fmla="*/ 197087 h 343972"/>
                <a:gd name="connsiteX92" fmla="*/ 459219 w 715551"/>
                <a:gd name="connsiteY92" fmla="*/ 196116 h 343972"/>
                <a:gd name="connsiteX93" fmla="*/ 466049 w 715551"/>
                <a:gd name="connsiteY93" fmla="*/ 197221 h 343972"/>
                <a:gd name="connsiteX94" fmla="*/ 470878 w 715551"/>
                <a:gd name="connsiteY94" fmla="*/ 195354 h 343972"/>
                <a:gd name="connsiteX95" fmla="*/ 473088 w 715551"/>
                <a:gd name="connsiteY95" fmla="*/ 193973 h 343972"/>
                <a:gd name="connsiteX96" fmla="*/ 479089 w 715551"/>
                <a:gd name="connsiteY96" fmla="*/ 192735 h 343972"/>
                <a:gd name="connsiteX97" fmla="*/ 488614 w 715551"/>
                <a:gd name="connsiteY97" fmla="*/ 191220 h 343972"/>
                <a:gd name="connsiteX98" fmla="*/ 496481 w 715551"/>
                <a:gd name="connsiteY98" fmla="*/ 184876 h 343972"/>
                <a:gd name="connsiteX99" fmla="*/ 501653 w 715551"/>
                <a:gd name="connsiteY99" fmla="*/ 176523 h 343972"/>
                <a:gd name="connsiteX100" fmla="*/ 505930 w 715551"/>
                <a:gd name="connsiteY100" fmla="*/ 168655 h 343972"/>
                <a:gd name="connsiteX101" fmla="*/ 512483 w 715551"/>
                <a:gd name="connsiteY101" fmla="*/ 166379 h 343972"/>
                <a:gd name="connsiteX102" fmla="*/ 518693 w 715551"/>
                <a:gd name="connsiteY102" fmla="*/ 165893 h 343972"/>
                <a:gd name="connsiteX103" fmla="*/ 524285 w 715551"/>
                <a:gd name="connsiteY103" fmla="*/ 166788 h 343972"/>
                <a:gd name="connsiteX104" fmla="*/ 531390 w 715551"/>
                <a:gd name="connsiteY104" fmla="*/ 167960 h 343972"/>
                <a:gd name="connsiteX105" fmla="*/ 538915 w 715551"/>
                <a:gd name="connsiteY105" fmla="*/ 168789 h 343972"/>
                <a:gd name="connsiteX106" fmla="*/ 546087 w 715551"/>
                <a:gd name="connsiteY106" fmla="*/ 169617 h 343972"/>
                <a:gd name="connsiteX107" fmla="*/ 554917 w 715551"/>
                <a:gd name="connsiteY107" fmla="*/ 171684 h 343972"/>
                <a:gd name="connsiteX108" fmla="*/ 561061 w 715551"/>
                <a:gd name="connsiteY108" fmla="*/ 174447 h 343972"/>
                <a:gd name="connsiteX109" fmla="*/ 566795 w 715551"/>
                <a:gd name="connsiteY109" fmla="*/ 179342 h 343972"/>
                <a:gd name="connsiteX110" fmla="*/ 574662 w 715551"/>
                <a:gd name="connsiteY110" fmla="*/ 184238 h 343972"/>
                <a:gd name="connsiteX111" fmla="*/ 581082 w 715551"/>
                <a:gd name="connsiteY111" fmla="*/ 189686 h 343972"/>
                <a:gd name="connsiteX112" fmla="*/ 587426 w 715551"/>
                <a:gd name="connsiteY112" fmla="*/ 191268 h 343972"/>
                <a:gd name="connsiteX113" fmla="*/ 592188 w 715551"/>
                <a:gd name="connsiteY113" fmla="*/ 190439 h 343972"/>
                <a:gd name="connsiteX114" fmla="*/ 589150 w 715551"/>
                <a:gd name="connsiteY114" fmla="*/ 184295 h 343972"/>
                <a:gd name="connsiteX115" fmla="*/ 589979 w 715551"/>
                <a:gd name="connsiteY115" fmla="*/ 180019 h 343972"/>
                <a:gd name="connsiteX116" fmla="*/ 588531 w 715551"/>
                <a:gd name="connsiteY116" fmla="*/ 175323 h 343972"/>
                <a:gd name="connsiteX117" fmla="*/ 590531 w 715551"/>
                <a:gd name="connsiteY117" fmla="*/ 171456 h 343972"/>
                <a:gd name="connsiteX118" fmla="*/ 591912 w 715551"/>
                <a:gd name="connsiteY118" fmla="*/ 167865 h 343972"/>
                <a:gd name="connsiteX119" fmla="*/ 592674 w 715551"/>
                <a:gd name="connsiteY119" fmla="*/ 163036 h 343972"/>
                <a:gd name="connsiteX120" fmla="*/ 597094 w 715551"/>
                <a:gd name="connsiteY120" fmla="*/ 161521 h 343972"/>
                <a:gd name="connsiteX121" fmla="*/ 603095 w 715551"/>
                <a:gd name="connsiteY121" fmla="*/ 162626 h 343972"/>
                <a:gd name="connsiteX122" fmla="*/ 606885 w 715551"/>
                <a:gd name="connsiteY122" fmla="*/ 163731 h 343972"/>
                <a:gd name="connsiteX123" fmla="*/ 610953 w 715551"/>
                <a:gd name="connsiteY123" fmla="*/ 167941 h 343972"/>
                <a:gd name="connsiteX124" fmla="*/ 615715 w 715551"/>
                <a:gd name="connsiteY124" fmla="*/ 169732 h 343972"/>
                <a:gd name="connsiteX125" fmla="*/ 620611 w 715551"/>
                <a:gd name="connsiteY125" fmla="*/ 171179 h 343972"/>
                <a:gd name="connsiteX126" fmla="*/ 625650 w 715551"/>
                <a:gd name="connsiteY126" fmla="*/ 172627 h 343972"/>
                <a:gd name="connsiteX127" fmla="*/ 628688 w 715551"/>
                <a:gd name="connsiteY127" fmla="*/ 170141 h 343972"/>
                <a:gd name="connsiteX128" fmla="*/ 634965 w 715551"/>
                <a:gd name="connsiteY128" fmla="*/ 168484 h 343972"/>
                <a:gd name="connsiteX129" fmla="*/ 638280 w 715551"/>
                <a:gd name="connsiteY129" fmla="*/ 167103 h 343972"/>
                <a:gd name="connsiteX130" fmla="*/ 641528 w 715551"/>
                <a:gd name="connsiteY130" fmla="*/ 164893 h 343972"/>
                <a:gd name="connsiteX131" fmla="*/ 646224 w 715551"/>
                <a:gd name="connsiteY131" fmla="*/ 165303 h 343972"/>
                <a:gd name="connsiteX132" fmla="*/ 649396 w 715551"/>
                <a:gd name="connsiteY132" fmla="*/ 163302 h 343972"/>
                <a:gd name="connsiteX133" fmla="*/ 653815 w 715551"/>
                <a:gd name="connsiteY133" fmla="*/ 163445 h 343972"/>
                <a:gd name="connsiteX134" fmla="*/ 658444 w 715551"/>
                <a:gd name="connsiteY134" fmla="*/ 164960 h 343972"/>
                <a:gd name="connsiteX135" fmla="*/ 662997 w 715551"/>
                <a:gd name="connsiteY135" fmla="*/ 163169 h 343972"/>
                <a:gd name="connsiteX136" fmla="*/ 667274 w 715551"/>
                <a:gd name="connsiteY136" fmla="*/ 161302 h 343972"/>
                <a:gd name="connsiteX137" fmla="*/ 670313 w 715551"/>
                <a:gd name="connsiteY137" fmla="*/ 160540 h 343972"/>
                <a:gd name="connsiteX138" fmla="*/ 672655 w 715551"/>
                <a:gd name="connsiteY138" fmla="*/ 159092 h 343972"/>
                <a:gd name="connsiteX139" fmla="*/ 675694 w 715551"/>
                <a:gd name="connsiteY139" fmla="*/ 159921 h 343972"/>
                <a:gd name="connsiteX140" fmla="*/ 680733 w 715551"/>
                <a:gd name="connsiteY140" fmla="*/ 161854 h 343972"/>
                <a:gd name="connsiteX141" fmla="*/ 688534 w 715551"/>
                <a:gd name="connsiteY141" fmla="*/ 162550 h 343972"/>
                <a:gd name="connsiteX142" fmla="*/ 693982 w 715551"/>
                <a:gd name="connsiteY142" fmla="*/ 162683 h 343972"/>
                <a:gd name="connsiteX143" fmla="*/ 695782 w 715551"/>
                <a:gd name="connsiteY143" fmla="*/ 161854 h 343972"/>
                <a:gd name="connsiteX144" fmla="*/ 699506 w 715551"/>
                <a:gd name="connsiteY144" fmla="*/ 158264 h 343972"/>
                <a:gd name="connsiteX145" fmla="*/ 706955 w 715551"/>
                <a:gd name="connsiteY145" fmla="*/ 159711 h 343972"/>
                <a:gd name="connsiteX146" fmla="*/ 713004 w 715551"/>
                <a:gd name="connsiteY146" fmla="*/ 157883 h 343972"/>
                <a:gd name="connsiteX147" fmla="*/ 714994 w 715551"/>
                <a:gd name="connsiteY147" fmla="*/ 154139 h 343972"/>
                <a:gd name="connsiteX148" fmla="*/ 715528 w 715551"/>
                <a:gd name="connsiteY148" fmla="*/ 150482 h 343972"/>
                <a:gd name="connsiteX149" fmla="*/ 713508 w 715551"/>
                <a:gd name="connsiteY149" fmla="*/ 147577 h 343972"/>
                <a:gd name="connsiteX150" fmla="*/ 708489 w 715551"/>
                <a:gd name="connsiteY150" fmla="*/ 144967 h 343972"/>
                <a:gd name="connsiteX151" fmla="*/ 704898 w 715551"/>
                <a:gd name="connsiteY151" fmla="*/ 140414 h 343972"/>
                <a:gd name="connsiteX152" fmla="*/ 699821 w 715551"/>
                <a:gd name="connsiteY152" fmla="*/ 136394 h 343972"/>
                <a:gd name="connsiteX153" fmla="*/ 692448 w 715551"/>
                <a:gd name="connsiteY153" fmla="*/ 135651 h 343972"/>
                <a:gd name="connsiteX154" fmla="*/ 688305 w 715551"/>
                <a:gd name="connsiteY154" fmla="*/ 136451 h 343972"/>
                <a:gd name="connsiteX155" fmla="*/ 685400 w 715551"/>
                <a:gd name="connsiteY155" fmla="*/ 138137 h 343972"/>
                <a:gd name="connsiteX156" fmla="*/ 682304 w 715551"/>
                <a:gd name="connsiteY156" fmla="*/ 138842 h 343972"/>
                <a:gd name="connsiteX157" fmla="*/ 680466 w 715551"/>
                <a:gd name="connsiteY157" fmla="*/ 137880 h 343972"/>
                <a:gd name="connsiteX158" fmla="*/ 678132 w 715551"/>
                <a:gd name="connsiteY158" fmla="*/ 138099 h 343972"/>
                <a:gd name="connsiteX159" fmla="*/ 678942 w 715551"/>
                <a:gd name="connsiteY159" fmla="*/ 141214 h 343972"/>
                <a:gd name="connsiteX160" fmla="*/ 681962 w 715551"/>
                <a:gd name="connsiteY160" fmla="*/ 145748 h 343972"/>
                <a:gd name="connsiteX161" fmla="*/ 682866 w 715551"/>
                <a:gd name="connsiteY161" fmla="*/ 149358 h 343972"/>
                <a:gd name="connsiteX162" fmla="*/ 681847 w 715551"/>
                <a:gd name="connsiteY162" fmla="*/ 152244 h 343972"/>
                <a:gd name="connsiteX163" fmla="*/ 679199 w 715551"/>
                <a:gd name="connsiteY163" fmla="*/ 151206 h 343972"/>
                <a:gd name="connsiteX164" fmla="*/ 675294 w 715551"/>
                <a:gd name="connsiteY164" fmla="*/ 151463 h 343972"/>
                <a:gd name="connsiteX165" fmla="*/ 673075 w 715551"/>
                <a:gd name="connsiteY165" fmla="*/ 152930 h 343972"/>
                <a:gd name="connsiteX166" fmla="*/ 669207 w 715551"/>
                <a:gd name="connsiteY166" fmla="*/ 151539 h 343972"/>
                <a:gd name="connsiteX167" fmla="*/ 662835 w 715551"/>
                <a:gd name="connsiteY167" fmla="*/ 150539 h 343972"/>
                <a:gd name="connsiteX168" fmla="*/ 657597 w 715551"/>
                <a:gd name="connsiteY168" fmla="*/ 147615 h 343972"/>
                <a:gd name="connsiteX169" fmla="*/ 654044 w 715551"/>
                <a:gd name="connsiteY169" fmla="*/ 144509 h 343972"/>
                <a:gd name="connsiteX170" fmla="*/ 654025 w 715551"/>
                <a:gd name="connsiteY170" fmla="*/ 141662 h 343972"/>
                <a:gd name="connsiteX171" fmla="*/ 654691 w 715551"/>
                <a:gd name="connsiteY171" fmla="*/ 138642 h 343972"/>
                <a:gd name="connsiteX172" fmla="*/ 651853 w 715551"/>
                <a:gd name="connsiteY172" fmla="*/ 136194 h 343972"/>
                <a:gd name="connsiteX173" fmla="*/ 647748 w 715551"/>
                <a:gd name="connsiteY173" fmla="*/ 134432 h 343972"/>
                <a:gd name="connsiteX174" fmla="*/ 643490 w 715551"/>
                <a:gd name="connsiteY174" fmla="*/ 131136 h 343972"/>
                <a:gd name="connsiteX175" fmla="*/ 638728 w 715551"/>
                <a:gd name="connsiteY175" fmla="*/ 131822 h 343972"/>
                <a:gd name="connsiteX176" fmla="*/ 635003 w 715551"/>
                <a:gd name="connsiteY176" fmla="*/ 134156 h 343972"/>
                <a:gd name="connsiteX177" fmla="*/ 633479 w 715551"/>
                <a:gd name="connsiteY177" fmla="*/ 130974 h 343972"/>
                <a:gd name="connsiteX178" fmla="*/ 639032 w 715551"/>
                <a:gd name="connsiteY178" fmla="*/ 127584 h 343972"/>
                <a:gd name="connsiteX179" fmla="*/ 643833 w 715551"/>
                <a:gd name="connsiteY179" fmla="*/ 124736 h 343972"/>
                <a:gd name="connsiteX180" fmla="*/ 644223 w 715551"/>
                <a:gd name="connsiteY180" fmla="*/ 119954 h 343972"/>
                <a:gd name="connsiteX181" fmla="*/ 642042 w 715551"/>
                <a:gd name="connsiteY181" fmla="*/ 114544 h 343972"/>
                <a:gd name="connsiteX182" fmla="*/ 642004 w 715551"/>
                <a:gd name="connsiteY182" fmla="*/ 109305 h 343972"/>
                <a:gd name="connsiteX183" fmla="*/ 639728 w 715551"/>
                <a:gd name="connsiteY183" fmla="*/ 105143 h 343972"/>
                <a:gd name="connsiteX184" fmla="*/ 638280 w 715551"/>
                <a:gd name="connsiteY184" fmla="*/ 100999 h 343972"/>
                <a:gd name="connsiteX185" fmla="*/ 638261 w 715551"/>
                <a:gd name="connsiteY185" fmla="*/ 95799 h 343972"/>
                <a:gd name="connsiteX186" fmla="*/ 638985 w 715551"/>
                <a:gd name="connsiteY186" fmla="*/ 90093 h 343972"/>
                <a:gd name="connsiteX187" fmla="*/ 638242 w 715551"/>
                <a:gd name="connsiteY187" fmla="*/ 84740 h 343972"/>
                <a:gd name="connsiteX188" fmla="*/ 635022 w 715551"/>
                <a:gd name="connsiteY188" fmla="*/ 83054 h 343972"/>
                <a:gd name="connsiteX189" fmla="*/ 632517 w 715551"/>
                <a:gd name="connsiteY189" fmla="*/ 84092 h 343972"/>
                <a:gd name="connsiteX190" fmla="*/ 629793 w 715551"/>
                <a:gd name="connsiteY190" fmla="*/ 83607 h 343972"/>
                <a:gd name="connsiteX191" fmla="*/ 627031 w 715551"/>
                <a:gd name="connsiteY191" fmla="*/ 84140 h 343972"/>
                <a:gd name="connsiteX192" fmla="*/ 624678 w 715551"/>
                <a:gd name="connsiteY192" fmla="*/ 88550 h 343972"/>
                <a:gd name="connsiteX193" fmla="*/ 620439 w 715551"/>
                <a:gd name="connsiteY193" fmla="*/ 90569 h 343972"/>
                <a:gd name="connsiteX194" fmla="*/ 615610 w 715551"/>
                <a:gd name="connsiteY194" fmla="*/ 89626 h 343972"/>
                <a:gd name="connsiteX195" fmla="*/ 609257 w 715551"/>
                <a:gd name="connsiteY195" fmla="*/ 90369 h 343972"/>
                <a:gd name="connsiteX196" fmla="*/ 605257 w 715551"/>
                <a:gd name="connsiteY196" fmla="*/ 93684 h 343972"/>
                <a:gd name="connsiteX197" fmla="*/ 603666 w 715551"/>
                <a:gd name="connsiteY197" fmla="*/ 98589 h 343972"/>
                <a:gd name="connsiteX198" fmla="*/ 601428 w 715551"/>
                <a:gd name="connsiteY198" fmla="*/ 101647 h 343972"/>
                <a:gd name="connsiteX199" fmla="*/ 597284 w 715551"/>
                <a:gd name="connsiteY199" fmla="*/ 103514 h 343972"/>
                <a:gd name="connsiteX200" fmla="*/ 593541 w 715551"/>
                <a:gd name="connsiteY200" fmla="*/ 103142 h 343972"/>
                <a:gd name="connsiteX201" fmla="*/ 588855 w 715551"/>
                <a:gd name="connsiteY201" fmla="*/ 99437 h 343972"/>
                <a:gd name="connsiteX202" fmla="*/ 583521 w 715551"/>
                <a:gd name="connsiteY202" fmla="*/ 97008 h 343972"/>
                <a:gd name="connsiteX203" fmla="*/ 578520 w 715551"/>
                <a:gd name="connsiteY203" fmla="*/ 99104 h 343972"/>
                <a:gd name="connsiteX204" fmla="*/ 573262 w 715551"/>
                <a:gd name="connsiteY204" fmla="*/ 103600 h 343972"/>
                <a:gd name="connsiteX205" fmla="*/ 569833 w 715551"/>
                <a:gd name="connsiteY205" fmla="*/ 105047 h 343972"/>
                <a:gd name="connsiteX206" fmla="*/ 566681 w 715551"/>
                <a:gd name="connsiteY206" fmla="*/ 103581 h 343972"/>
                <a:gd name="connsiteX207" fmla="*/ 562328 w 715551"/>
                <a:gd name="connsiteY207" fmla="*/ 103247 h 343972"/>
                <a:gd name="connsiteX208" fmla="*/ 557889 w 715551"/>
                <a:gd name="connsiteY208" fmla="*/ 102304 h 343972"/>
                <a:gd name="connsiteX209" fmla="*/ 553964 w 715551"/>
                <a:gd name="connsiteY209" fmla="*/ 102504 h 343972"/>
                <a:gd name="connsiteX210" fmla="*/ 550336 w 715551"/>
                <a:gd name="connsiteY210" fmla="*/ 103171 h 343972"/>
                <a:gd name="connsiteX211" fmla="*/ 545802 w 715551"/>
                <a:gd name="connsiteY211" fmla="*/ 101390 h 343972"/>
                <a:gd name="connsiteX212" fmla="*/ 543820 w 715551"/>
                <a:gd name="connsiteY212" fmla="*/ 97646 h 343972"/>
                <a:gd name="connsiteX213" fmla="*/ 544430 w 715551"/>
                <a:gd name="connsiteY213" fmla="*/ 93351 h 343972"/>
                <a:gd name="connsiteX214" fmla="*/ 543763 w 715551"/>
                <a:gd name="connsiteY214" fmla="*/ 87941 h 343972"/>
                <a:gd name="connsiteX215" fmla="*/ 542335 w 715551"/>
                <a:gd name="connsiteY215" fmla="*/ 82216 h 343972"/>
                <a:gd name="connsiteX216" fmla="*/ 542001 w 715551"/>
                <a:gd name="connsiteY216" fmla="*/ 76701 h 343972"/>
                <a:gd name="connsiteX217" fmla="*/ 542535 w 715551"/>
                <a:gd name="connsiteY217" fmla="*/ 70757 h 343972"/>
                <a:gd name="connsiteX218" fmla="*/ 544221 w 715551"/>
                <a:gd name="connsiteY218" fmla="*/ 65966 h 343972"/>
                <a:gd name="connsiteX219" fmla="*/ 545945 w 715551"/>
                <a:gd name="connsiteY219" fmla="*/ 62242 h 343972"/>
                <a:gd name="connsiteX220" fmla="*/ 545611 w 715551"/>
                <a:gd name="connsiteY220" fmla="*/ 60204 h 343972"/>
                <a:gd name="connsiteX221" fmla="*/ 543240 w 715551"/>
                <a:gd name="connsiteY221" fmla="*/ 60423 h 343972"/>
                <a:gd name="connsiteX222" fmla="*/ 539020 w 715551"/>
                <a:gd name="connsiteY222" fmla="*/ 61833 h 343972"/>
                <a:gd name="connsiteX223" fmla="*/ 533076 w 715551"/>
                <a:gd name="connsiteY223" fmla="*/ 63976 h 343972"/>
                <a:gd name="connsiteX224" fmla="*/ 524075 w 715551"/>
                <a:gd name="connsiteY224" fmla="*/ 64957 h 343972"/>
                <a:gd name="connsiteX225" fmla="*/ 512636 w 715551"/>
                <a:gd name="connsiteY225" fmla="*/ 70691 h 343972"/>
                <a:gd name="connsiteX226" fmla="*/ 501139 w 715551"/>
                <a:gd name="connsiteY226" fmla="*/ 77653 h 343972"/>
                <a:gd name="connsiteX227" fmla="*/ 488452 w 715551"/>
                <a:gd name="connsiteY227" fmla="*/ 82264 h 343972"/>
                <a:gd name="connsiteX228" fmla="*/ 464791 w 715551"/>
                <a:gd name="connsiteY228" fmla="*/ 84988 h 343972"/>
                <a:gd name="connsiteX229" fmla="*/ 456552 w 715551"/>
                <a:gd name="connsiteY229" fmla="*/ 85454 h 343972"/>
                <a:gd name="connsiteX230" fmla="*/ 453114 w 715551"/>
                <a:gd name="connsiteY230" fmla="*/ 86302 h 343972"/>
                <a:gd name="connsiteX231" fmla="*/ 449523 w 715551"/>
                <a:gd name="connsiteY231" fmla="*/ 89188 h 343972"/>
                <a:gd name="connsiteX232" fmla="*/ 444503 w 715551"/>
                <a:gd name="connsiteY232" fmla="*/ 90636 h 343972"/>
                <a:gd name="connsiteX233" fmla="*/ 438893 w 715551"/>
                <a:gd name="connsiteY233" fmla="*/ 93560 h 343972"/>
                <a:gd name="connsiteX234" fmla="*/ 434026 w 715551"/>
                <a:gd name="connsiteY234" fmla="*/ 94779 h 343972"/>
                <a:gd name="connsiteX235" fmla="*/ 430864 w 715551"/>
                <a:gd name="connsiteY235" fmla="*/ 93446 h 343972"/>
                <a:gd name="connsiteX236" fmla="*/ 426273 w 715551"/>
                <a:gd name="connsiteY236" fmla="*/ 94389 h 343972"/>
                <a:gd name="connsiteX237" fmla="*/ 419386 w 715551"/>
                <a:gd name="connsiteY237" fmla="*/ 101333 h 343972"/>
                <a:gd name="connsiteX238" fmla="*/ 410499 w 715551"/>
                <a:gd name="connsiteY238" fmla="*/ 109591 h 343972"/>
                <a:gd name="connsiteX239" fmla="*/ 405356 w 715551"/>
                <a:gd name="connsiteY239" fmla="*/ 113163 h 343972"/>
                <a:gd name="connsiteX240" fmla="*/ 401536 w 715551"/>
                <a:gd name="connsiteY240" fmla="*/ 113991 h 343972"/>
                <a:gd name="connsiteX241" fmla="*/ 398593 w 715551"/>
                <a:gd name="connsiteY241" fmla="*/ 116477 h 343972"/>
                <a:gd name="connsiteX242" fmla="*/ 395221 w 715551"/>
                <a:gd name="connsiteY242" fmla="*/ 122164 h 343972"/>
                <a:gd name="connsiteX243" fmla="*/ 391982 w 715551"/>
                <a:gd name="connsiteY243" fmla="*/ 126555 h 343972"/>
                <a:gd name="connsiteX244" fmla="*/ 388782 w 715551"/>
                <a:gd name="connsiteY244" fmla="*/ 128403 h 343972"/>
                <a:gd name="connsiteX245" fmla="*/ 385667 w 715551"/>
                <a:gd name="connsiteY245" fmla="*/ 127383 h 343972"/>
                <a:gd name="connsiteX246" fmla="*/ 384763 w 715551"/>
                <a:gd name="connsiteY246" fmla="*/ 124631 h 343972"/>
                <a:gd name="connsiteX247" fmla="*/ 384981 w 715551"/>
                <a:gd name="connsiteY247" fmla="*/ 121240 h 343972"/>
                <a:gd name="connsiteX248" fmla="*/ 383820 w 715551"/>
                <a:gd name="connsiteY248" fmla="*/ 117887 h 343972"/>
                <a:gd name="connsiteX249" fmla="*/ 379876 w 715551"/>
                <a:gd name="connsiteY249" fmla="*/ 116677 h 343972"/>
                <a:gd name="connsiteX250" fmla="*/ 374580 w 715551"/>
                <a:gd name="connsiteY250" fmla="*/ 119211 h 343972"/>
                <a:gd name="connsiteX251" fmla="*/ 374580 w 715551"/>
                <a:gd name="connsiteY251" fmla="*/ 123193 h 343972"/>
                <a:gd name="connsiteX252" fmla="*/ 377600 w 715551"/>
                <a:gd name="connsiteY252" fmla="*/ 126079 h 343972"/>
                <a:gd name="connsiteX253" fmla="*/ 379429 w 715551"/>
                <a:gd name="connsiteY253" fmla="*/ 129165 h 343972"/>
                <a:gd name="connsiteX254" fmla="*/ 379352 w 715551"/>
                <a:gd name="connsiteY254" fmla="*/ 132851 h 343972"/>
                <a:gd name="connsiteX255" fmla="*/ 377552 w 715551"/>
                <a:gd name="connsiteY255" fmla="*/ 133422 h 343972"/>
                <a:gd name="connsiteX256" fmla="*/ 375076 w 715551"/>
                <a:gd name="connsiteY256" fmla="*/ 131241 h 343972"/>
                <a:gd name="connsiteX257" fmla="*/ 370761 w 715551"/>
                <a:gd name="connsiteY257" fmla="*/ 130651 h 343972"/>
                <a:gd name="connsiteX258" fmla="*/ 367056 w 715551"/>
                <a:gd name="connsiteY258" fmla="*/ 133260 h 343972"/>
                <a:gd name="connsiteX259" fmla="*/ 364293 w 715551"/>
                <a:gd name="connsiteY259" fmla="*/ 136518 h 343972"/>
                <a:gd name="connsiteX260" fmla="*/ 360626 w 715551"/>
                <a:gd name="connsiteY260" fmla="*/ 135337 h 343972"/>
                <a:gd name="connsiteX261" fmla="*/ 357531 w 715551"/>
                <a:gd name="connsiteY261" fmla="*/ 133175 h 343972"/>
                <a:gd name="connsiteX262" fmla="*/ 353997 w 715551"/>
                <a:gd name="connsiteY262" fmla="*/ 132251 h 343972"/>
                <a:gd name="connsiteX263" fmla="*/ 351844 w 715551"/>
                <a:gd name="connsiteY263" fmla="*/ 128698 h 343972"/>
                <a:gd name="connsiteX264" fmla="*/ 348844 w 715551"/>
                <a:gd name="connsiteY264" fmla="*/ 126812 h 343972"/>
                <a:gd name="connsiteX265" fmla="*/ 345539 w 715551"/>
                <a:gd name="connsiteY265" fmla="*/ 126774 h 343972"/>
                <a:gd name="connsiteX266" fmla="*/ 341538 w 715551"/>
                <a:gd name="connsiteY266" fmla="*/ 127631 h 343972"/>
                <a:gd name="connsiteX267" fmla="*/ 337547 w 715551"/>
                <a:gd name="connsiteY267" fmla="*/ 130527 h 343972"/>
                <a:gd name="connsiteX268" fmla="*/ 334537 w 715551"/>
                <a:gd name="connsiteY268" fmla="*/ 131927 h 343972"/>
                <a:gd name="connsiteX269" fmla="*/ 329108 w 715551"/>
                <a:gd name="connsiteY269" fmla="*/ 133327 h 343972"/>
                <a:gd name="connsiteX270" fmla="*/ 321650 w 715551"/>
                <a:gd name="connsiteY270" fmla="*/ 134965 h 343972"/>
                <a:gd name="connsiteX271" fmla="*/ 314306 w 715551"/>
                <a:gd name="connsiteY271" fmla="*/ 135051 h 343972"/>
                <a:gd name="connsiteX272" fmla="*/ 310277 w 715551"/>
                <a:gd name="connsiteY272" fmla="*/ 132279 h 343972"/>
                <a:gd name="connsiteX273" fmla="*/ 308162 w 715551"/>
                <a:gd name="connsiteY273" fmla="*/ 129355 h 343972"/>
                <a:gd name="connsiteX274" fmla="*/ 307658 w 715551"/>
                <a:gd name="connsiteY274" fmla="*/ 126545 h 343972"/>
                <a:gd name="connsiteX275" fmla="*/ 306972 w 715551"/>
                <a:gd name="connsiteY275" fmla="*/ 123269 h 343972"/>
                <a:gd name="connsiteX276" fmla="*/ 305305 w 715551"/>
                <a:gd name="connsiteY276" fmla="*/ 121688 h 343972"/>
                <a:gd name="connsiteX277" fmla="*/ 302085 w 715551"/>
                <a:gd name="connsiteY277" fmla="*/ 121335 h 343972"/>
                <a:gd name="connsiteX278" fmla="*/ 300419 w 715551"/>
                <a:gd name="connsiteY278" fmla="*/ 120078 h 343972"/>
                <a:gd name="connsiteX279" fmla="*/ 298295 w 715551"/>
                <a:gd name="connsiteY279" fmla="*/ 117897 h 343972"/>
                <a:gd name="connsiteX280" fmla="*/ 295256 w 715551"/>
                <a:gd name="connsiteY280" fmla="*/ 114820 h 343972"/>
                <a:gd name="connsiteX281" fmla="*/ 292598 w 715551"/>
                <a:gd name="connsiteY281" fmla="*/ 112372 h 343972"/>
                <a:gd name="connsiteX282" fmla="*/ 291551 w 715551"/>
                <a:gd name="connsiteY282" fmla="*/ 108286 h 343972"/>
                <a:gd name="connsiteX283" fmla="*/ 288236 w 715551"/>
                <a:gd name="connsiteY283" fmla="*/ 105247 h 343972"/>
                <a:gd name="connsiteX284" fmla="*/ 284274 w 715551"/>
                <a:gd name="connsiteY284" fmla="*/ 101609 h 343972"/>
                <a:gd name="connsiteX285" fmla="*/ 282664 w 715551"/>
                <a:gd name="connsiteY285" fmla="*/ 97132 h 343972"/>
                <a:gd name="connsiteX286" fmla="*/ 278635 w 715551"/>
                <a:gd name="connsiteY286" fmla="*/ 92960 h 343972"/>
                <a:gd name="connsiteX287" fmla="*/ 273501 w 715551"/>
                <a:gd name="connsiteY287" fmla="*/ 91827 h 343972"/>
                <a:gd name="connsiteX288" fmla="*/ 269500 w 715551"/>
                <a:gd name="connsiteY288" fmla="*/ 90608 h 343972"/>
                <a:gd name="connsiteX289" fmla="*/ 266938 w 715551"/>
                <a:gd name="connsiteY289" fmla="*/ 90903 h 343972"/>
                <a:gd name="connsiteX290" fmla="*/ 265805 w 715551"/>
                <a:gd name="connsiteY290" fmla="*/ 88931 h 343972"/>
                <a:gd name="connsiteX291" fmla="*/ 264548 w 715551"/>
                <a:gd name="connsiteY291" fmla="*/ 87464 h 343972"/>
                <a:gd name="connsiteX292" fmla="*/ 262642 w 715551"/>
                <a:gd name="connsiteY292" fmla="*/ 86807 h 343972"/>
                <a:gd name="connsiteX293" fmla="*/ 259480 w 715551"/>
                <a:gd name="connsiteY293" fmla="*/ 85254 h 343972"/>
                <a:gd name="connsiteX294" fmla="*/ 254975 w 715551"/>
                <a:gd name="connsiteY294" fmla="*/ 84864 h 343972"/>
                <a:gd name="connsiteX295" fmla="*/ 250289 w 715551"/>
                <a:gd name="connsiteY295" fmla="*/ 83369 h 343972"/>
                <a:gd name="connsiteX296" fmla="*/ 243402 w 715551"/>
                <a:gd name="connsiteY296" fmla="*/ 83788 h 343972"/>
                <a:gd name="connsiteX297" fmla="*/ 236058 w 715551"/>
                <a:gd name="connsiteY297" fmla="*/ 84502 h 343972"/>
                <a:gd name="connsiteX298" fmla="*/ 231524 w 715551"/>
                <a:gd name="connsiteY298" fmla="*/ 84321 h 343972"/>
                <a:gd name="connsiteX299" fmla="*/ 228657 w 715551"/>
                <a:gd name="connsiteY299" fmla="*/ 84235 h 343972"/>
                <a:gd name="connsiteX300" fmla="*/ 223171 w 715551"/>
                <a:gd name="connsiteY300" fmla="*/ 85045 h 343972"/>
                <a:gd name="connsiteX301" fmla="*/ 221675 w 715551"/>
                <a:gd name="connsiteY301" fmla="*/ 83435 h 343972"/>
                <a:gd name="connsiteX302" fmla="*/ 223256 w 715551"/>
                <a:gd name="connsiteY302" fmla="*/ 81378 h 343972"/>
                <a:gd name="connsiteX303" fmla="*/ 223523 w 715551"/>
                <a:gd name="connsiteY303" fmla="*/ 79082 h 343972"/>
                <a:gd name="connsiteX304" fmla="*/ 218961 w 715551"/>
                <a:gd name="connsiteY304" fmla="*/ 80844 h 343972"/>
                <a:gd name="connsiteX305" fmla="*/ 211322 w 715551"/>
                <a:gd name="connsiteY305" fmla="*/ 87645 h 343972"/>
                <a:gd name="connsiteX306" fmla="*/ 204731 w 715551"/>
                <a:gd name="connsiteY306" fmla="*/ 93703 h 343972"/>
                <a:gd name="connsiteX307" fmla="*/ 201625 w 715551"/>
                <a:gd name="connsiteY307" fmla="*/ 97075 h 343972"/>
                <a:gd name="connsiteX308" fmla="*/ 199539 w 715551"/>
                <a:gd name="connsiteY308" fmla="*/ 101285 h 343972"/>
                <a:gd name="connsiteX309" fmla="*/ 196044 w 715551"/>
                <a:gd name="connsiteY309" fmla="*/ 104504 h 343972"/>
                <a:gd name="connsiteX310" fmla="*/ 193624 w 715551"/>
                <a:gd name="connsiteY310" fmla="*/ 100837 h 343972"/>
                <a:gd name="connsiteX311" fmla="*/ 192881 w 715551"/>
                <a:gd name="connsiteY311" fmla="*/ 94960 h 343972"/>
                <a:gd name="connsiteX312" fmla="*/ 193720 w 715551"/>
                <a:gd name="connsiteY312" fmla="*/ 89436 h 343972"/>
                <a:gd name="connsiteX313" fmla="*/ 194434 w 715551"/>
                <a:gd name="connsiteY313" fmla="*/ 83559 h 343972"/>
                <a:gd name="connsiteX314" fmla="*/ 196587 w 715551"/>
                <a:gd name="connsiteY314" fmla="*/ 79558 h 343972"/>
                <a:gd name="connsiteX315" fmla="*/ 199835 w 715551"/>
                <a:gd name="connsiteY315" fmla="*/ 74272 h 343972"/>
                <a:gd name="connsiteX316" fmla="*/ 201178 w 715551"/>
                <a:gd name="connsiteY316" fmla="*/ 67262 h 343972"/>
                <a:gd name="connsiteX317" fmla="*/ 202016 w 715551"/>
                <a:gd name="connsiteY317" fmla="*/ 63652 h 343972"/>
                <a:gd name="connsiteX318" fmla="*/ 204283 w 715551"/>
                <a:gd name="connsiteY318" fmla="*/ 60909 h 343972"/>
                <a:gd name="connsiteX319" fmla="*/ 206702 w 715551"/>
                <a:gd name="connsiteY319" fmla="*/ 57298 h 343972"/>
                <a:gd name="connsiteX320" fmla="*/ 208636 w 715551"/>
                <a:gd name="connsiteY320" fmla="*/ 55270 h 343972"/>
                <a:gd name="connsiteX321" fmla="*/ 210217 w 715551"/>
                <a:gd name="connsiteY321" fmla="*/ 52650 h 343972"/>
                <a:gd name="connsiteX322" fmla="*/ 210512 w 715551"/>
                <a:gd name="connsiteY322" fmla="*/ 47726 h 343972"/>
                <a:gd name="connsiteX323" fmla="*/ 211769 w 715551"/>
                <a:gd name="connsiteY323" fmla="*/ 45307 h 343972"/>
                <a:gd name="connsiteX324" fmla="*/ 215980 w 715551"/>
                <a:gd name="connsiteY324" fmla="*/ 43906 h 343972"/>
                <a:gd name="connsiteX325" fmla="*/ 219018 w 715551"/>
                <a:gd name="connsiteY325" fmla="*/ 41344 h 343972"/>
                <a:gd name="connsiteX326" fmla="*/ 221228 w 715551"/>
                <a:gd name="connsiteY326" fmla="*/ 38744 h 343972"/>
                <a:gd name="connsiteX327" fmla="*/ 221885 w 715551"/>
                <a:gd name="connsiteY327" fmla="*/ 36086 h 343972"/>
                <a:gd name="connsiteX328" fmla="*/ 222990 w 715551"/>
                <a:gd name="connsiteY328" fmla="*/ 34896 h 343972"/>
                <a:gd name="connsiteX329" fmla="*/ 224419 w 715551"/>
                <a:gd name="connsiteY329" fmla="*/ 33372 h 343972"/>
                <a:gd name="connsiteX330" fmla="*/ 225819 w 715551"/>
                <a:gd name="connsiteY330" fmla="*/ 30124 h 343972"/>
                <a:gd name="connsiteX331" fmla="*/ 228772 w 715551"/>
                <a:gd name="connsiteY331" fmla="*/ 27523 h 343972"/>
                <a:gd name="connsiteX332" fmla="*/ 232534 w 715551"/>
                <a:gd name="connsiteY332" fmla="*/ 24418 h 343972"/>
                <a:gd name="connsiteX333" fmla="*/ 235753 w 715551"/>
                <a:gd name="connsiteY333" fmla="*/ 21827 h 343972"/>
                <a:gd name="connsiteX334" fmla="*/ 236525 w 715551"/>
                <a:gd name="connsiteY334" fmla="*/ 19198 h 343972"/>
                <a:gd name="connsiteX335" fmla="*/ 234648 w 715551"/>
                <a:gd name="connsiteY335" fmla="*/ 16455 h 343972"/>
                <a:gd name="connsiteX336" fmla="*/ 235010 w 715551"/>
                <a:gd name="connsiteY336" fmla="*/ 13950 h 343972"/>
                <a:gd name="connsiteX337" fmla="*/ 237992 w 715551"/>
                <a:gd name="connsiteY337" fmla="*/ 13207 h 343972"/>
                <a:gd name="connsiteX338" fmla="*/ 241992 w 715551"/>
                <a:gd name="connsiteY338" fmla="*/ 12550 h 343972"/>
                <a:gd name="connsiteX339" fmla="*/ 245212 w 715551"/>
                <a:gd name="connsiteY339" fmla="*/ 12255 h 343972"/>
                <a:gd name="connsiteX340" fmla="*/ 248555 w 715551"/>
                <a:gd name="connsiteY340" fmla="*/ 13655 h 343972"/>
                <a:gd name="connsiteX341" fmla="*/ 251746 w 715551"/>
                <a:gd name="connsiteY341" fmla="*/ 13150 h 343972"/>
                <a:gd name="connsiteX342" fmla="*/ 253746 w 715551"/>
                <a:gd name="connsiteY342" fmla="*/ 11093 h 343972"/>
                <a:gd name="connsiteX343" fmla="*/ 256432 w 715551"/>
                <a:gd name="connsiteY343" fmla="*/ 9750 h 343972"/>
                <a:gd name="connsiteX344" fmla="*/ 259471 w 715551"/>
                <a:gd name="connsiteY344" fmla="*/ 7749 h 343972"/>
                <a:gd name="connsiteX345" fmla="*/ 258909 w 715551"/>
                <a:gd name="connsiteY345" fmla="*/ 4140 h 343972"/>
                <a:gd name="connsiteX346" fmla="*/ 252641 w 715551"/>
                <a:gd name="connsiteY346" fmla="*/ 682 h 343972"/>
                <a:gd name="connsiteX347" fmla="*/ 241868 w 715551"/>
                <a:gd name="connsiteY347" fmla="*/ 263 h 343972"/>
                <a:gd name="connsiteX348" fmla="*/ 229362 w 715551"/>
                <a:gd name="connsiteY348" fmla="*/ 2292 h 343972"/>
                <a:gd name="connsiteX349" fmla="*/ 221818 w 715551"/>
                <a:gd name="connsiteY349" fmla="*/ 3282 h 343972"/>
                <a:gd name="connsiteX350" fmla="*/ 217580 w 715551"/>
                <a:gd name="connsiteY350" fmla="*/ 4444 h 343972"/>
                <a:gd name="connsiteX351" fmla="*/ 213846 w 715551"/>
                <a:gd name="connsiteY351" fmla="*/ 5635 h 343972"/>
                <a:gd name="connsiteX352" fmla="*/ 209226 w 715551"/>
                <a:gd name="connsiteY352" fmla="*/ 7816 h 343972"/>
                <a:gd name="connsiteX353" fmla="*/ 202549 w 715551"/>
                <a:gd name="connsiteY353" fmla="*/ 11817 h 343972"/>
                <a:gd name="connsiteX354" fmla="*/ 195358 w 715551"/>
                <a:gd name="connsiteY354" fmla="*/ 17789 h 343972"/>
                <a:gd name="connsiteX355" fmla="*/ 190643 w 715551"/>
                <a:gd name="connsiteY355" fmla="*/ 20561 h 343972"/>
                <a:gd name="connsiteX356" fmla="*/ 188195 w 715551"/>
                <a:gd name="connsiteY356" fmla="*/ 22618 h 343972"/>
                <a:gd name="connsiteX357" fmla="*/ 184766 w 715551"/>
                <a:gd name="connsiteY357" fmla="*/ 29838 h 343972"/>
                <a:gd name="connsiteX358" fmla="*/ 178118 w 715551"/>
                <a:gd name="connsiteY358" fmla="*/ 38791 h 343972"/>
                <a:gd name="connsiteX359" fmla="*/ 170717 w 715551"/>
                <a:gd name="connsiteY359" fmla="*/ 43354 h 343972"/>
                <a:gd name="connsiteX360" fmla="*/ 164754 w 715551"/>
                <a:gd name="connsiteY360" fmla="*/ 46964 h 343972"/>
                <a:gd name="connsiteX361" fmla="*/ 160725 w 715551"/>
                <a:gd name="connsiteY361" fmla="*/ 52241 h 343972"/>
                <a:gd name="connsiteX362" fmla="*/ 155591 w 715551"/>
                <a:gd name="connsiteY362" fmla="*/ 58270 h 343972"/>
                <a:gd name="connsiteX363" fmla="*/ 150943 w 715551"/>
                <a:gd name="connsiteY363" fmla="*/ 62175 h 343972"/>
                <a:gd name="connsiteX364" fmla="*/ 147685 w 715551"/>
                <a:gd name="connsiteY364" fmla="*/ 65909 h 343972"/>
                <a:gd name="connsiteX365" fmla="*/ 144847 w 715551"/>
                <a:gd name="connsiteY365" fmla="*/ 67405 h 343972"/>
                <a:gd name="connsiteX366" fmla="*/ 143056 w 715551"/>
                <a:gd name="connsiteY366" fmla="*/ 72920 h 343972"/>
                <a:gd name="connsiteX367" fmla="*/ 139808 w 715551"/>
                <a:gd name="connsiteY367" fmla="*/ 80587 h 343972"/>
                <a:gd name="connsiteX368" fmla="*/ 132321 w 715551"/>
                <a:gd name="connsiteY368" fmla="*/ 84140 h 343972"/>
                <a:gd name="connsiteX369" fmla="*/ 124358 w 715551"/>
                <a:gd name="connsiteY369" fmla="*/ 85483 h 343972"/>
                <a:gd name="connsiteX370" fmla="*/ 120930 w 715551"/>
                <a:gd name="connsiteY370" fmla="*/ 87512 h 343972"/>
                <a:gd name="connsiteX371" fmla="*/ 116510 w 715551"/>
                <a:gd name="connsiteY371" fmla="*/ 95179 h 343972"/>
                <a:gd name="connsiteX372" fmla="*/ 110185 w 715551"/>
                <a:gd name="connsiteY372" fmla="*/ 102876 h 343972"/>
                <a:gd name="connsiteX373" fmla="*/ 102641 w 715551"/>
                <a:gd name="connsiteY373" fmla="*/ 108695 h 343972"/>
                <a:gd name="connsiteX374" fmla="*/ 96441 w 715551"/>
                <a:gd name="connsiteY374" fmla="*/ 111858 h 343972"/>
                <a:gd name="connsiteX375" fmla="*/ 91392 w 715551"/>
                <a:gd name="connsiteY375" fmla="*/ 111677 h 343972"/>
                <a:gd name="connsiteX376" fmla="*/ 85906 w 715551"/>
                <a:gd name="connsiteY376" fmla="*/ 112248 h 343972"/>
                <a:gd name="connsiteX377" fmla="*/ 79524 w 715551"/>
                <a:gd name="connsiteY377" fmla="*/ 114544 h 343972"/>
                <a:gd name="connsiteX378" fmla="*/ 71409 w 715551"/>
                <a:gd name="connsiteY378" fmla="*/ 115496 h 343972"/>
                <a:gd name="connsiteX379" fmla="*/ 62817 w 715551"/>
                <a:gd name="connsiteY379" fmla="*/ 116306 h 343972"/>
                <a:gd name="connsiteX380" fmla="*/ 55569 w 715551"/>
                <a:gd name="connsiteY380" fmla="*/ 119525 h 343972"/>
                <a:gd name="connsiteX381" fmla="*/ 49635 w 715551"/>
                <a:gd name="connsiteY381" fmla="*/ 126869 h 343972"/>
                <a:gd name="connsiteX382" fmla="*/ 42986 w 715551"/>
                <a:gd name="connsiteY382" fmla="*/ 136413 h 343972"/>
                <a:gd name="connsiteX383" fmla="*/ 36481 w 715551"/>
                <a:gd name="connsiteY383" fmla="*/ 142500 h 343972"/>
                <a:gd name="connsiteX384" fmla="*/ 24965 w 715551"/>
                <a:gd name="connsiteY384" fmla="*/ 147157 h 343972"/>
                <a:gd name="connsiteX385" fmla="*/ 13364 w 715551"/>
                <a:gd name="connsiteY385" fmla="*/ 152882 h 343972"/>
                <a:gd name="connsiteX386" fmla="*/ 7068 w 715551"/>
                <a:gd name="connsiteY386" fmla="*/ 156492 h 343972"/>
                <a:gd name="connsiteX387" fmla="*/ 3096 w 715551"/>
                <a:gd name="connsiteY387" fmla="*/ 158911 h 343972"/>
                <a:gd name="connsiteX388" fmla="*/ 229 w 715551"/>
                <a:gd name="connsiteY388" fmla="*/ 161235 h 343972"/>
                <a:gd name="connsiteX389" fmla="*/ 0 w 715551"/>
                <a:gd name="connsiteY389" fmla="*/ 161283 h 343972"/>
                <a:gd name="connsiteX390" fmla="*/ 1791 w 715551"/>
                <a:gd name="connsiteY390" fmla="*/ 165674 h 343972"/>
                <a:gd name="connsiteX391" fmla="*/ 4810 w 715551"/>
                <a:gd name="connsiteY391" fmla="*/ 166274 h 343972"/>
                <a:gd name="connsiteX392" fmla="*/ 8897 w 715551"/>
                <a:gd name="connsiteY392" fmla="*/ 165150 h 343972"/>
                <a:gd name="connsiteX393" fmla="*/ 12059 w 715551"/>
                <a:gd name="connsiteY393" fmla="*/ 166836 h 343972"/>
                <a:gd name="connsiteX394" fmla="*/ 15040 w 715551"/>
                <a:gd name="connsiteY394" fmla="*/ 169465 h 343972"/>
                <a:gd name="connsiteX395" fmla="*/ 20146 w 715551"/>
                <a:gd name="connsiteY395" fmla="*/ 171170 h 343972"/>
                <a:gd name="connsiteX396" fmla="*/ 24432 w 715551"/>
                <a:gd name="connsiteY396" fmla="*/ 175742 h 343972"/>
                <a:gd name="connsiteX397" fmla="*/ 29537 w 715551"/>
                <a:gd name="connsiteY397" fmla="*/ 183524 h 343972"/>
                <a:gd name="connsiteX398" fmla="*/ 32957 w 715551"/>
                <a:gd name="connsiteY398" fmla="*/ 190820 h 343972"/>
                <a:gd name="connsiteX399" fmla="*/ 51921 w 715551"/>
                <a:gd name="connsiteY399" fmla="*/ 196335 h 343972"/>
                <a:gd name="connsiteX400" fmla="*/ 124682 w 715551"/>
                <a:gd name="connsiteY400" fmla="*/ 209099 h 343972"/>
                <a:gd name="connsiteX401" fmla="*/ 151562 w 715551"/>
                <a:gd name="connsiteY401" fmla="*/ 215099 h 343972"/>
                <a:gd name="connsiteX402" fmla="*/ 162582 w 715551"/>
                <a:gd name="connsiteY402" fmla="*/ 219824 h 343972"/>
                <a:gd name="connsiteX403" fmla="*/ 172822 w 715551"/>
                <a:gd name="connsiteY403" fmla="*/ 223653 h 343972"/>
                <a:gd name="connsiteX404" fmla="*/ 179765 w 715551"/>
                <a:gd name="connsiteY404" fmla="*/ 224672 h 343972"/>
                <a:gd name="connsiteX405" fmla="*/ 184976 w 715551"/>
                <a:gd name="connsiteY405" fmla="*/ 225158 h 343972"/>
                <a:gd name="connsiteX406" fmla="*/ 188709 w 715551"/>
                <a:gd name="connsiteY406" fmla="*/ 227786 h 343972"/>
                <a:gd name="connsiteX407" fmla="*/ 193586 w 715551"/>
                <a:gd name="connsiteY407" fmla="*/ 226101 h 343972"/>
                <a:gd name="connsiteX408" fmla="*/ 198720 w 715551"/>
                <a:gd name="connsiteY408" fmla="*/ 222786 h 343972"/>
                <a:gd name="connsiteX409" fmla="*/ 202778 w 715551"/>
                <a:gd name="connsiteY409" fmla="*/ 222576 h 343972"/>
                <a:gd name="connsiteX410" fmla="*/ 207169 w 715551"/>
                <a:gd name="connsiteY410" fmla="*/ 223958 h 343972"/>
                <a:gd name="connsiteX411" fmla="*/ 211455 w 715551"/>
                <a:gd name="connsiteY411" fmla="*/ 225310 h 343972"/>
                <a:gd name="connsiteX412" fmla="*/ 216589 w 715551"/>
                <a:gd name="connsiteY412" fmla="*/ 224310 h 343972"/>
                <a:gd name="connsiteX413" fmla="*/ 221371 w 715551"/>
                <a:gd name="connsiteY413" fmla="*/ 225243 h 34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715551" h="343972">
                  <a:moveTo>
                    <a:pt x="221371" y="225243"/>
                  </a:moveTo>
                  <a:cubicBezTo>
                    <a:pt x="223209" y="225805"/>
                    <a:pt x="225457" y="226415"/>
                    <a:pt x="227067" y="226729"/>
                  </a:cubicBezTo>
                  <a:cubicBezTo>
                    <a:pt x="228676" y="227034"/>
                    <a:pt x="229648" y="227034"/>
                    <a:pt x="230943" y="227158"/>
                  </a:cubicBezTo>
                  <a:cubicBezTo>
                    <a:pt x="232248" y="227282"/>
                    <a:pt x="233877" y="227539"/>
                    <a:pt x="235839" y="227796"/>
                  </a:cubicBezTo>
                  <a:cubicBezTo>
                    <a:pt x="237801" y="228053"/>
                    <a:pt x="240106" y="228301"/>
                    <a:pt x="241868" y="229177"/>
                  </a:cubicBezTo>
                  <a:cubicBezTo>
                    <a:pt x="243630" y="230044"/>
                    <a:pt x="244850" y="231530"/>
                    <a:pt x="245974" y="232730"/>
                  </a:cubicBezTo>
                  <a:cubicBezTo>
                    <a:pt x="247098" y="233930"/>
                    <a:pt x="248117" y="234845"/>
                    <a:pt x="248755" y="235797"/>
                  </a:cubicBezTo>
                  <a:cubicBezTo>
                    <a:pt x="249393" y="236740"/>
                    <a:pt x="249650" y="237712"/>
                    <a:pt x="248803" y="238912"/>
                  </a:cubicBezTo>
                  <a:cubicBezTo>
                    <a:pt x="247965" y="240112"/>
                    <a:pt x="246021" y="241541"/>
                    <a:pt x="245097" y="243074"/>
                  </a:cubicBezTo>
                  <a:cubicBezTo>
                    <a:pt x="244183" y="244608"/>
                    <a:pt x="244278" y="246237"/>
                    <a:pt x="245840" y="247237"/>
                  </a:cubicBezTo>
                  <a:cubicBezTo>
                    <a:pt x="247393" y="248227"/>
                    <a:pt x="250412" y="248589"/>
                    <a:pt x="252813" y="248742"/>
                  </a:cubicBezTo>
                  <a:cubicBezTo>
                    <a:pt x="255213" y="248894"/>
                    <a:pt x="256994" y="248837"/>
                    <a:pt x="258680" y="249456"/>
                  </a:cubicBezTo>
                  <a:cubicBezTo>
                    <a:pt x="260366" y="250066"/>
                    <a:pt x="261947" y="251342"/>
                    <a:pt x="263405" y="251704"/>
                  </a:cubicBezTo>
                  <a:cubicBezTo>
                    <a:pt x="264862" y="252056"/>
                    <a:pt x="266186" y="251504"/>
                    <a:pt x="267719" y="251370"/>
                  </a:cubicBezTo>
                  <a:cubicBezTo>
                    <a:pt x="269253" y="251237"/>
                    <a:pt x="270986" y="251551"/>
                    <a:pt x="272339" y="252494"/>
                  </a:cubicBezTo>
                  <a:cubicBezTo>
                    <a:pt x="273691" y="253437"/>
                    <a:pt x="274663" y="255019"/>
                    <a:pt x="276063" y="255914"/>
                  </a:cubicBezTo>
                  <a:cubicBezTo>
                    <a:pt x="277463" y="256809"/>
                    <a:pt x="279302" y="257009"/>
                    <a:pt x="280530" y="257752"/>
                  </a:cubicBezTo>
                  <a:cubicBezTo>
                    <a:pt x="281759" y="258495"/>
                    <a:pt x="282369" y="259762"/>
                    <a:pt x="281835" y="260991"/>
                  </a:cubicBezTo>
                  <a:cubicBezTo>
                    <a:pt x="281302" y="262219"/>
                    <a:pt x="279616" y="263391"/>
                    <a:pt x="278949" y="264563"/>
                  </a:cubicBezTo>
                  <a:cubicBezTo>
                    <a:pt x="278282" y="265734"/>
                    <a:pt x="278644" y="266906"/>
                    <a:pt x="279845" y="268363"/>
                  </a:cubicBezTo>
                  <a:cubicBezTo>
                    <a:pt x="281045" y="269820"/>
                    <a:pt x="283093" y="271554"/>
                    <a:pt x="283807" y="273116"/>
                  </a:cubicBezTo>
                  <a:cubicBezTo>
                    <a:pt x="284521" y="274669"/>
                    <a:pt x="283902" y="276050"/>
                    <a:pt x="282912" y="276916"/>
                  </a:cubicBezTo>
                  <a:cubicBezTo>
                    <a:pt x="281912" y="277783"/>
                    <a:pt x="280540" y="278145"/>
                    <a:pt x="280406" y="278936"/>
                  </a:cubicBezTo>
                  <a:cubicBezTo>
                    <a:pt x="280283" y="279726"/>
                    <a:pt x="281407" y="280955"/>
                    <a:pt x="282578" y="282584"/>
                  </a:cubicBezTo>
                  <a:cubicBezTo>
                    <a:pt x="283750" y="284222"/>
                    <a:pt x="284979" y="286261"/>
                    <a:pt x="285255" y="288299"/>
                  </a:cubicBezTo>
                  <a:cubicBezTo>
                    <a:pt x="285540" y="290337"/>
                    <a:pt x="284874" y="292385"/>
                    <a:pt x="283674" y="294147"/>
                  </a:cubicBezTo>
                  <a:cubicBezTo>
                    <a:pt x="282473" y="295909"/>
                    <a:pt x="280740" y="297386"/>
                    <a:pt x="280073" y="298872"/>
                  </a:cubicBezTo>
                  <a:cubicBezTo>
                    <a:pt x="279407" y="300348"/>
                    <a:pt x="279816" y="301834"/>
                    <a:pt x="279587" y="303520"/>
                  </a:cubicBezTo>
                  <a:cubicBezTo>
                    <a:pt x="279359" y="305206"/>
                    <a:pt x="278492" y="307092"/>
                    <a:pt x="279330" y="308216"/>
                  </a:cubicBezTo>
                  <a:cubicBezTo>
                    <a:pt x="280168" y="309340"/>
                    <a:pt x="282731" y="309702"/>
                    <a:pt x="284588" y="309492"/>
                  </a:cubicBezTo>
                  <a:cubicBezTo>
                    <a:pt x="286455" y="309292"/>
                    <a:pt x="287627" y="308520"/>
                    <a:pt x="289227" y="307987"/>
                  </a:cubicBezTo>
                  <a:cubicBezTo>
                    <a:pt x="290836" y="307454"/>
                    <a:pt x="292875" y="307139"/>
                    <a:pt x="294789" y="306349"/>
                  </a:cubicBezTo>
                  <a:cubicBezTo>
                    <a:pt x="296704" y="305558"/>
                    <a:pt x="298485" y="304282"/>
                    <a:pt x="299771" y="303825"/>
                  </a:cubicBezTo>
                  <a:cubicBezTo>
                    <a:pt x="301047" y="303367"/>
                    <a:pt x="301809" y="303720"/>
                    <a:pt x="302428" y="304968"/>
                  </a:cubicBezTo>
                  <a:cubicBezTo>
                    <a:pt x="303038" y="306215"/>
                    <a:pt x="303495" y="308358"/>
                    <a:pt x="303200" y="310178"/>
                  </a:cubicBezTo>
                  <a:cubicBezTo>
                    <a:pt x="302895" y="311988"/>
                    <a:pt x="301819" y="313473"/>
                    <a:pt x="300771" y="316302"/>
                  </a:cubicBezTo>
                  <a:cubicBezTo>
                    <a:pt x="299723" y="319131"/>
                    <a:pt x="298704" y="323322"/>
                    <a:pt x="298095" y="326589"/>
                  </a:cubicBezTo>
                  <a:cubicBezTo>
                    <a:pt x="297485" y="329856"/>
                    <a:pt x="297275" y="332200"/>
                    <a:pt x="297894" y="333638"/>
                  </a:cubicBezTo>
                  <a:cubicBezTo>
                    <a:pt x="298504" y="335067"/>
                    <a:pt x="299933" y="335571"/>
                    <a:pt x="301362" y="336781"/>
                  </a:cubicBezTo>
                  <a:cubicBezTo>
                    <a:pt x="302790" y="337981"/>
                    <a:pt x="304219" y="339867"/>
                    <a:pt x="305705" y="340991"/>
                  </a:cubicBezTo>
                  <a:cubicBezTo>
                    <a:pt x="307181" y="342115"/>
                    <a:pt x="308715" y="342477"/>
                    <a:pt x="310534" y="343010"/>
                  </a:cubicBezTo>
                  <a:cubicBezTo>
                    <a:pt x="311544" y="343306"/>
                    <a:pt x="312630" y="343658"/>
                    <a:pt x="313687" y="343972"/>
                  </a:cubicBezTo>
                  <a:cubicBezTo>
                    <a:pt x="313820" y="341096"/>
                    <a:pt x="314258" y="338153"/>
                    <a:pt x="315049" y="335533"/>
                  </a:cubicBezTo>
                  <a:cubicBezTo>
                    <a:pt x="316154" y="331876"/>
                    <a:pt x="317954" y="328837"/>
                    <a:pt x="320088" y="325113"/>
                  </a:cubicBezTo>
                  <a:cubicBezTo>
                    <a:pt x="322221" y="321389"/>
                    <a:pt x="324707" y="316969"/>
                    <a:pt x="326089" y="313102"/>
                  </a:cubicBezTo>
                  <a:cubicBezTo>
                    <a:pt x="327470" y="309235"/>
                    <a:pt x="327746" y="305930"/>
                    <a:pt x="328155" y="303577"/>
                  </a:cubicBezTo>
                  <a:cubicBezTo>
                    <a:pt x="328565" y="301234"/>
                    <a:pt x="329127" y="299853"/>
                    <a:pt x="330156" y="298614"/>
                  </a:cubicBezTo>
                  <a:cubicBezTo>
                    <a:pt x="331194" y="297376"/>
                    <a:pt x="332708" y="296271"/>
                    <a:pt x="333747" y="295090"/>
                  </a:cubicBezTo>
                  <a:cubicBezTo>
                    <a:pt x="334785" y="293919"/>
                    <a:pt x="335337" y="292680"/>
                    <a:pt x="336233" y="291509"/>
                  </a:cubicBezTo>
                  <a:cubicBezTo>
                    <a:pt x="337128" y="290337"/>
                    <a:pt x="338366" y="289232"/>
                    <a:pt x="338928" y="287985"/>
                  </a:cubicBezTo>
                  <a:cubicBezTo>
                    <a:pt x="339481" y="286746"/>
                    <a:pt x="339338" y="285365"/>
                    <a:pt x="340100" y="280736"/>
                  </a:cubicBezTo>
                  <a:cubicBezTo>
                    <a:pt x="340862" y="276107"/>
                    <a:pt x="342519" y="268249"/>
                    <a:pt x="344310" y="262934"/>
                  </a:cubicBezTo>
                  <a:cubicBezTo>
                    <a:pt x="346110" y="257619"/>
                    <a:pt x="348034" y="254857"/>
                    <a:pt x="349834" y="252104"/>
                  </a:cubicBezTo>
                  <a:cubicBezTo>
                    <a:pt x="351625" y="249342"/>
                    <a:pt x="353282" y="246579"/>
                    <a:pt x="354254" y="243893"/>
                  </a:cubicBezTo>
                  <a:cubicBezTo>
                    <a:pt x="355225" y="241207"/>
                    <a:pt x="355492" y="238578"/>
                    <a:pt x="355845" y="236169"/>
                  </a:cubicBezTo>
                  <a:cubicBezTo>
                    <a:pt x="356188" y="233759"/>
                    <a:pt x="356606" y="231549"/>
                    <a:pt x="357226" y="230234"/>
                  </a:cubicBezTo>
                  <a:cubicBezTo>
                    <a:pt x="357845" y="228930"/>
                    <a:pt x="358673" y="228510"/>
                    <a:pt x="359302" y="229549"/>
                  </a:cubicBezTo>
                  <a:cubicBezTo>
                    <a:pt x="359921" y="230577"/>
                    <a:pt x="360331" y="233063"/>
                    <a:pt x="360959" y="234445"/>
                  </a:cubicBezTo>
                  <a:cubicBezTo>
                    <a:pt x="361579" y="235826"/>
                    <a:pt x="362407" y="236102"/>
                    <a:pt x="362960" y="237683"/>
                  </a:cubicBezTo>
                  <a:cubicBezTo>
                    <a:pt x="363512" y="239274"/>
                    <a:pt x="363788" y="242169"/>
                    <a:pt x="364407" y="244312"/>
                  </a:cubicBezTo>
                  <a:cubicBezTo>
                    <a:pt x="365027" y="246456"/>
                    <a:pt x="365998" y="247827"/>
                    <a:pt x="367303" y="247827"/>
                  </a:cubicBezTo>
                  <a:cubicBezTo>
                    <a:pt x="368618" y="247827"/>
                    <a:pt x="370275" y="246446"/>
                    <a:pt x="371237" y="245617"/>
                  </a:cubicBezTo>
                  <a:cubicBezTo>
                    <a:pt x="372199" y="244789"/>
                    <a:pt x="372475" y="244513"/>
                    <a:pt x="373932" y="243750"/>
                  </a:cubicBezTo>
                  <a:cubicBezTo>
                    <a:pt x="375380" y="242988"/>
                    <a:pt x="378000" y="241750"/>
                    <a:pt x="379524" y="239959"/>
                  </a:cubicBezTo>
                  <a:cubicBezTo>
                    <a:pt x="381038" y="238159"/>
                    <a:pt x="381457" y="235816"/>
                    <a:pt x="381867" y="233949"/>
                  </a:cubicBezTo>
                  <a:cubicBezTo>
                    <a:pt x="382276" y="232092"/>
                    <a:pt x="382696" y="230711"/>
                    <a:pt x="382896" y="228911"/>
                  </a:cubicBezTo>
                  <a:cubicBezTo>
                    <a:pt x="383105" y="227110"/>
                    <a:pt x="383105" y="224910"/>
                    <a:pt x="384134" y="223662"/>
                  </a:cubicBezTo>
                  <a:cubicBezTo>
                    <a:pt x="385172" y="222424"/>
                    <a:pt x="387239" y="222148"/>
                    <a:pt x="389658" y="221662"/>
                  </a:cubicBezTo>
                  <a:cubicBezTo>
                    <a:pt x="392068" y="221176"/>
                    <a:pt x="394830" y="220490"/>
                    <a:pt x="397107" y="219109"/>
                  </a:cubicBezTo>
                  <a:cubicBezTo>
                    <a:pt x="399383" y="217728"/>
                    <a:pt x="401174" y="215661"/>
                    <a:pt x="402622" y="216071"/>
                  </a:cubicBezTo>
                  <a:cubicBezTo>
                    <a:pt x="404070" y="216480"/>
                    <a:pt x="405174" y="219386"/>
                    <a:pt x="404898" y="221386"/>
                  </a:cubicBezTo>
                  <a:cubicBezTo>
                    <a:pt x="404622" y="223386"/>
                    <a:pt x="402965" y="224491"/>
                    <a:pt x="401450" y="225662"/>
                  </a:cubicBezTo>
                  <a:cubicBezTo>
                    <a:pt x="399936" y="226834"/>
                    <a:pt x="398555" y="228072"/>
                    <a:pt x="398278" y="229453"/>
                  </a:cubicBezTo>
                  <a:cubicBezTo>
                    <a:pt x="398002" y="230835"/>
                    <a:pt x="398831" y="232349"/>
                    <a:pt x="398697" y="233873"/>
                  </a:cubicBezTo>
                  <a:cubicBezTo>
                    <a:pt x="398555" y="235387"/>
                    <a:pt x="397459" y="236912"/>
                    <a:pt x="396212" y="238978"/>
                  </a:cubicBezTo>
                  <a:cubicBezTo>
                    <a:pt x="394973" y="241045"/>
                    <a:pt x="393583" y="243674"/>
                    <a:pt x="393583" y="246217"/>
                  </a:cubicBezTo>
                  <a:cubicBezTo>
                    <a:pt x="393583" y="248770"/>
                    <a:pt x="394964" y="251256"/>
                    <a:pt x="396488" y="252704"/>
                  </a:cubicBezTo>
                  <a:cubicBezTo>
                    <a:pt x="398002" y="254152"/>
                    <a:pt x="399660" y="254571"/>
                    <a:pt x="400974" y="254218"/>
                  </a:cubicBezTo>
                  <a:cubicBezTo>
                    <a:pt x="402289" y="253875"/>
                    <a:pt x="403250" y="252771"/>
                    <a:pt x="403593" y="251666"/>
                  </a:cubicBezTo>
                  <a:cubicBezTo>
                    <a:pt x="403936" y="250561"/>
                    <a:pt x="403660" y="249456"/>
                    <a:pt x="404079" y="248075"/>
                  </a:cubicBezTo>
                  <a:cubicBezTo>
                    <a:pt x="404489" y="246694"/>
                    <a:pt x="405594" y="245036"/>
                    <a:pt x="406356" y="243036"/>
                  </a:cubicBezTo>
                  <a:cubicBezTo>
                    <a:pt x="407118" y="241036"/>
                    <a:pt x="407527" y="238693"/>
                    <a:pt x="408632" y="237102"/>
                  </a:cubicBezTo>
                  <a:cubicBezTo>
                    <a:pt x="409737" y="235511"/>
                    <a:pt x="411528" y="234692"/>
                    <a:pt x="412775" y="233787"/>
                  </a:cubicBezTo>
                  <a:cubicBezTo>
                    <a:pt x="414014" y="232892"/>
                    <a:pt x="414709" y="231920"/>
                    <a:pt x="415814" y="231168"/>
                  </a:cubicBezTo>
                  <a:cubicBezTo>
                    <a:pt x="416919" y="230406"/>
                    <a:pt x="418433" y="229854"/>
                    <a:pt x="420300" y="228549"/>
                  </a:cubicBezTo>
                  <a:cubicBezTo>
                    <a:pt x="422167" y="227234"/>
                    <a:pt x="424367" y="225167"/>
                    <a:pt x="425548" y="222548"/>
                  </a:cubicBezTo>
                  <a:cubicBezTo>
                    <a:pt x="426720" y="219919"/>
                    <a:pt x="426863" y="216747"/>
                    <a:pt x="427139" y="213785"/>
                  </a:cubicBezTo>
                  <a:cubicBezTo>
                    <a:pt x="427415" y="210823"/>
                    <a:pt x="427835" y="208060"/>
                    <a:pt x="428930" y="206260"/>
                  </a:cubicBezTo>
                  <a:cubicBezTo>
                    <a:pt x="430035" y="204469"/>
                    <a:pt x="431825" y="203641"/>
                    <a:pt x="433073" y="202745"/>
                  </a:cubicBezTo>
                  <a:cubicBezTo>
                    <a:pt x="434312" y="201850"/>
                    <a:pt x="435007" y="200878"/>
                    <a:pt x="436455" y="200259"/>
                  </a:cubicBezTo>
                  <a:cubicBezTo>
                    <a:pt x="437902" y="199640"/>
                    <a:pt x="440112" y="199364"/>
                    <a:pt x="442798" y="198878"/>
                  </a:cubicBezTo>
                  <a:cubicBezTo>
                    <a:pt x="445494" y="198392"/>
                    <a:pt x="448666" y="197707"/>
                    <a:pt x="451495" y="197087"/>
                  </a:cubicBezTo>
                  <a:cubicBezTo>
                    <a:pt x="454323" y="196468"/>
                    <a:pt x="456810" y="195916"/>
                    <a:pt x="459219" y="196116"/>
                  </a:cubicBezTo>
                  <a:cubicBezTo>
                    <a:pt x="461639" y="196325"/>
                    <a:pt x="463982" y="197287"/>
                    <a:pt x="466049" y="197221"/>
                  </a:cubicBezTo>
                  <a:cubicBezTo>
                    <a:pt x="468116" y="197154"/>
                    <a:pt x="469916" y="196049"/>
                    <a:pt x="470878" y="195354"/>
                  </a:cubicBezTo>
                  <a:cubicBezTo>
                    <a:pt x="471849" y="194668"/>
                    <a:pt x="471983" y="194382"/>
                    <a:pt x="473088" y="193973"/>
                  </a:cubicBezTo>
                  <a:cubicBezTo>
                    <a:pt x="474193" y="193563"/>
                    <a:pt x="476260" y="193001"/>
                    <a:pt x="479089" y="192735"/>
                  </a:cubicBezTo>
                  <a:cubicBezTo>
                    <a:pt x="481917" y="192458"/>
                    <a:pt x="485508" y="192458"/>
                    <a:pt x="488614" y="191220"/>
                  </a:cubicBezTo>
                  <a:cubicBezTo>
                    <a:pt x="491719" y="189982"/>
                    <a:pt x="494338" y="187496"/>
                    <a:pt x="496481" y="184876"/>
                  </a:cubicBezTo>
                  <a:cubicBezTo>
                    <a:pt x="498624" y="182257"/>
                    <a:pt x="500272" y="179495"/>
                    <a:pt x="501653" y="176523"/>
                  </a:cubicBezTo>
                  <a:cubicBezTo>
                    <a:pt x="503034" y="173551"/>
                    <a:pt x="504139" y="170379"/>
                    <a:pt x="505930" y="168655"/>
                  </a:cubicBezTo>
                  <a:cubicBezTo>
                    <a:pt x="507721" y="166931"/>
                    <a:pt x="510207" y="166655"/>
                    <a:pt x="512483" y="166379"/>
                  </a:cubicBezTo>
                  <a:cubicBezTo>
                    <a:pt x="514760" y="166103"/>
                    <a:pt x="516836" y="165826"/>
                    <a:pt x="518693" y="165893"/>
                  </a:cubicBezTo>
                  <a:cubicBezTo>
                    <a:pt x="520560" y="165960"/>
                    <a:pt x="522208" y="166379"/>
                    <a:pt x="524285" y="166788"/>
                  </a:cubicBezTo>
                  <a:cubicBezTo>
                    <a:pt x="526352" y="167198"/>
                    <a:pt x="528838" y="167617"/>
                    <a:pt x="531390" y="167960"/>
                  </a:cubicBezTo>
                  <a:cubicBezTo>
                    <a:pt x="533943" y="168303"/>
                    <a:pt x="536562" y="168579"/>
                    <a:pt x="538915" y="168789"/>
                  </a:cubicBezTo>
                  <a:cubicBezTo>
                    <a:pt x="541258" y="168998"/>
                    <a:pt x="543325" y="169132"/>
                    <a:pt x="546087" y="169617"/>
                  </a:cubicBezTo>
                  <a:cubicBezTo>
                    <a:pt x="548850" y="170094"/>
                    <a:pt x="552298" y="170922"/>
                    <a:pt x="554917" y="171684"/>
                  </a:cubicBezTo>
                  <a:cubicBezTo>
                    <a:pt x="557536" y="172446"/>
                    <a:pt x="559337" y="173132"/>
                    <a:pt x="561061" y="174447"/>
                  </a:cubicBezTo>
                  <a:cubicBezTo>
                    <a:pt x="562785" y="175751"/>
                    <a:pt x="564442" y="177685"/>
                    <a:pt x="566795" y="179342"/>
                  </a:cubicBezTo>
                  <a:cubicBezTo>
                    <a:pt x="569138" y="181000"/>
                    <a:pt x="572176" y="182381"/>
                    <a:pt x="574662" y="184238"/>
                  </a:cubicBezTo>
                  <a:cubicBezTo>
                    <a:pt x="577149" y="186105"/>
                    <a:pt x="579082" y="188448"/>
                    <a:pt x="581082" y="189686"/>
                  </a:cubicBezTo>
                  <a:cubicBezTo>
                    <a:pt x="583082" y="190925"/>
                    <a:pt x="585149" y="191068"/>
                    <a:pt x="587426" y="191268"/>
                  </a:cubicBezTo>
                  <a:cubicBezTo>
                    <a:pt x="589702" y="191477"/>
                    <a:pt x="592188" y="191754"/>
                    <a:pt x="592188" y="190439"/>
                  </a:cubicBezTo>
                  <a:cubicBezTo>
                    <a:pt x="592188" y="189125"/>
                    <a:pt x="589702" y="186229"/>
                    <a:pt x="589150" y="184295"/>
                  </a:cubicBezTo>
                  <a:cubicBezTo>
                    <a:pt x="588598" y="182362"/>
                    <a:pt x="589979" y="181400"/>
                    <a:pt x="589979" y="180019"/>
                  </a:cubicBezTo>
                  <a:cubicBezTo>
                    <a:pt x="589979" y="178638"/>
                    <a:pt x="588598" y="176847"/>
                    <a:pt x="588531" y="175323"/>
                  </a:cubicBezTo>
                  <a:cubicBezTo>
                    <a:pt x="588464" y="173799"/>
                    <a:pt x="589702" y="172561"/>
                    <a:pt x="590531" y="171456"/>
                  </a:cubicBezTo>
                  <a:cubicBezTo>
                    <a:pt x="591360" y="170351"/>
                    <a:pt x="591769" y="169389"/>
                    <a:pt x="591912" y="167865"/>
                  </a:cubicBezTo>
                  <a:cubicBezTo>
                    <a:pt x="592046" y="166341"/>
                    <a:pt x="591912" y="164274"/>
                    <a:pt x="592674" y="163036"/>
                  </a:cubicBezTo>
                  <a:cubicBezTo>
                    <a:pt x="593436" y="161797"/>
                    <a:pt x="595094" y="161378"/>
                    <a:pt x="597094" y="161521"/>
                  </a:cubicBezTo>
                  <a:cubicBezTo>
                    <a:pt x="599094" y="161664"/>
                    <a:pt x="601437" y="162350"/>
                    <a:pt x="603095" y="162626"/>
                  </a:cubicBezTo>
                  <a:cubicBezTo>
                    <a:pt x="604752" y="162902"/>
                    <a:pt x="605714" y="162759"/>
                    <a:pt x="606885" y="163731"/>
                  </a:cubicBezTo>
                  <a:cubicBezTo>
                    <a:pt x="608057" y="164693"/>
                    <a:pt x="609438" y="166769"/>
                    <a:pt x="610953" y="167941"/>
                  </a:cubicBezTo>
                  <a:cubicBezTo>
                    <a:pt x="612467" y="169113"/>
                    <a:pt x="614124" y="169389"/>
                    <a:pt x="615715" y="169732"/>
                  </a:cubicBezTo>
                  <a:cubicBezTo>
                    <a:pt x="617306" y="170075"/>
                    <a:pt x="618820" y="170494"/>
                    <a:pt x="620611" y="171179"/>
                  </a:cubicBezTo>
                  <a:cubicBezTo>
                    <a:pt x="622402" y="171865"/>
                    <a:pt x="624478" y="172837"/>
                    <a:pt x="625650" y="172627"/>
                  </a:cubicBezTo>
                  <a:cubicBezTo>
                    <a:pt x="626821" y="172418"/>
                    <a:pt x="627098" y="171037"/>
                    <a:pt x="628688" y="170141"/>
                  </a:cubicBezTo>
                  <a:cubicBezTo>
                    <a:pt x="630279" y="169246"/>
                    <a:pt x="633174" y="168827"/>
                    <a:pt x="634965" y="168484"/>
                  </a:cubicBezTo>
                  <a:cubicBezTo>
                    <a:pt x="636756" y="168141"/>
                    <a:pt x="637451" y="167865"/>
                    <a:pt x="638280" y="167103"/>
                  </a:cubicBezTo>
                  <a:cubicBezTo>
                    <a:pt x="639109" y="166341"/>
                    <a:pt x="640080" y="165103"/>
                    <a:pt x="641528" y="164893"/>
                  </a:cubicBezTo>
                  <a:cubicBezTo>
                    <a:pt x="642976" y="164683"/>
                    <a:pt x="644909" y="165512"/>
                    <a:pt x="646224" y="165303"/>
                  </a:cubicBezTo>
                  <a:cubicBezTo>
                    <a:pt x="647538" y="165093"/>
                    <a:pt x="648224" y="163855"/>
                    <a:pt x="649396" y="163302"/>
                  </a:cubicBezTo>
                  <a:cubicBezTo>
                    <a:pt x="650567" y="162750"/>
                    <a:pt x="652224" y="162893"/>
                    <a:pt x="653815" y="163445"/>
                  </a:cubicBezTo>
                  <a:cubicBezTo>
                    <a:pt x="655406" y="163998"/>
                    <a:pt x="656920" y="164960"/>
                    <a:pt x="658444" y="164960"/>
                  </a:cubicBezTo>
                  <a:cubicBezTo>
                    <a:pt x="659968" y="164960"/>
                    <a:pt x="661483" y="163998"/>
                    <a:pt x="662997" y="163169"/>
                  </a:cubicBezTo>
                  <a:cubicBezTo>
                    <a:pt x="664512" y="162340"/>
                    <a:pt x="666036" y="161654"/>
                    <a:pt x="667274" y="161302"/>
                  </a:cubicBezTo>
                  <a:cubicBezTo>
                    <a:pt x="668512" y="160950"/>
                    <a:pt x="669484" y="160959"/>
                    <a:pt x="670313" y="160540"/>
                  </a:cubicBezTo>
                  <a:cubicBezTo>
                    <a:pt x="671141" y="160121"/>
                    <a:pt x="671827" y="159302"/>
                    <a:pt x="672655" y="159092"/>
                  </a:cubicBezTo>
                  <a:cubicBezTo>
                    <a:pt x="673484" y="158883"/>
                    <a:pt x="674456" y="159302"/>
                    <a:pt x="675694" y="159921"/>
                  </a:cubicBezTo>
                  <a:cubicBezTo>
                    <a:pt x="676932" y="160540"/>
                    <a:pt x="678456" y="161369"/>
                    <a:pt x="680733" y="161854"/>
                  </a:cubicBezTo>
                  <a:cubicBezTo>
                    <a:pt x="683009" y="162340"/>
                    <a:pt x="686048" y="162474"/>
                    <a:pt x="688534" y="162550"/>
                  </a:cubicBezTo>
                  <a:cubicBezTo>
                    <a:pt x="691020" y="162616"/>
                    <a:pt x="692953" y="162616"/>
                    <a:pt x="693982" y="162683"/>
                  </a:cubicBezTo>
                  <a:cubicBezTo>
                    <a:pt x="695020" y="162750"/>
                    <a:pt x="695154" y="162893"/>
                    <a:pt x="695782" y="161854"/>
                  </a:cubicBezTo>
                  <a:cubicBezTo>
                    <a:pt x="696401" y="160816"/>
                    <a:pt x="697506" y="158616"/>
                    <a:pt x="699506" y="158264"/>
                  </a:cubicBezTo>
                  <a:cubicBezTo>
                    <a:pt x="701507" y="157921"/>
                    <a:pt x="704402" y="159435"/>
                    <a:pt x="706955" y="159711"/>
                  </a:cubicBezTo>
                  <a:cubicBezTo>
                    <a:pt x="709508" y="159988"/>
                    <a:pt x="711718" y="159026"/>
                    <a:pt x="713004" y="157883"/>
                  </a:cubicBezTo>
                  <a:cubicBezTo>
                    <a:pt x="714289" y="156740"/>
                    <a:pt x="714651" y="155425"/>
                    <a:pt x="714994" y="154139"/>
                  </a:cubicBezTo>
                  <a:cubicBezTo>
                    <a:pt x="715328" y="152853"/>
                    <a:pt x="715642" y="151596"/>
                    <a:pt x="715528" y="150482"/>
                  </a:cubicBezTo>
                  <a:cubicBezTo>
                    <a:pt x="715413" y="149367"/>
                    <a:pt x="714861" y="148386"/>
                    <a:pt x="713508" y="147577"/>
                  </a:cubicBezTo>
                  <a:cubicBezTo>
                    <a:pt x="712156" y="146767"/>
                    <a:pt x="710003" y="146148"/>
                    <a:pt x="708489" y="144967"/>
                  </a:cubicBezTo>
                  <a:cubicBezTo>
                    <a:pt x="706984" y="143786"/>
                    <a:pt x="706117" y="142061"/>
                    <a:pt x="704898" y="140414"/>
                  </a:cubicBezTo>
                  <a:cubicBezTo>
                    <a:pt x="703679" y="138766"/>
                    <a:pt x="702116" y="137194"/>
                    <a:pt x="699821" y="136394"/>
                  </a:cubicBezTo>
                  <a:cubicBezTo>
                    <a:pt x="697525" y="135585"/>
                    <a:pt x="694506" y="135546"/>
                    <a:pt x="692448" y="135651"/>
                  </a:cubicBezTo>
                  <a:cubicBezTo>
                    <a:pt x="690391" y="135746"/>
                    <a:pt x="689286" y="135985"/>
                    <a:pt x="688305" y="136451"/>
                  </a:cubicBezTo>
                  <a:cubicBezTo>
                    <a:pt x="687324" y="136918"/>
                    <a:pt x="686467" y="137623"/>
                    <a:pt x="685400" y="138137"/>
                  </a:cubicBezTo>
                  <a:cubicBezTo>
                    <a:pt x="684343" y="138652"/>
                    <a:pt x="683085" y="138966"/>
                    <a:pt x="682304" y="138842"/>
                  </a:cubicBezTo>
                  <a:cubicBezTo>
                    <a:pt x="681523" y="138728"/>
                    <a:pt x="681209" y="138175"/>
                    <a:pt x="680466" y="137880"/>
                  </a:cubicBezTo>
                  <a:cubicBezTo>
                    <a:pt x="679723" y="137585"/>
                    <a:pt x="678542" y="137547"/>
                    <a:pt x="678132" y="138099"/>
                  </a:cubicBezTo>
                  <a:cubicBezTo>
                    <a:pt x="677723" y="138652"/>
                    <a:pt x="678075" y="139785"/>
                    <a:pt x="678942" y="141214"/>
                  </a:cubicBezTo>
                  <a:cubicBezTo>
                    <a:pt x="679809" y="142643"/>
                    <a:pt x="681181" y="144376"/>
                    <a:pt x="681962" y="145748"/>
                  </a:cubicBezTo>
                  <a:cubicBezTo>
                    <a:pt x="682743" y="147119"/>
                    <a:pt x="682943" y="148138"/>
                    <a:pt x="682866" y="149358"/>
                  </a:cubicBezTo>
                  <a:cubicBezTo>
                    <a:pt x="682790" y="150577"/>
                    <a:pt x="682438" y="151987"/>
                    <a:pt x="681847" y="152244"/>
                  </a:cubicBezTo>
                  <a:cubicBezTo>
                    <a:pt x="681257" y="152501"/>
                    <a:pt x="680438" y="151596"/>
                    <a:pt x="679199" y="151206"/>
                  </a:cubicBezTo>
                  <a:cubicBezTo>
                    <a:pt x="677961" y="150815"/>
                    <a:pt x="676313" y="150929"/>
                    <a:pt x="675294" y="151463"/>
                  </a:cubicBezTo>
                  <a:cubicBezTo>
                    <a:pt x="674275" y="151996"/>
                    <a:pt x="673884" y="152930"/>
                    <a:pt x="673075" y="152930"/>
                  </a:cubicBezTo>
                  <a:cubicBezTo>
                    <a:pt x="672265" y="152930"/>
                    <a:pt x="671055" y="151987"/>
                    <a:pt x="669207" y="151539"/>
                  </a:cubicBezTo>
                  <a:cubicBezTo>
                    <a:pt x="667369" y="151091"/>
                    <a:pt x="664893" y="151129"/>
                    <a:pt x="662835" y="150539"/>
                  </a:cubicBezTo>
                  <a:cubicBezTo>
                    <a:pt x="660778" y="149948"/>
                    <a:pt x="659130" y="148739"/>
                    <a:pt x="657597" y="147615"/>
                  </a:cubicBezTo>
                  <a:cubicBezTo>
                    <a:pt x="656063" y="146491"/>
                    <a:pt x="654653" y="145471"/>
                    <a:pt x="654044" y="144509"/>
                  </a:cubicBezTo>
                  <a:cubicBezTo>
                    <a:pt x="653434" y="143547"/>
                    <a:pt x="653634" y="142643"/>
                    <a:pt x="654025" y="141662"/>
                  </a:cubicBezTo>
                  <a:cubicBezTo>
                    <a:pt x="654415" y="140680"/>
                    <a:pt x="655006" y="139623"/>
                    <a:pt x="654691" y="138642"/>
                  </a:cubicBezTo>
                  <a:cubicBezTo>
                    <a:pt x="654377" y="137661"/>
                    <a:pt x="653167" y="136756"/>
                    <a:pt x="651853" y="136194"/>
                  </a:cubicBezTo>
                  <a:cubicBezTo>
                    <a:pt x="650539" y="135623"/>
                    <a:pt x="649129" y="135385"/>
                    <a:pt x="647748" y="134432"/>
                  </a:cubicBezTo>
                  <a:cubicBezTo>
                    <a:pt x="646376" y="133470"/>
                    <a:pt x="645043" y="131784"/>
                    <a:pt x="643490" y="131136"/>
                  </a:cubicBezTo>
                  <a:cubicBezTo>
                    <a:pt x="641938" y="130489"/>
                    <a:pt x="640175" y="130879"/>
                    <a:pt x="638728" y="131822"/>
                  </a:cubicBezTo>
                  <a:cubicBezTo>
                    <a:pt x="637270" y="132765"/>
                    <a:pt x="636137" y="134251"/>
                    <a:pt x="635003" y="134156"/>
                  </a:cubicBezTo>
                  <a:cubicBezTo>
                    <a:pt x="633870" y="134061"/>
                    <a:pt x="632727" y="132365"/>
                    <a:pt x="633479" y="130974"/>
                  </a:cubicBezTo>
                  <a:cubicBezTo>
                    <a:pt x="634222" y="129584"/>
                    <a:pt x="636851" y="128479"/>
                    <a:pt x="639032" y="127584"/>
                  </a:cubicBezTo>
                  <a:cubicBezTo>
                    <a:pt x="641214" y="126679"/>
                    <a:pt x="642938" y="125974"/>
                    <a:pt x="643833" y="124736"/>
                  </a:cubicBezTo>
                  <a:cubicBezTo>
                    <a:pt x="644738" y="123497"/>
                    <a:pt x="644814" y="121735"/>
                    <a:pt x="644223" y="119954"/>
                  </a:cubicBezTo>
                  <a:cubicBezTo>
                    <a:pt x="643633" y="118163"/>
                    <a:pt x="642376" y="116363"/>
                    <a:pt x="642042" y="114544"/>
                  </a:cubicBezTo>
                  <a:cubicBezTo>
                    <a:pt x="641709" y="112715"/>
                    <a:pt x="642299" y="110877"/>
                    <a:pt x="642004" y="109305"/>
                  </a:cubicBezTo>
                  <a:cubicBezTo>
                    <a:pt x="641709" y="107733"/>
                    <a:pt x="640537" y="106438"/>
                    <a:pt x="639728" y="105143"/>
                  </a:cubicBezTo>
                  <a:cubicBezTo>
                    <a:pt x="638918" y="103847"/>
                    <a:pt x="638490" y="102552"/>
                    <a:pt x="638280" y="100999"/>
                  </a:cubicBezTo>
                  <a:cubicBezTo>
                    <a:pt x="638070" y="99447"/>
                    <a:pt x="638070" y="97646"/>
                    <a:pt x="638261" y="95799"/>
                  </a:cubicBezTo>
                  <a:cubicBezTo>
                    <a:pt x="638461" y="93951"/>
                    <a:pt x="638851" y="92074"/>
                    <a:pt x="638985" y="90093"/>
                  </a:cubicBezTo>
                  <a:cubicBezTo>
                    <a:pt x="639118" y="88112"/>
                    <a:pt x="639004" y="86036"/>
                    <a:pt x="638242" y="84740"/>
                  </a:cubicBezTo>
                  <a:cubicBezTo>
                    <a:pt x="637480" y="83445"/>
                    <a:pt x="636061" y="82940"/>
                    <a:pt x="635022" y="83054"/>
                  </a:cubicBezTo>
                  <a:cubicBezTo>
                    <a:pt x="633984" y="83168"/>
                    <a:pt x="633317" y="83921"/>
                    <a:pt x="632517" y="84092"/>
                  </a:cubicBezTo>
                  <a:cubicBezTo>
                    <a:pt x="631708" y="84273"/>
                    <a:pt x="630774" y="83873"/>
                    <a:pt x="629793" y="83607"/>
                  </a:cubicBezTo>
                  <a:cubicBezTo>
                    <a:pt x="628812" y="83330"/>
                    <a:pt x="627793" y="83178"/>
                    <a:pt x="627031" y="84140"/>
                  </a:cubicBezTo>
                  <a:cubicBezTo>
                    <a:pt x="626269" y="85102"/>
                    <a:pt x="625755" y="87178"/>
                    <a:pt x="624678" y="88550"/>
                  </a:cubicBezTo>
                  <a:cubicBezTo>
                    <a:pt x="623602" y="89922"/>
                    <a:pt x="621954" y="90588"/>
                    <a:pt x="620439" y="90569"/>
                  </a:cubicBezTo>
                  <a:cubicBezTo>
                    <a:pt x="618935" y="90550"/>
                    <a:pt x="617554" y="89845"/>
                    <a:pt x="615610" y="89626"/>
                  </a:cubicBezTo>
                  <a:cubicBezTo>
                    <a:pt x="613667" y="89407"/>
                    <a:pt x="611153" y="89684"/>
                    <a:pt x="609257" y="90369"/>
                  </a:cubicBezTo>
                  <a:cubicBezTo>
                    <a:pt x="607352" y="91055"/>
                    <a:pt x="606057" y="92151"/>
                    <a:pt x="605257" y="93684"/>
                  </a:cubicBezTo>
                  <a:cubicBezTo>
                    <a:pt x="604447" y="95218"/>
                    <a:pt x="604142" y="97170"/>
                    <a:pt x="603666" y="98589"/>
                  </a:cubicBezTo>
                  <a:cubicBezTo>
                    <a:pt x="603190" y="99999"/>
                    <a:pt x="602571" y="100866"/>
                    <a:pt x="601428" y="101647"/>
                  </a:cubicBezTo>
                  <a:cubicBezTo>
                    <a:pt x="600285" y="102428"/>
                    <a:pt x="598637" y="103133"/>
                    <a:pt x="597284" y="103514"/>
                  </a:cubicBezTo>
                  <a:cubicBezTo>
                    <a:pt x="595932" y="103885"/>
                    <a:pt x="594865" y="103923"/>
                    <a:pt x="593541" y="103142"/>
                  </a:cubicBezTo>
                  <a:cubicBezTo>
                    <a:pt x="592207" y="102352"/>
                    <a:pt x="590598" y="100752"/>
                    <a:pt x="588855" y="99437"/>
                  </a:cubicBezTo>
                  <a:cubicBezTo>
                    <a:pt x="587112" y="98123"/>
                    <a:pt x="585226" y="97103"/>
                    <a:pt x="583521" y="97008"/>
                  </a:cubicBezTo>
                  <a:cubicBezTo>
                    <a:pt x="581816" y="96913"/>
                    <a:pt x="580282" y="97732"/>
                    <a:pt x="578520" y="99104"/>
                  </a:cubicBezTo>
                  <a:cubicBezTo>
                    <a:pt x="576758" y="100475"/>
                    <a:pt x="574758" y="102399"/>
                    <a:pt x="573262" y="103600"/>
                  </a:cubicBezTo>
                  <a:cubicBezTo>
                    <a:pt x="571776" y="104800"/>
                    <a:pt x="570795" y="105266"/>
                    <a:pt x="569833" y="105047"/>
                  </a:cubicBezTo>
                  <a:cubicBezTo>
                    <a:pt x="568871" y="104828"/>
                    <a:pt x="567928" y="103933"/>
                    <a:pt x="566681" y="103581"/>
                  </a:cubicBezTo>
                  <a:cubicBezTo>
                    <a:pt x="565423" y="103228"/>
                    <a:pt x="563861" y="103419"/>
                    <a:pt x="562328" y="103247"/>
                  </a:cubicBezTo>
                  <a:cubicBezTo>
                    <a:pt x="560794" y="103076"/>
                    <a:pt x="559308" y="102523"/>
                    <a:pt x="557889" y="102304"/>
                  </a:cubicBezTo>
                  <a:cubicBezTo>
                    <a:pt x="556479" y="102085"/>
                    <a:pt x="555146" y="102209"/>
                    <a:pt x="553964" y="102504"/>
                  </a:cubicBezTo>
                  <a:cubicBezTo>
                    <a:pt x="552783" y="102799"/>
                    <a:pt x="551764" y="103266"/>
                    <a:pt x="550336" y="103171"/>
                  </a:cubicBezTo>
                  <a:cubicBezTo>
                    <a:pt x="548907" y="103076"/>
                    <a:pt x="547059" y="102409"/>
                    <a:pt x="545802" y="101390"/>
                  </a:cubicBezTo>
                  <a:cubicBezTo>
                    <a:pt x="544544" y="100371"/>
                    <a:pt x="543878" y="98999"/>
                    <a:pt x="543820" y="97646"/>
                  </a:cubicBezTo>
                  <a:cubicBezTo>
                    <a:pt x="543763" y="96294"/>
                    <a:pt x="544316" y="94960"/>
                    <a:pt x="544430" y="93351"/>
                  </a:cubicBezTo>
                  <a:cubicBezTo>
                    <a:pt x="544544" y="91741"/>
                    <a:pt x="544239" y="89855"/>
                    <a:pt x="543763" y="87941"/>
                  </a:cubicBezTo>
                  <a:cubicBezTo>
                    <a:pt x="543297" y="86017"/>
                    <a:pt x="542668" y="84054"/>
                    <a:pt x="542335" y="82216"/>
                  </a:cubicBezTo>
                  <a:cubicBezTo>
                    <a:pt x="542001" y="80368"/>
                    <a:pt x="541963" y="78644"/>
                    <a:pt x="542001" y="76701"/>
                  </a:cubicBezTo>
                  <a:cubicBezTo>
                    <a:pt x="542039" y="74758"/>
                    <a:pt x="542154" y="72605"/>
                    <a:pt x="542535" y="70757"/>
                  </a:cubicBezTo>
                  <a:cubicBezTo>
                    <a:pt x="542906" y="68910"/>
                    <a:pt x="543535" y="67386"/>
                    <a:pt x="544221" y="65966"/>
                  </a:cubicBezTo>
                  <a:cubicBezTo>
                    <a:pt x="544906" y="64557"/>
                    <a:pt x="545659" y="63261"/>
                    <a:pt x="545945" y="62242"/>
                  </a:cubicBezTo>
                  <a:cubicBezTo>
                    <a:pt x="546240" y="61223"/>
                    <a:pt x="546078" y="60480"/>
                    <a:pt x="545611" y="60204"/>
                  </a:cubicBezTo>
                  <a:cubicBezTo>
                    <a:pt x="545144" y="59927"/>
                    <a:pt x="544354" y="60128"/>
                    <a:pt x="543240" y="60423"/>
                  </a:cubicBezTo>
                  <a:cubicBezTo>
                    <a:pt x="542125" y="60718"/>
                    <a:pt x="540668" y="61109"/>
                    <a:pt x="539020" y="61833"/>
                  </a:cubicBezTo>
                  <a:cubicBezTo>
                    <a:pt x="537372" y="62556"/>
                    <a:pt x="535524" y="63614"/>
                    <a:pt x="533076" y="63976"/>
                  </a:cubicBezTo>
                  <a:cubicBezTo>
                    <a:pt x="530628" y="64328"/>
                    <a:pt x="527561" y="63976"/>
                    <a:pt x="524075" y="64957"/>
                  </a:cubicBezTo>
                  <a:cubicBezTo>
                    <a:pt x="520580" y="65938"/>
                    <a:pt x="516665" y="68252"/>
                    <a:pt x="512636" y="70691"/>
                  </a:cubicBezTo>
                  <a:cubicBezTo>
                    <a:pt x="508616" y="73120"/>
                    <a:pt x="504492" y="75672"/>
                    <a:pt x="501139" y="77653"/>
                  </a:cubicBezTo>
                  <a:cubicBezTo>
                    <a:pt x="497786" y="79635"/>
                    <a:pt x="495195" y="81044"/>
                    <a:pt x="488452" y="82264"/>
                  </a:cubicBezTo>
                  <a:cubicBezTo>
                    <a:pt x="481708" y="83483"/>
                    <a:pt x="470792" y="84502"/>
                    <a:pt x="464791" y="84988"/>
                  </a:cubicBezTo>
                  <a:cubicBezTo>
                    <a:pt x="458791" y="85474"/>
                    <a:pt x="457695" y="85435"/>
                    <a:pt x="456552" y="85454"/>
                  </a:cubicBezTo>
                  <a:cubicBezTo>
                    <a:pt x="455419" y="85474"/>
                    <a:pt x="454238" y="85550"/>
                    <a:pt x="453114" y="86302"/>
                  </a:cubicBezTo>
                  <a:cubicBezTo>
                    <a:pt x="451999" y="87045"/>
                    <a:pt x="450942" y="88464"/>
                    <a:pt x="449523" y="89188"/>
                  </a:cubicBezTo>
                  <a:cubicBezTo>
                    <a:pt x="448113" y="89912"/>
                    <a:pt x="446342" y="89950"/>
                    <a:pt x="444503" y="90636"/>
                  </a:cubicBezTo>
                  <a:cubicBezTo>
                    <a:pt x="442656" y="91322"/>
                    <a:pt x="440731" y="92655"/>
                    <a:pt x="438893" y="93560"/>
                  </a:cubicBezTo>
                  <a:cubicBezTo>
                    <a:pt x="437055" y="94465"/>
                    <a:pt x="435283" y="94932"/>
                    <a:pt x="434026" y="94779"/>
                  </a:cubicBezTo>
                  <a:cubicBezTo>
                    <a:pt x="432768" y="94627"/>
                    <a:pt x="432025" y="93837"/>
                    <a:pt x="430864" y="93446"/>
                  </a:cubicBezTo>
                  <a:cubicBezTo>
                    <a:pt x="429701" y="93055"/>
                    <a:pt x="428139" y="93055"/>
                    <a:pt x="426273" y="94389"/>
                  </a:cubicBezTo>
                  <a:cubicBezTo>
                    <a:pt x="424406" y="95722"/>
                    <a:pt x="422253" y="98389"/>
                    <a:pt x="419386" y="101333"/>
                  </a:cubicBezTo>
                  <a:cubicBezTo>
                    <a:pt x="416519" y="104276"/>
                    <a:pt x="412947" y="107495"/>
                    <a:pt x="410499" y="109591"/>
                  </a:cubicBezTo>
                  <a:cubicBezTo>
                    <a:pt x="408051" y="111696"/>
                    <a:pt x="406718" y="112677"/>
                    <a:pt x="405356" y="113163"/>
                  </a:cubicBezTo>
                  <a:cubicBezTo>
                    <a:pt x="404003" y="113658"/>
                    <a:pt x="402631" y="113658"/>
                    <a:pt x="401536" y="113991"/>
                  </a:cubicBezTo>
                  <a:cubicBezTo>
                    <a:pt x="400441" y="114325"/>
                    <a:pt x="399612" y="114991"/>
                    <a:pt x="398593" y="116477"/>
                  </a:cubicBezTo>
                  <a:cubicBezTo>
                    <a:pt x="397574" y="117963"/>
                    <a:pt x="396354" y="120287"/>
                    <a:pt x="395221" y="122164"/>
                  </a:cubicBezTo>
                  <a:cubicBezTo>
                    <a:pt x="394088" y="124050"/>
                    <a:pt x="393030" y="125498"/>
                    <a:pt x="391982" y="126555"/>
                  </a:cubicBezTo>
                  <a:cubicBezTo>
                    <a:pt x="390944" y="127612"/>
                    <a:pt x="389925" y="128279"/>
                    <a:pt x="388782" y="128403"/>
                  </a:cubicBezTo>
                  <a:cubicBezTo>
                    <a:pt x="387648" y="128517"/>
                    <a:pt x="386391" y="128088"/>
                    <a:pt x="385667" y="127383"/>
                  </a:cubicBezTo>
                  <a:cubicBezTo>
                    <a:pt x="384943" y="126679"/>
                    <a:pt x="384743" y="125698"/>
                    <a:pt x="384763" y="124631"/>
                  </a:cubicBezTo>
                  <a:cubicBezTo>
                    <a:pt x="384781" y="123574"/>
                    <a:pt x="385020" y="122440"/>
                    <a:pt x="384981" y="121240"/>
                  </a:cubicBezTo>
                  <a:cubicBezTo>
                    <a:pt x="384943" y="120040"/>
                    <a:pt x="384629" y="118782"/>
                    <a:pt x="383820" y="117887"/>
                  </a:cubicBezTo>
                  <a:cubicBezTo>
                    <a:pt x="383019" y="116982"/>
                    <a:pt x="381724" y="116439"/>
                    <a:pt x="379876" y="116677"/>
                  </a:cubicBezTo>
                  <a:cubicBezTo>
                    <a:pt x="378028" y="116915"/>
                    <a:pt x="375638" y="117935"/>
                    <a:pt x="374580" y="119211"/>
                  </a:cubicBezTo>
                  <a:cubicBezTo>
                    <a:pt x="373523" y="120487"/>
                    <a:pt x="373799" y="122011"/>
                    <a:pt x="374580" y="123193"/>
                  </a:cubicBezTo>
                  <a:cubicBezTo>
                    <a:pt x="375361" y="124374"/>
                    <a:pt x="376657" y="125193"/>
                    <a:pt x="377600" y="126079"/>
                  </a:cubicBezTo>
                  <a:cubicBezTo>
                    <a:pt x="378543" y="126964"/>
                    <a:pt x="379133" y="127898"/>
                    <a:pt x="379429" y="129165"/>
                  </a:cubicBezTo>
                  <a:cubicBezTo>
                    <a:pt x="379724" y="130422"/>
                    <a:pt x="379724" y="131994"/>
                    <a:pt x="379352" y="132851"/>
                  </a:cubicBezTo>
                  <a:cubicBezTo>
                    <a:pt x="378981" y="133718"/>
                    <a:pt x="378238" y="133870"/>
                    <a:pt x="377552" y="133422"/>
                  </a:cubicBezTo>
                  <a:cubicBezTo>
                    <a:pt x="376866" y="132975"/>
                    <a:pt x="376238" y="131917"/>
                    <a:pt x="375076" y="131241"/>
                  </a:cubicBezTo>
                  <a:cubicBezTo>
                    <a:pt x="373923" y="130574"/>
                    <a:pt x="372237" y="130298"/>
                    <a:pt x="370761" y="130651"/>
                  </a:cubicBezTo>
                  <a:cubicBezTo>
                    <a:pt x="369284" y="131003"/>
                    <a:pt x="368037" y="131984"/>
                    <a:pt x="367056" y="133260"/>
                  </a:cubicBezTo>
                  <a:cubicBezTo>
                    <a:pt x="366074" y="134537"/>
                    <a:pt x="365370" y="136099"/>
                    <a:pt x="364293" y="136518"/>
                  </a:cubicBezTo>
                  <a:cubicBezTo>
                    <a:pt x="363217" y="136927"/>
                    <a:pt x="361760" y="136185"/>
                    <a:pt x="360626" y="135337"/>
                  </a:cubicBezTo>
                  <a:cubicBezTo>
                    <a:pt x="359493" y="134499"/>
                    <a:pt x="358664" y="133556"/>
                    <a:pt x="357531" y="133175"/>
                  </a:cubicBezTo>
                  <a:cubicBezTo>
                    <a:pt x="356397" y="132803"/>
                    <a:pt x="354940" y="132994"/>
                    <a:pt x="353997" y="132251"/>
                  </a:cubicBezTo>
                  <a:cubicBezTo>
                    <a:pt x="353054" y="131508"/>
                    <a:pt x="352625" y="129822"/>
                    <a:pt x="351844" y="128698"/>
                  </a:cubicBezTo>
                  <a:cubicBezTo>
                    <a:pt x="351054" y="127584"/>
                    <a:pt x="349920" y="127031"/>
                    <a:pt x="348844" y="126812"/>
                  </a:cubicBezTo>
                  <a:cubicBezTo>
                    <a:pt x="347758" y="126593"/>
                    <a:pt x="346739" y="126698"/>
                    <a:pt x="345539" y="126774"/>
                  </a:cubicBezTo>
                  <a:cubicBezTo>
                    <a:pt x="344338" y="126860"/>
                    <a:pt x="342967" y="126917"/>
                    <a:pt x="341538" y="127631"/>
                  </a:cubicBezTo>
                  <a:cubicBezTo>
                    <a:pt x="340109" y="128346"/>
                    <a:pt x="338614" y="129717"/>
                    <a:pt x="337547" y="130527"/>
                  </a:cubicBezTo>
                  <a:cubicBezTo>
                    <a:pt x="336471" y="131336"/>
                    <a:pt x="335814" y="131574"/>
                    <a:pt x="334537" y="131927"/>
                  </a:cubicBezTo>
                  <a:cubicBezTo>
                    <a:pt x="333251" y="132289"/>
                    <a:pt x="331346" y="132765"/>
                    <a:pt x="329108" y="133327"/>
                  </a:cubicBezTo>
                  <a:cubicBezTo>
                    <a:pt x="326870" y="133899"/>
                    <a:pt x="324307" y="134546"/>
                    <a:pt x="321650" y="134965"/>
                  </a:cubicBezTo>
                  <a:cubicBezTo>
                    <a:pt x="318992" y="135385"/>
                    <a:pt x="316249" y="135566"/>
                    <a:pt x="314306" y="135051"/>
                  </a:cubicBezTo>
                  <a:cubicBezTo>
                    <a:pt x="312373" y="134546"/>
                    <a:pt x="311230" y="133356"/>
                    <a:pt x="310277" y="132279"/>
                  </a:cubicBezTo>
                  <a:cubicBezTo>
                    <a:pt x="309324" y="131203"/>
                    <a:pt x="308543" y="130251"/>
                    <a:pt x="308162" y="129355"/>
                  </a:cubicBezTo>
                  <a:cubicBezTo>
                    <a:pt x="307772" y="128460"/>
                    <a:pt x="307772" y="127622"/>
                    <a:pt x="307658" y="126545"/>
                  </a:cubicBezTo>
                  <a:cubicBezTo>
                    <a:pt x="307534" y="125469"/>
                    <a:pt x="307296" y="124155"/>
                    <a:pt x="306972" y="123269"/>
                  </a:cubicBezTo>
                  <a:cubicBezTo>
                    <a:pt x="306638" y="122373"/>
                    <a:pt x="306229" y="121897"/>
                    <a:pt x="305305" y="121688"/>
                  </a:cubicBezTo>
                  <a:cubicBezTo>
                    <a:pt x="304381" y="121478"/>
                    <a:pt x="302952" y="121535"/>
                    <a:pt x="302085" y="121335"/>
                  </a:cubicBezTo>
                  <a:cubicBezTo>
                    <a:pt x="301219" y="121126"/>
                    <a:pt x="300924" y="120649"/>
                    <a:pt x="300419" y="120078"/>
                  </a:cubicBezTo>
                  <a:cubicBezTo>
                    <a:pt x="299914" y="119516"/>
                    <a:pt x="299199" y="118859"/>
                    <a:pt x="298295" y="117897"/>
                  </a:cubicBezTo>
                  <a:cubicBezTo>
                    <a:pt x="297399" y="116944"/>
                    <a:pt x="296323" y="115687"/>
                    <a:pt x="295256" y="114820"/>
                  </a:cubicBezTo>
                  <a:cubicBezTo>
                    <a:pt x="294180" y="113953"/>
                    <a:pt x="293113" y="113477"/>
                    <a:pt x="292598" y="112372"/>
                  </a:cubicBezTo>
                  <a:cubicBezTo>
                    <a:pt x="292094" y="111267"/>
                    <a:pt x="292151" y="109534"/>
                    <a:pt x="291551" y="108286"/>
                  </a:cubicBezTo>
                  <a:cubicBezTo>
                    <a:pt x="290951" y="107029"/>
                    <a:pt x="289703" y="106257"/>
                    <a:pt x="288236" y="105247"/>
                  </a:cubicBezTo>
                  <a:cubicBezTo>
                    <a:pt x="286779" y="104228"/>
                    <a:pt x="285102" y="102980"/>
                    <a:pt x="284274" y="101609"/>
                  </a:cubicBezTo>
                  <a:cubicBezTo>
                    <a:pt x="283436" y="100237"/>
                    <a:pt x="283436" y="98742"/>
                    <a:pt x="282664" y="97132"/>
                  </a:cubicBezTo>
                  <a:cubicBezTo>
                    <a:pt x="281892" y="95522"/>
                    <a:pt x="280340" y="93789"/>
                    <a:pt x="278635" y="92960"/>
                  </a:cubicBezTo>
                  <a:cubicBezTo>
                    <a:pt x="276940" y="92122"/>
                    <a:pt x="275092" y="92189"/>
                    <a:pt x="273501" y="91827"/>
                  </a:cubicBezTo>
                  <a:cubicBezTo>
                    <a:pt x="271920" y="91474"/>
                    <a:pt x="270605" y="90693"/>
                    <a:pt x="269500" y="90608"/>
                  </a:cubicBezTo>
                  <a:cubicBezTo>
                    <a:pt x="268396" y="90522"/>
                    <a:pt x="267500" y="91112"/>
                    <a:pt x="266938" y="90903"/>
                  </a:cubicBezTo>
                  <a:cubicBezTo>
                    <a:pt x="266367" y="90693"/>
                    <a:pt x="266129" y="89684"/>
                    <a:pt x="265805" y="88931"/>
                  </a:cubicBezTo>
                  <a:cubicBezTo>
                    <a:pt x="265471" y="88179"/>
                    <a:pt x="265062" y="87702"/>
                    <a:pt x="264548" y="87464"/>
                  </a:cubicBezTo>
                  <a:cubicBezTo>
                    <a:pt x="264043" y="87226"/>
                    <a:pt x="263443" y="87226"/>
                    <a:pt x="262642" y="86807"/>
                  </a:cubicBezTo>
                  <a:cubicBezTo>
                    <a:pt x="261833" y="86388"/>
                    <a:pt x="260823" y="85550"/>
                    <a:pt x="259480" y="85254"/>
                  </a:cubicBezTo>
                  <a:cubicBezTo>
                    <a:pt x="258137" y="84959"/>
                    <a:pt x="256461" y="85197"/>
                    <a:pt x="254975" y="84864"/>
                  </a:cubicBezTo>
                  <a:cubicBezTo>
                    <a:pt x="253489" y="84531"/>
                    <a:pt x="252174" y="83645"/>
                    <a:pt x="250289" y="83369"/>
                  </a:cubicBezTo>
                  <a:cubicBezTo>
                    <a:pt x="248412" y="83102"/>
                    <a:pt x="245964" y="83454"/>
                    <a:pt x="243402" y="83788"/>
                  </a:cubicBezTo>
                  <a:cubicBezTo>
                    <a:pt x="240830" y="84111"/>
                    <a:pt x="238154" y="84416"/>
                    <a:pt x="236058" y="84502"/>
                  </a:cubicBezTo>
                  <a:cubicBezTo>
                    <a:pt x="233972" y="84588"/>
                    <a:pt x="232477" y="84473"/>
                    <a:pt x="231524" y="84321"/>
                  </a:cubicBezTo>
                  <a:cubicBezTo>
                    <a:pt x="230572" y="84169"/>
                    <a:pt x="230153" y="83988"/>
                    <a:pt x="228657" y="84235"/>
                  </a:cubicBezTo>
                  <a:cubicBezTo>
                    <a:pt x="227171" y="84473"/>
                    <a:pt x="224600" y="85131"/>
                    <a:pt x="223171" y="85045"/>
                  </a:cubicBezTo>
                  <a:cubicBezTo>
                    <a:pt x="221742" y="84959"/>
                    <a:pt x="221437" y="84121"/>
                    <a:pt x="221675" y="83435"/>
                  </a:cubicBezTo>
                  <a:cubicBezTo>
                    <a:pt x="221913" y="82749"/>
                    <a:pt x="222695" y="82216"/>
                    <a:pt x="223256" y="81378"/>
                  </a:cubicBezTo>
                  <a:cubicBezTo>
                    <a:pt x="223828" y="80549"/>
                    <a:pt x="224181" y="79406"/>
                    <a:pt x="223523" y="79082"/>
                  </a:cubicBezTo>
                  <a:cubicBezTo>
                    <a:pt x="222866" y="78758"/>
                    <a:pt x="221199" y="79235"/>
                    <a:pt x="218961" y="80844"/>
                  </a:cubicBezTo>
                  <a:cubicBezTo>
                    <a:pt x="216723" y="82454"/>
                    <a:pt x="213922" y="85197"/>
                    <a:pt x="211322" y="87645"/>
                  </a:cubicBezTo>
                  <a:cubicBezTo>
                    <a:pt x="208731" y="90093"/>
                    <a:pt x="206340" y="92236"/>
                    <a:pt x="204731" y="93703"/>
                  </a:cubicBezTo>
                  <a:cubicBezTo>
                    <a:pt x="203121" y="95170"/>
                    <a:pt x="202282" y="95941"/>
                    <a:pt x="201625" y="97075"/>
                  </a:cubicBezTo>
                  <a:cubicBezTo>
                    <a:pt x="200968" y="98208"/>
                    <a:pt x="200492" y="99704"/>
                    <a:pt x="199539" y="101285"/>
                  </a:cubicBezTo>
                  <a:cubicBezTo>
                    <a:pt x="198587" y="102866"/>
                    <a:pt x="197148" y="104543"/>
                    <a:pt x="196044" y="104504"/>
                  </a:cubicBezTo>
                  <a:cubicBezTo>
                    <a:pt x="194939" y="104476"/>
                    <a:pt x="194167" y="102742"/>
                    <a:pt x="193624" y="100837"/>
                  </a:cubicBezTo>
                  <a:cubicBezTo>
                    <a:pt x="193081" y="98932"/>
                    <a:pt x="192786" y="96846"/>
                    <a:pt x="192881" y="94960"/>
                  </a:cubicBezTo>
                  <a:cubicBezTo>
                    <a:pt x="192977" y="93075"/>
                    <a:pt x="193453" y="91408"/>
                    <a:pt x="193720" y="89436"/>
                  </a:cubicBezTo>
                  <a:cubicBezTo>
                    <a:pt x="193986" y="87464"/>
                    <a:pt x="194043" y="85197"/>
                    <a:pt x="194434" y="83559"/>
                  </a:cubicBezTo>
                  <a:cubicBezTo>
                    <a:pt x="194824" y="81921"/>
                    <a:pt x="195539" y="80902"/>
                    <a:pt x="196587" y="79558"/>
                  </a:cubicBezTo>
                  <a:cubicBezTo>
                    <a:pt x="197625" y="78216"/>
                    <a:pt x="199006" y="76549"/>
                    <a:pt x="199835" y="74272"/>
                  </a:cubicBezTo>
                  <a:cubicBezTo>
                    <a:pt x="200673" y="72005"/>
                    <a:pt x="200968" y="69148"/>
                    <a:pt x="201178" y="67262"/>
                  </a:cubicBezTo>
                  <a:cubicBezTo>
                    <a:pt x="201387" y="65385"/>
                    <a:pt x="201511" y="64490"/>
                    <a:pt x="202016" y="63652"/>
                  </a:cubicBezTo>
                  <a:cubicBezTo>
                    <a:pt x="202520" y="62814"/>
                    <a:pt x="203416" y="62042"/>
                    <a:pt x="204283" y="60909"/>
                  </a:cubicBezTo>
                  <a:cubicBezTo>
                    <a:pt x="205149" y="59775"/>
                    <a:pt x="205988" y="58280"/>
                    <a:pt x="206702" y="57298"/>
                  </a:cubicBezTo>
                  <a:cubicBezTo>
                    <a:pt x="207416" y="56308"/>
                    <a:pt x="208017" y="55832"/>
                    <a:pt x="208636" y="55270"/>
                  </a:cubicBezTo>
                  <a:cubicBezTo>
                    <a:pt x="209264" y="54708"/>
                    <a:pt x="209921" y="54051"/>
                    <a:pt x="210217" y="52650"/>
                  </a:cubicBezTo>
                  <a:cubicBezTo>
                    <a:pt x="210512" y="51250"/>
                    <a:pt x="210455" y="49098"/>
                    <a:pt x="210512" y="47726"/>
                  </a:cubicBezTo>
                  <a:cubicBezTo>
                    <a:pt x="210569" y="46354"/>
                    <a:pt x="210750" y="45754"/>
                    <a:pt x="211769" y="45307"/>
                  </a:cubicBezTo>
                  <a:cubicBezTo>
                    <a:pt x="212788" y="44859"/>
                    <a:pt x="214636" y="44564"/>
                    <a:pt x="215980" y="43906"/>
                  </a:cubicBezTo>
                  <a:cubicBezTo>
                    <a:pt x="217322" y="43249"/>
                    <a:pt x="218161" y="42240"/>
                    <a:pt x="219018" y="41344"/>
                  </a:cubicBezTo>
                  <a:cubicBezTo>
                    <a:pt x="219885" y="40449"/>
                    <a:pt x="220780" y="39668"/>
                    <a:pt x="221228" y="38744"/>
                  </a:cubicBezTo>
                  <a:cubicBezTo>
                    <a:pt x="221675" y="37820"/>
                    <a:pt x="221675" y="36744"/>
                    <a:pt x="221885" y="36086"/>
                  </a:cubicBezTo>
                  <a:cubicBezTo>
                    <a:pt x="222095" y="35429"/>
                    <a:pt x="222514" y="35191"/>
                    <a:pt x="222990" y="34896"/>
                  </a:cubicBezTo>
                  <a:cubicBezTo>
                    <a:pt x="223466" y="34600"/>
                    <a:pt x="223999" y="34239"/>
                    <a:pt x="224419" y="33372"/>
                  </a:cubicBezTo>
                  <a:cubicBezTo>
                    <a:pt x="224838" y="32505"/>
                    <a:pt x="225133" y="31133"/>
                    <a:pt x="225819" y="30124"/>
                  </a:cubicBezTo>
                  <a:cubicBezTo>
                    <a:pt x="226504" y="29114"/>
                    <a:pt x="227581" y="28457"/>
                    <a:pt x="228772" y="27523"/>
                  </a:cubicBezTo>
                  <a:cubicBezTo>
                    <a:pt x="229962" y="26599"/>
                    <a:pt x="231277" y="25409"/>
                    <a:pt x="232534" y="24418"/>
                  </a:cubicBezTo>
                  <a:cubicBezTo>
                    <a:pt x="233791" y="23437"/>
                    <a:pt x="234982" y="22656"/>
                    <a:pt x="235753" y="21827"/>
                  </a:cubicBezTo>
                  <a:cubicBezTo>
                    <a:pt x="236525" y="20989"/>
                    <a:pt x="236887" y="20094"/>
                    <a:pt x="236525" y="19198"/>
                  </a:cubicBezTo>
                  <a:cubicBezTo>
                    <a:pt x="236173" y="18303"/>
                    <a:pt x="235096" y="17408"/>
                    <a:pt x="234648" y="16455"/>
                  </a:cubicBezTo>
                  <a:cubicBezTo>
                    <a:pt x="234201" y="15503"/>
                    <a:pt x="234382" y="14484"/>
                    <a:pt x="235010" y="13950"/>
                  </a:cubicBezTo>
                  <a:cubicBezTo>
                    <a:pt x="235639" y="13417"/>
                    <a:pt x="236706" y="13360"/>
                    <a:pt x="237992" y="13207"/>
                  </a:cubicBezTo>
                  <a:cubicBezTo>
                    <a:pt x="239278" y="13055"/>
                    <a:pt x="240764" y="12817"/>
                    <a:pt x="241992" y="12550"/>
                  </a:cubicBezTo>
                  <a:cubicBezTo>
                    <a:pt x="243211" y="12283"/>
                    <a:pt x="244173" y="11979"/>
                    <a:pt x="245212" y="12255"/>
                  </a:cubicBezTo>
                  <a:cubicBezTo>
                    <a:pt x="246259" y="12521"/>
                    <a:pt x="247393" y="13360"/>
                    <a:pt x="248555" y="13655"/>
                  </a:cubicBezTo>
                  <a:cubicBezTo>
                    <a:pt x="249717" y="13950"/>
                    <a:pt x="250908" y="13712"/>
                    <a:pt x="251746" y="13150"/>
                  </a:cubicBezTo>
                  <a:cubicBezTo>
                    <a:pt x="252584" y="12579"/>
                    <a:pt x="253060" y="11693"/>
                    <a:pt x="253746" y="11093"/>
                  </a:cubicBezTo>
                  <a:cubicBezTo>
                    <a:pt x="254432" y="10493"/>
                    <a:pt x="255327" y="10197"/>
                    <a:pt x="256432" y="9750"/>
                  </a:cubicBezTo>
                  <a:cubicBezTo>
                    <a:pt x="257537" y="9302"/>
                    <a:pt x="258851" y="8712"/>
                    <a:pt x="259471" y="7749"/>
                  </a:cubicBezTo>
                  <a:cubicBezTo>
                    <a:pt x="260099" y="6797"/>
                    <a:pt x="260042" y="5483"/>
                    <a:pt x="258909" y="4140"/>
                  </a:cubicBezTo>
                  <a:cubicBezTo>
                    <a:pt x="257775" y="2797"/>
                    <a:pt x="255565" y="1425"/>
                    <a:pt x="252641" y="682"/>
                  </a:cubicBezTo>
                  <a:cubicBezTo>
                    <a:pt x="249717" y="-71"/>
                    <a:pt x="246079" y="-185"/>
                    <a:pt x="241868" y="263"/>
                  </a:cubicBezTo>
                  <a:cubicBezTo>
                    <a:pt x="237658" y="711"/>
                    <a:pt x="232886" y="1720"/>
                    <a:pt x="229362" y="2292"/>
                  </a:cubicBezTo>
                  <a:cubicBezTo>
                    <a:pt x="225847" y="2854"/>
                    <a:pt x="223581" y="2977"/>
                    <a:pt x="221818" y="3282"/>
                  </a:cubicBezTo>
                  <a:cubicBezTo>
                    <a:pt x="220056" y="3578"/>
                    <a:pt x="218808" y="4054"/>
                    <a:pt x="217580" y="4444"/>
                  </a:cubicBezTo>
                  <a:cubicBezTo>
                    <a:pt x="216360" y="4825"/>
                    <a:pt x="215160" y="5130"/>
                    <a:pt x="213846" y="5635"/>
                  </a:cubicBezTo>
                  <a:cubicBezTo>
                    <a:pt x="212532" y="6140"/>
                    <a:pt x="211103" y="6864"/>
                    <a:pt x="209226" y="7816"/>
                  </a:cubicBezTo>
                  <a:cubicBezTo>
                    <a:pt x="207350" y="8769"/>
                    <a:pt x="205016" y="9969"/>
                    <a:pt x="202549" y="11817"/>
                  </a:cubicBezTo>
                  <a:cubicBezTo>
                    <a:pt x="200073" y="13665"/>
                    <a:pt x="197444" y="16170"/>
                    <a:pt x="195358" y="17789"/>
                  </a:cubicBezTo>
                  <a:cubicBezTo>
                    <a:pt x="193272" y="19399"/>
                    <a:pt x="191719" y="20113"/>
                    <a:pt x="190643" y="20561"/>
                  </a:cubicBezTo>
                  <a:cubicBezTo>
                    <a:pt x="189567" y="21008"/>
                    <a:pt x="188967" y="21189"/>
                    <a:pt x="188195" y="22618"/>
                  </a:cubicBezTo>
                  <a:cubicBezTo>
                    <a:pt x="187414" y="24047"/>
                    <a:pt x="186462" y="26733"/>
                    <a:pt x="184766" y="29838"/>
                  </a:cubicBezTo>
                  <a:cubicBezTo>
                    <a:pt x="183071" y="32943"/>
                    <a:pt x="180623" y="36458"/>
                    <a:pt x="178118" y="38791"/>
                  </a:cubicBezTo>
                  <a:cubicBezTo>
                    <a:pt x="175613" y="41116"/>
                    <a:pt x="173041" y="42249"/>
                    <a:pt x="170717" y="43354"/>
                  </a:cubicBezTo>
                  <a:cubicBezTo>
                    <a:pt x="168393" y="44459"/>
                    <a:pt x="166307" y="45535"/>
                    <a:pt x="164754" y="46964"/>
                  </a:cubicBezTo>
                  <a:cubicBezTo>
                    <a:pt x="163201" y="48393"/>
                    <a:pt x="162182" y="50183"/>
                    <a:pt x="160725" y="52241"/>
                  </a:cubicBezTo>
                  <a:cubicBezTo>
                    <a:pt x="159258" y="54298"/>
                    <a:pt x="157353" y="56632"/>
                    <a:pt x="155591" y="58270"/>
                  </a:cubicBezTo>
                  <a:cubicBezTo>
                    <a:pt x="153829" y="59908"/>
                    <a:pt x="152219" y="60861"/>
                    <a:pt x="150943" y="62175"/>
                  </a:cubicBezTo>
                  <a:cubicBezTo>
                    <a:pt x="149657" y="63490"/>
                    <a:pt x="148704" y="65157"/>
                    <a:pt x="147685" y="65909"/>
                  </a:cubicBezTo>
                  <a:cubicBezTo>
                    <a:pt x="146666" y="66652"/>
                    <a:pt x="145599" y="66471"/>
                    <a:pt x="144847" y="67405"/>
                  </a:cubicBezTo>
                  <a:cubicBezTo>
                    <a:pt x="144104" y="68328"/>
                    <a:pt x="143685" y="70357"/>
                    <a:pt x="143056" y="72920"/>
                  </a:cubicBezTo>
                  <a:cubicBezTo>
                    <a:pt x="142427" y="75482"/>
                    <a:pt x="141599" y="78587"/>
                    <a:pt x="139808" y="80587"/>
                  </a:cubicBezTo>
                  <a:cubicBezTo>
                    <a:pt x="138017" y="82587"/>
                    <a:pt x="135274" y="83483"/>
                    <a:pt x="132321" y="84140"/>
                  </a:cubicBezTo>
                  <a:cubicBezTo>
                    <a:pt x="129369" y="84797"/>
                    <a:pt x="126206" y="85216"/>
                    <a:pt x="124358" y="85483"/>
                  </a:cubicBezTo>
                  <a:cubicBezTo>
                    <a:pt x="122511" y="85750"/>
                    <a:pt x="121968" y="85864"/>
                    <a:pt x="120930" y="87512"/>
                  </a:cubicBezTo>
                  <a:cubicBezTo>
                    <a:pt x="119891" y="89150"/>
                    <a:pt x="118339" y="92312"/>
                    <a:pt x="116510" y="95179"/>
                  </a:cubicBezTo>
                  <a:cubicBezTo>
                    <a:pt x="114691" y="98046"/>
                    <a:pt x="112605" y="100609"/>
                    <a:pt x="110185" y="102876"/>
                  </a:cubicBezTo>
                  <a:cubicBezTo>
                    <a:pt x="107766" y="105143"/>
                    <a:pt x="105023" y="107114"/>
                    <a:pt x="102641" y="108695"/>
                  </a:cubicBezTo>
                  <a:cubicBezTo>
                    <a:pt x="100251" y="110277"/>
                    <a:pt x="98222" y="111467"/>
                    <a:pt x="96441" y="111858"/>
                  </a:cubicBezTo>
                  <a:cubicBezTo>
                    <a:pt x="94650" y="112239"/>
                    <a:pt x="93098" y="111829"/>
                    <a:pt x="91392" y="111677"/>
                  </a:cubicBezTo>
                  <a:cubicBezTo>
                    <a:pt x="89688" y="111524"/>
                    <a:pt x="87840" y="111648"/>
                    <a:pt x="85906" y="112248"/>
                  </a:cubicBezTo>
                  <a:cubicBezTo>
                    <a:pt x="83963" y="112848"/>
                    <a:pt x="81944" y="113915"/>
                    <a:pt x="79524" y="114544"/>
                  </a:cubicBezTo>
                  <a:cubicBezTo>
                    <a:pt x="77105" y="115172"/>
                    <a:pt x="74304" y="115353"/>
                    <a:pt x="71409" y="115496"/>
                  </a:cubicBezTo>
                  <a:cubicBezTo>
                    <a:pt x="68513" y="115639"/>
                    <a:pt x="65532" y="115763"/>
                    <a:pt x="62817" y="116306"/>
                  </a:cubicBezTo>
                  <a:cubicBezTo>
                    <a:pt x="60103" y="116839"/>
                    <a:pt x="57655" y="117801"/>
                    <a:pt x="55569" y="119525"/>
                  </a:cubicBezTo>
                  <a:cubicBezTo>
                    <a:pt x="53483" y="121259"/>
                    <a:pt x="51749" y="123764"/>
                    <a:pt x="49635" y="126869"/>
                  </a:cubicBezTo>
                  <a:cubicBezTo>
                    <a:pt x="47511" y="129974"/>
                    <a:pt x="45006" y="133670"/>
                    <a:pt x="42986" y="136413"/>
                  </a:cubicBezTo>
                  <a:cubicBezTo>
                    <a:pt x="40958" y="139156"/>
                    <a:pt x="39405" y="140947"/>
                    <a:pt x="36481" y="142500"/>
                  </a:cubicBezTo>
                  <a:cubicBezTo>
                    <a:pt x="33557" y="144052"/>
                    <a:pt x="29261" y="145367"/>
                    <a:pt x="24965" y="147157"/>
                  </a:cubicBezTo>
                  <a:cubicBezTo>
                    <a:pt x="20669" y="148948"/>
                    <a:pt x="16373" y="151215"/>
                    <a:pt x="13364" y="152882"/>
                  </a:cubicBezTo>
                  <a:cubicBezTo>
                    <a:pt x="10354" y="154549"/>
                    <a:pt x="8620" y="155625"/>
                    <a:pt x="7068" y="156492"/>
                  </a:cubicBezTo>
                  <a:cubicBezTo>
                    <a:pt x="5515" y="157359"/>
                    <a:pt x="4143" y="158016"/>
                    <a:pt x="3096" y="158911"/>
                  </a:cubicBezTo>
                  <a:cubicBezTo>
                    <a:pt x="2048" y="159807"/>
                    <a:pt x="1334" y="160940"/>
                    <a:pt x="229" y="161235"/>
                  </a:cubicBezTo>
                  <a:cubicBezTo>
                    <a:pt x="153" y="161254"/>
                    <a:pt x="76" y="161273"/>
                    <a:pt x="0" y="161283"/>
                  </a:cubicBezTo>
                  <a:cubicBezTo>
                    <a:pt x="667" y="163064"/>
                    <a:pt x="1086" y="164779"/>
                    <a:pt x="1791" y="165674"/>
                  </a:cubicBezTo>
                  <a:cubicBezTo>
                    <a:pt x="2515" y="166579"/>
                    <a:pt x="3534" y="166636"/>
                    <a:pt x="4810" y="166274"/>
                  </a:cubicBezTo>
                  <a:cubicBezTo>
                    <a:pt x="6087" y="165912"/>
                    <a:pt x="7620" y="165150"/>
                    <a:pt x="8897" y="165150"/>
                  </a:cubicBezTo>
                  <a:cubicBezTo>
                    <a:pt x="10173" y="165150"/>
                    <a:pt x="11192" y="165912"/>
                    <a:pt x="12059" y="166836"/>
                  </a:cubicBezTo>
                  <a:cubicBezTo>
                    <a:pt x="12925" y="167750"/>
                    <a:pt x="13640" y="168827"/>
                    <a:pt x="15040" y="169465"/>
                  </a:cubicBezTo>
                  <a:cubicBezTo>
                    <a:pt x="16440" y="170103"/>
                    <a:pt x="18536" y="170303"/>
                    <a:pt x="20146" y="171170"/>
                  </a:cubicBezTo>
                  <a:cubicBezTo>
                    <a:pt x="21755" y="172037"/>
                    <a:pt x="22870" y="173570"/>
                    <a:pt x="24432" y="175742"/>
                  </a:cubicBezTo>
                  <a:cubicBezTo>
                    <a:pt x="25984" y="177914"/>
                    <a:pt x="27975" y="180724"/>
                    <a:pt x="29537" y="183524"/>
                  </a:cubicBezTo>
                  <a:cubicBezTo>
                    <a:pt x="31090" y="186334"/>
                    <a:pt x="32214" y="189134"/>
                    <a:pt x="32957" y="190820"/>
                  </a:cubicBezTo>
                  <a:cubicBezTo>
                    <a:pt x="33699" y="192506"/>
                    <a:pt x="34052" y="193068"/>
                    <a:pt x="51921" y="196335"/>
                  </a:cubicBezTo>
                  <a:cubicBezTo>
                    <a:pt x="69790" y="199602"/>
                    <a:pt x="105156" y="205574"/>
                    <a:pt x="124682" y="209099"/>
                  </a:cubicBezTo>
                  <a:cubicBezTo>
                    <a:pt x="144209" y="212623"/>
                    <a:pt x="147885" y="213690"/>
                    <a:pt x="151562" y="215099"/>
                  </a:cubicBezTo>
                  <a:cubicBezTo>
                    <a:pt x="155238" y="216509"/>
                    <a:pt x="158915" y="218242"/>
                    <a:pt x="162582" y="219824"/>
                  </a:cubicBezTo>
                  <a:cubicBezTo>
                    <a:pt x="166259" y="221405"/>
                    <a:pt x="169936" y="222834"/>
                    <a:pt x="172822" y="223653"/>
                  </a:cubicBezTo>
                  <a:cubicBezTo>
                    <a:pt x="175708" y="224472"/>
                    <a:pt x="177794" y="224672"/>
                    <a:pt x="179765" y="224672"/>
                  </a:cubicBezTo>
                  <a:cubicBezTo>
                    <a:pt x="181728" y="224672"/>
                    <a:pt x="183566" y="224472"/>
                    <a:pt x="184976" y="225158"/>
                  </a:cubicBezTo>
                  <a:cubicBezTo>
                    <a:pt x="186376" y="225843"/>
                    <a:pt x="187357" y="227425"/>
                    <a:pt x="188709" y="227786"/>
                  </a:cubicBezTo>
                  <a:cubicBezTo>
                    <a:pt x="190062" y="228139"/>
                    <a:pt x="191796" y="227272"/>
                    <a:pt x="193586" y="226101"/>
                  </a:cubicBezTo>
                  <a:cubicBezTo>
                    <a:pt x="195377" y="224929"/>
                    <a:pt x="197206" y="223443"/>
                    <a:pt x="198720" y="222786"/>
                  </a:cubicBezTo>
                  <a:cubicBezTo>
                    <a:pt x="200225" y="222119"/>
                    <a:pt x="201397" y="222272"/>
                    <a:pt x="202778" y="222576"/>
                  </a:cubicBezTo>
                  <a:cubicBezTo>
                    <a:pt x="204159" y="222881"/>
                    <a:pt x="205740" y="223338"/>
                    <a:pt x="207169" y="223958"/>
                  </a:cubicBezTo>
                  <a:cubicBezTo>
                    <a:pt x="208597" y="224567"/>
                    <a:pt x="209874" y="225339"/>
                    <a:pt x="211455" y="225310"/>
                  </a:cubicBezTo>
                  <a:cubicBezTo>
                    <a:pt x="213036" y="225281"/>
                    <a:pt x="214932" y="224462"/>
                    <a:pt x="216589" y="224310"/>
                  </a:cubicBezTo>
                  <a:cubicBezTo>
                    <a:pt x="218104" y="224167"/>
                    <a:pt x="219532" y="224681"/>
                    <a:pt x="221371" y="22524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6F14B16E-470F-B87E-4F3D-E27B82EDCE70}"/>
                </a:ext>
              </a:extLst>
            </p:cNvPr>
            <p:cNvSpPr/>
            <p:nvPr/>
          </p:nvSpPr>
          <p:spPr>
            <a:xfrm>
              <a:off x="4689442" y="2792043"/>
              <a:ext cx="525599" cy="926783"/>
            </a:xfrm>
            <a:custGeom>
              <a:avLst/>
              <a:gdLst>
                <a:gd name="connsiteX0" fmla="*/ 419272 w 468695"/>
                <a:gd name="connsiteY0" fmla="*/ 181051 h 826445"/>
                <a:gd name="connsiteX1" fmla="*/ 411728 w 468695"/>
                <a:gd name="connsiteY1" fmla="*/ 108899 h 826445"/>
                <a:gd name="connsiteX2" fmla="*/ 410146 w 468695"/>
                <a:gd name="connsiteY2" fmla="*/ 106461 h 826445"/>
                <a:gd name="connsiteX3" fmla="*/ 407108 w 468695"/>
                <a:gd name="connsiteY3" fmla="*/ 95488 h 826445"/>
                <a:gd name="connsiteX4" fmla="*/ 402489 w 468695"/>
                <a:gd name="connsiteY4" fmla="*/ 86449 h 826445"/>
                <a:gd name="connsiteX5" fmla="*/ 398421 w 468695"/>
                <a:gd name="connsiteY5" fmla="*/ 77962 h 826445"/>
                <a:gd name="connsiteX6" fmla="*/ 395516 w 468695"/>
                <a:gd name="connsiteY6" fmla="*/ 71542 h 826445"/>
                <a:gd name="connsiteX7" fmla="*/ 391725 w 468695"/>
                <a:gd name="connsiteY7" fmla="*/ 66304 h 826445"/>
                <a:gd name="connsiteX8" fmla="*/ 390001 w 468695"/>
                <a:gd name="connsiteY8" fmla="*/ 59607 h 826445"/>
                <a:gd name="connsiteX9" fmla="*/ 387172 w 468695"/>
                <a:gd name="connsiteY9" fmla="*/ 52635 h 826445"/>
                <a:gd name="connsiteX10" fmla="*/ 379857 w 468695"/>
                <a:gd name="connsiteY10" fmla="*/ 46768 h 826445"/>
                <a:gd name="connsiteX11" fmla="*/ 370885 w 468695"/>
                <a:gd name="connsiteY11" fmla="*/ 39110 h 826445"/>
                <a:gd name="connsiteX12" fmla="*/ 365913 w 468695"/>
                <a:gd name="connsiteY12" fmla="*/ 30070 h 826445"/>
                <a:gd name="connsiteX13" fmla="*/ 364874 w 468695"/>
                <a:gd name="connsiteY13" fmla="*/ 18688 h 826445"/>
                <a:gd name="connsiteX14" fmla="*/ 366427 w 468695"/>
                <a:gd name="connsiteY14" fmla="*/ 0 h 826445"/>
                <a:gd name="connsiteX15" fmla="*/ 246307 w 468695"/>
                <a:gd name="connsiteY15" fmla="*/ 15050 h 826445"/>
                <a:gd name="connsiteX16" fmla="*/ 147857 w 468695"/>
                <a:gd name="connsiteY16" fmla="*/ 25508 h 826445"/>
                <a:gd name="connsiteX17" fmla="*/ 62227 w 468695"/>
                <a:gd name="connsiteY17" fmla="*/ 32471 h 826445"/>
                <a:gd name="connsiteX18" fmla="*/ 60408 w 468695"/>
                <a:gd name="connsiteY18" fmla="*/ 35109 h 826445"/>
                <a:gd name="connsiteX19" fmla="*/ 67828 w 468695"/>
                <a:gd name="connsiteY19" fmla="*/ 40024 h 826445"/>
                <a:gd name="connsiteX20" fmla="*/ 73790 w 468695"/>
                <a:gd name="connsiteY20" fmla="*/ 44177 h 826445"/>
                <a:gd name="connsiteX21" fmla="*/ 83706 w 468695"/>
                <a:gd name="connsiteY21" fmla="*/ 49835 h 826445"/>
                <a:gd name="connsiteX22" fmla="*/ 87611 w 468695"/>
                <a:gd name="connsiteY22" fmla="*/ 64160 h 826445"/>
                <a:gd name="connsiteX23" fmla="*/ 98984 w 468695"/>
                <a:gd name="connsiteY23" fmla="*/ 73485 h 826445"/>
                <a:gd name="connsiteX24" fmla="*/ 112214 w 468695"/>
                <a:gd name="connsiteY24" fmla="*/ 79858 h 826445"/>
                <a:gd name="connsiteX25" fmla="*/ 118786 w 468695"/>
                <a:gd name="connsiteY25" fmla="*/ 89287 h 826445"/>
                <a:gd name="connsiteX26" fmla="*/ 122558 w 468695"/>
                <a:gd name="connsiteY26" fmla="*/ 99022 h 826445"/>
                <a:gd name="connsiteX27" fmla="*/ 122053 w 468695"/>
                <a:gd name="connsiteY27" fmla="*/ 111719 h 826445"/>
                <a:gd name="connsiteX28" fmla="*/ 121339 w 468695"/>
                <a:gd name="connsiteY28" fmla="*/ 122911 h 826445"/>
                <a:gd name="connsiteX29" fmla="*/ 120977 w 468695"/>
                <a:gd name="connsiteY29" fmla="*/ 127825 h 826445"/>
                <a:gd name="connsiteX30" fmla="*/ 108052 w 468695"/>
                <a:gd name="connsiteY30" fmla="*/ 145570 h 826445"/>
                <a:gd name="connsiteX31" fmla="*/ 107185 w 468695"/>
                <a:gd name="connsiteY31" fmla="*/ 158953 h 826445"/>
                <a:gd name="connsiteX32" fmla="*/ 99917 w 468695"/>
                <a:gd name="connsiteY32" fmla="*/ 169155 h 826445"/>
                <a:gd name="connsiteX33" fmla="*/ 95765 w 468695"/>
                <a:gd name="connsiteY33" fmla="*/ 174431 h 826445"/>
                <a:gd name="connsiteX34" fmla="*/ 82791 w 468695"/>
                <a:gd name="connsiteY34" fmla="*/ 178156 h 826445"/>
                <a:gd name="connsiteX35" fmla="*/ 68904 w 468695"/>
                <a:gd name="connsiteY35" fmla="*/ 188528 h 826445"/>
                <a:gd name="connsiteX36" fmla="*/ 47235 w 468695"/>
                <a:gd name="connsiteY36" fmla="*/ 193986 h 826445"/>
                <a:gd name="connsiteX37" fmla="*/ 31585 w 468695"/>
                <a:gd name="connsiteY37" fmla="*/ 209131 h 826445"/>
                <a:gd name="connsiteX38" fmla="*/ 29366 w 468695"/>
                <a:gd name="connsiteY38" fmla="*/ 220399 h 826445"/>
                <a:gd name="connsiteX39" fmla="*/ 36148 w 468695"/>
                <a:gd name="connsiteY39" fmla="*/ 232096 h 826445"/>
                <a:gd name="connsiteX40" fmla="*/ 48692 w 468695"/>
                <a:gd name="connsiteY40" fmla="*/ 246145 h 826445"/>
                <a:gd name="connsiteX41" fmla="*/ 48492 w 468695"/>
                <a:gd name="connsiteY41" fmla="*/ 259480 h 826445"/>
                <a:gd name="connsiteX42" fmla="*/ 48749 w 468695"/>
                <a:gd name="connsiteY42" fmla="*/ 263890 h 826445"/>
                <a:gd name="connsiteX43" fmla="*/ 43882 w 468695"/>
                <a:gd name="connsiteY43" fmla="*/ 273139 h 826445"/>
                <a:gd name="connsiteX44" fmla="*/ 38662 w 468695"/>
                <a:gd name="connsiteY44" fmla="*/ 282521 h 826445"/>
                <a:gd name="connsiteX45" fmla="*/ 35986 w 468695"/>
                <a:gd name="connsiteY45" fmla="*/ 296008 h 826445"/>
                <a:gd name="connsiteX46" fmla="*/ 35500 w 468695"/>
                <a:gd name="connsiteY46" fmla="*/ 304676 h 826445"/>
                <a:gd name="connsiteX47" fmla="*/ 13421 w 468695"/>
                <a:gd name="connsiteY47" fmla="*/ 318468 h 826445"/>
                <a:gd name="connsiteX48" fmla="*/ 5420 w 468695"/>
                <a:gd name="connsiteY48" fmla="*/ 326850 h 826445"/>
                <a:gd name="connsiteX49" fmla="*/ 10649 w 468695"/>
                <a:gd name="connsiteY49" fmla="*/ 339519 h 826445"/>
                <a:gd name="connsiteX50" fmla="*/ 5325 w 468695"/>
                <a:gd name="connsiteY50" fmla="*/ 355692 h 826445"/>
                <a:gd name="connsiteX51" fmla="*/ 505 w 468695"/>
                <a:gd name="connsiteY51" fmla="*/ 364093 h 826445"/>
                <a:gd name="connsiteX52" fmla="*/ 0 w 468695"/>
                <a:gd name="connsiteY52" fmla="*/ 393944 h 826445"/>
                <a:gd name="connsiteX53" fmla="*/ 12183 w 468695"/>
                <a:gd name="connsiteY53" fmla="*/ 419033 h 826445"/>
                <a:gd name="connsiteX54" fmla="*/ 12516 w 468695"/>
                <a:gd name="connsiteY54" fmla="*/ 431597 h 826445"/>
                <a:gd name="connsiteX55" fmla="*/ 21384 w 468695"/>
                <a:gd name="connsiteY55" fmla="*/ 445827 h 826445"/>
                <a:gd name="connsiteX56" fmla="*/ 35709 w 468695"/>
                <a:gd name="connsiteY56" fmla="*/ 461277 h 826445"/>
                <a:gd name="connsiteX57" fmla="*/ 42281 w 468695"/>
                <a:gd name="connsiteY57" fmla="*/ 464534 h 826445"/>
                <a:gd name="connsiteX58" fmla="*/ 48806 w 468695"/>
                <a:gd name="connsiteY58" fmla="*/ 472849 h 826445"/>
                <a:gd name="connsiteX59" fmla="*/ 67666 w 468695"/>
                <a:gd name="connsiteY59" fmla="*/ 489547 h 826445"/>
                <a:gd name="connsiteX60" fmla="*/ 90916 w 468695"/>
                <a:gd name="connsiteY60" fmla="*/ 505482 h 826445"/>
                <a:gd name="connsiteX61" fmla="*/ 101241 w 468695"/>
                <a:gd name="connsiteY61" fmla="*/ 522351 h 826445"/>
                <a:gd name="connsiteX62" fmla="*/ 105832 w 468695"/>
                <a:gd name="connsiteY62" fmla="*/ 537420 h 826445"/>
                <a:gd name="connsiteX63" fmla="*/ 106956 w 468695"/>
                <a:gd name="connsiteY63" fmla="*/ 545573 h 826445"/>
                <a:gd name="connsiteX64" fmla="*/ 122072 w 468695"/>
                <a:gd name="connsiteY64" fmla="*/ 564461 h 826445"/>
                <a:gd name="connsiteX65" fmla="*/ 130455 w 468695"/>
                <a:gd name="connsiteY65" fmla="*/ 555184 h 826445"/>
                <a:gd name="connsiteX66" fmla="*/ 149447 w 468695"/>
                <a:gd name="connsiteY66" fmla="*/ 553679 h 826445"/>
                <a:gd name="connsiteX67" fmla="*/ 155743 w 468695"/>
                <a:gd name="connsiteY67" fmla="*/ 554726 h 826445"/>
                <a:gd name="connsiteX68" fmla="*/ 171755 w 468695"/>
                <a:gd name="connsiteY68" fmla="*/ 562118 h 826445"/>
                <a:gd name="connsiteX69" fmla="*/ 168516 w 468695"/>
                <a:gd name="connsiteY69" fmla="*/ 578025 h 826445"/>
                <a:gd name="connsiteX70" fmla="*/ 168231 w 468695"/>
                <a:gd name="connsiteY70" fmla="*/ 604866 h 826445"/>
                <a:gd name="connsiteX71" fmla="*/ 161916 w 468695"/>
                <a:gd name="connsiteY71" fmla="*/ 623373 h 826445"/>
                <a:gd name="connsiteX72" fmla="*/ 153524 w 468695"/>
                <a:gd name="connsiteY72" fmla="*/ 651262 h 826445"/>
                <a:gd name="connsiteX73" fmla="*/ 164925 w 468695"/>
                <a:gd name="connsiteY73" fmla="*/ 666274 h 826445"/>
                <a:gd name="connsiteX74" fmla="*/ 177489 w 468695"/>
                <a:gd name="connsiteY74" fmla="*/ 678761 h 826445"/>
                <a:gd name="connsiteX75" fmla="*/ 185471 w 468695"/>
                <a:gd name="connsiteY75" fmla="*/ 682276 h 826445"/>
                <a:gd name="connsiteX76" fmla="*/ 196387 w 468695"/>
                <a:gd name="connsiteY76" fmla="*/ 689086 h 826445"/>
                <a:gd name="connsiteX77" fmla="*/ 208417 w 468695"/>
                <a:gd name="connsiteY77" fmla="*/ 692477 h 826445"/>
                <a:gd name="connsiteX78" fmla="*/ 205435 w 468695"/>
                <a:gd name="connsiteY78" fmla="*/ 700459 h 826445"/>
                <a:gd name="connsiteX79" fmla="*/ 214636 w 468695"/>
                <a:gd name="connsiteY79" fmla="*/ 703316 h 826445"/>
                <a:gd name="connsiteX80" fmla="*/ 228962 w 468695"/>
                <a:gd name="connsiteY80" fmla="*/ 706479 h 826445"/>
                <a:gd name="connsiteX81" fmla="*/ 239744 w 468695"/>
                <a:gd name="connsiteY81" fmla="*/ 712089 h 826445"/>
                <a:gd name="connsiteX82" fmla="*/ 245707 w 468695"/>
                <a:gd name="connsiteY82" fmla="*/ 720547 h 826445"/>
                <a:gd name="connsiteX83" fmla="*/ 252232 w 468695"/>
                <a:gd name="connsiteY83" fmla="*/ 723890 h 826445"/>
                <a:gd name="connsiteX84" fmla="*/ 261356 w 468695"/>
                <a:gd name="connsiteY84" fmla="*/ 729548 h 826445"/>
                <a:gd name="connsiteX85" fmla="*/ 263909 w 468695"/>
                <a:gd name="connsiteY85" fmla="*/ 744998 h 826445"/>
                <a:gd name="connsiteX86" fmla="*/ 276197 w 468695"/>
                <a:gd name="connsiteY86" fmla="*/ 770563 h 826445"/>
                <a:gd name="connsiteX87" fmla="*/ 268119 w 468695"/>
                <a:gd name="connsiteY87" fmla="*/ 785089 h 826445"/>
                <a:gd name="connsiteX88" fmla="*/ 271615 w 468695"/>
                <a:gd name="connsiteY88" fmla="*/ 791461 h 826445"/>
                <a:gd name="connsiteX89" fmla="*/ 275949 w 468695"/>
                <a:gd name="connsiteY89" fmla="*/ 798319 h 826445"/>
                <a:gd name="connsiteX90" fmla="*/ 285074 w 468695"/>
                <a:gd name="connsiteY90" fmla="*/ 812644 h 826445"/>
                <a:gd name="connsiteX91" fmla="*/ 287903 w 468695"/>
                <a:gd name="connsiteY91" fmla="*/ 821464 h 826445"/>
                <a:gd name="connsiteX92" fmla="*/ 297485 w 468695"/>
                <a:gd name="connsiteY92" fmla="*/ 824551 h 826445"/>
                <a:gd name="connsiteX93" fmla="*/ 299628 w 468695"/>
                <a:gd name="connsiteY93" fmla="*/ 816826 h 826445"/>
                <a:gd name="connsiteX94" fmla="*/ 306029 w 468695"/>
                <a:gd name="connsiteY94" fmla="*/ 821207 h 826445"/>
                <a:gd name="connsiteX95" fmla="*/ 307296 w 468695"/>
                <a:gd name="connsiteY95" fmla="*/ 822169 h 826445"/>
                <a:gd name="connsiteX96" fmla="*/ 307677 w 468695"/>
                <a:gd name="connsiteY96" fmla="*/ 820998 h 826445"/>
                <a:gd name="connsiteX97" fmla="*/ 313144 w 468695"/>
                <a:gd name="connsiteY97" fmla="*/ 809482 h 826445"/>
                <a:gd name="connsiteX98" fmla="*/ 322574 w 468695"/>
                <a:gd name="connsiteY98" fmla="*/ 796652 h 826445"/>
                <a:gd name="connsiteX99" fmla="*/ 333785 w 468695"/>
                <a:gd name="connsiteY99" fmla="*/ 790442 h 826445"/>
                <a:gd name="connsiteX100" fmla="*/ 345443 w 468695"/>
                <a:gd name="connsiteY100" fmla="*/ 792451 h 826445"/>
                <a:gd name="connsiteX101" fmla="*/ 357864 w 468695"/>
                <a:gd name="connsiteY101" fmla="*/ 797090 h 826445"/>
                <a:gd name="connsiteX102" fmla="*/ 368180 w 468695"/>
                <a:gd name="connsiteY102" fmla="*/ 800614 h 826445"/>
                <a:gd name="connsiteX103" fmla="*/ 378857 w 468695"/>
                <a:gd name="connsiteY103" fmla="*/ 805577 h 826445"/>
                <a:gd name="connsiteX104" fmla="*/ 390554 w 468695"/>
                <a:gd name="connsiteY104" fmla="*/ 804681 h 826445"/>
                <a:gd name="connsiteX105" fmla="*/ 392925 w 468695"/>
                <a:gd name="connsiteY105" fmla="*/ 795480 h 826445"/>
                <a:gd name="connsiteX106" fmla="*/ 388011 w 468695"/>
                <a:gd name="connsiteY106" fmla="*/ 785527 h 826445"/>
                <a:gd name="connsiteX107" fmla="*/ 382696 w 468695"/>
                <a:gd name="connsiteY107" fmla="*/ 776735 h 826445"/>
                <a:gd name="connsiteX108" fmla="*/ 383591 w 468695"/>
                <a:gd name="connsiteY108" fmla="*/ 769096 h 826445"/>
                <a:gd name="connsiteX109" fmla="*/ 384839 w 468695"/>
                <a:gd name="connsiteY109" fmla="*/ 762086 h 826445"/>
                <a:gd name="connsiteX110" fmla="*/ 386715 w 468695"/>
                <a:gd name="connsiteY110" fmla="*/ 755923 h 826445"/>
                <a:gd name="connsiteX111" fmla="*/ 391135 w 468695"/>
                <a:gd name="connsiteY111" fmla="*/ 752932 h 826445"/>
                <a:gd name="connsiteX112" fmla="*/ 395516 w 468695"/>
                <a:gd name="connsiteY112" fmla="*/ 753199 h 826445"/>
                <a:gd name="connsiteX113" fmla="*/ 399583 w 468695"/>
                <a:gd name="connsiteY113" fmla="*/ 751408 h 826445"/>
                <a:gd name="connsiteX114" fmla="*/ 409813 w 468695"/>
                <a:gd name="connsiteY114" fmla="*/ 746188 h 826445"/>
                <a:gd name="connsiteX115" fmla="*/ 420805 w 468695"/>
                <a:gd name="connsiteY115" fmla="*/ 740607 h 826445"/>
                <a:gd name="connsiteX116" fmla="*/ 428082 w 468695"/>
                <a:gd name="connsiteY116" fmla="*/ 737035 h 826445"/>
                <a:gd name="connsiteX117" fmla="*/ 426615 w 468695"/>
                <a:gd name="connsiteY117" fmla="*/ 733463 h 826445"/>
                <a:gd name="connsiteX118" fmla="*/ 421119 w 468695"/>
                <a:gd name="connsiteY118" fmla="*/ 728101 h 826445"/>
                <a:gd name="connsiteX119" fmla="*/ 415938 w 468695"/>
                <a:gd name="connsiteY119" fmla="*/ 718814 h 826445"/>
                <a:gd name="connsiteX120" fmla="*/ 416519 w 468695"/>
                <a:gd name="connsiteY120" fmla="*/ 709927 h 826445"/>
                <a:gd name="connsiteX121" fmla="*/ 422320 w 468695"/>
                <a:gd name="connsiteY121" fmla="*/ 703678 h 826445"/>
                <a:gd name="connsiteX122" fmla="*/ 425577 w 468695"/>
                <a:gd name="connsiteY122" fmla="*/ 697468 h 826445"/>
                <a:gd name="connsiteX123" fmla="*/ 425044 w 468695"/>
                <a:gd name="connsiteY123" fmla="*/ 691934 h 826445"/>
                <a:gd name="connsiteX124" fmla="*/ 423796 w 468695"/>
                <a:gd name="connsiteY124" fmla="*/ 686086 h 826445"/>
                <a:gd name="connsiteX125" fmla="*/ 424463 w 468695"/>
                <a:gd name="connsiteY125" fmla="*/ 680723 h 826445"/>
                <a:gd name="connsiteX126" fmla="*/ 423529 w 468695"/>
                <a:gd name="connsiteY126" fmla="*/ 675989 h 826445"/>
                <a:gd name="connsiteX127" fmla="*/ 424596 w 468695"/>
                <a:gd name="connsiteY127" fmla="*/ 671160 h 826445"/>
                <a:gd name="connsiteX128" fmla="*/ 425577 w 468695"/>
                <a:gd name="connsiteY128" fmla="*/ 665893 h 826445"/>
                <a:gd name="connsiteX129" fmla="*/ 425129 w 468695"/>
                <a:gd name="connsiteY129" fmla="*/ 660178 h 826445"/>
                <a:gd name="connsiteX130" fmla="*/ 426196 w 468695"/>
                <a:gd name="connsiteY130" fmla="*/ 656158 h 826445"/>
                <a:gd name="connsiteX131" fmla="*/ 427539 w 468695"/>
                <a:gd name="connsiteY131" fmla="*/ 652767 h 826445"/>
                <a:gd name="connsiteX132" fmla="*/ 425530 w 468695"/>
                <a:gd name="connsiteY132" fmla="*/ 650491 h 826445"/>
                <a:gd name="connsiteX133" fmla="*/ 423920 w 468695"/>
                <a:gd name="connsiteY133" fmla="*/ 647767 h 826445"/>
                <a:gd name="connsiteX134" fmla="*/ 427225 w 468695"/>
                <a:gd name="connsiteY134" fmla="*/ 643347 h 826445"/>
                <a:gd name="connsiteX135" fmla="*/ 431911 w 468695"/>
                <a:gd name="connsiteY135" fmla="*/ 638966 h 826445"/>
                <a:gd name="connsiteX136" fmla="*/ 431149 w 468695"/>
                <a:gd name="connsiteY136" fmla="*/ 636241 h 826445"/>
                <a:gd name="connsiteX137" fmla="*/ 427177 w 468695"/>
                <a:gd name="connsiteY137" fmla="*/ 633117 h 826445"/>
                <a:gd name="connsiteX138" fmla="*/ 424367 w 468695"/>
                <a:gd name="connsiteY138" fmla="*/ 628336 h 826445"/>
                <a:gd name="connsiteX139" fmla="*/ 426377 w 468695"/>
                <a:gd name="connsiteY139" fmla="*/ 622659 h 826445"/>
                <a:gd name="connsiteX140" fmla="*/ 428254 w 468695"/>
                <a:gd name="connsiteY140" fmla="*/ 619487 h 826445"/>
                <a:gd name="connsiteX141" fmla="*/ 431244 w 468695"/>
                <a:gd name="connsiteY141" fmla="*/ 619354 h 826445"/>
                <a:gd name="connsiteX142" fmla="*/ 435083 w 468695"/>
                <a:gd name="connsiteY142" fmla="*/ 617525 h 826445"/>
                <a:gd name="connsiteX143" fmla="*/ 438255 w 468695"/>
                <a:gd name="connsiteY143" fmla="*/ 614848 h 826445"/>
                <a:gd name="connsiteX144" fmla="*/ 439817 w 468695"/>
                <a:gd name="connsiteY144" fmla="*/ 609314 h 826445"/>
                <a:gd name="connsiteX145" fmla="*/ 444189 w 468695"/>
                <a:gd name="connsiteY145" fmla="*/ 605247 h 826445"/>
                <a:gd name="connsiteX146" fmla="*/ 447627 w 468695"/>
                <a:gd name="connsiteY146" fmla="*/ 600694 h 826445"/>
                <a:gd name="connsiteX147" fmla="*/ 448428 w 468695"/>
                <a:gd name="connsiteY147" fmla="*/ 590864 h 826445"/>
                <a:gd name="connsiteX148" fmla="*/ 450304 w 468695"/>
                <a:gd name="connsiteY148" fmla="*/ 587464 h 826445"/>
                <a:gd name="connsiteX149" fmla="*/ 455000 w 468695"/>
                <a:gd name="connsiteY149" fmla="*/ 584606 h 826445"/>
                <a:gd name="connsiteX150" fmla="*/ 455800 w 468695"/>
                <a:gd name="connsiteY150" fmla="*/ 580501 h 826445"/>
                <a:gd name="connsiteX151" fmla="*/ 456829 w 468695"/>
                <a:gd name="connsiteY151" fmla="*/ 573624 h 826445"/>
                <a:gd name="connsiteX152" fmla="*/ 459019 w 468695"/>
                <a:gd name="connsiteY152" fmla="*/ 566071 h 826445"/>
                <a:gd name="connsiteX153" fmla="*/ 461477 w 468695"/>
                <a:gd name="connsiteY153" fmla="*/ 559641 h 826445"/>
                <a:gd name="connsiteX154" fmla="*/ 466477 w 468695"/>
                <a:gd name="connsiteY154" fmla="*/ 554364 h 826445"/>
                <a:gd name="connsiteX155" fmla="*/ 468668 w 468695"/>
                <a:gd name="connsiteY155" fmla="*/ 547040 h 826445"/>
                <a:gd name="connsiteX156" fmla="*/ 467859 w 468695"/>
                <a:gd name="connsiteY156" fmla="*/ 541858 h 826445"/>
                <a:gd name="connsiteX157" fmla="*/ 466163 w 468695"/>
                <a:gd name="connsiteY157" fmla="*/ 537477 h 826445"/>
                <a:gd name="connsiteX158" fmla="*/ 465715 w 468695"/>
                <a:gd name="connsiteY158" fmla="*/ 532790 h 826445"/>
                <a:gd name="connsiteX159" fmla="*/ 463839 w 468695"/>
                <a:gd name="connsiteY159" fmla="*/ 530247 h 826445"/>
                <a:gd name="connsiteX160" fmla="*/ 462496 w 468695"/>
                <a:gd name="connsiteY160" fmla="*/ 526542 h 826445"/>
                <a:gd name="connsiteX161" fmla="*/ 464010 w 468695"/>
                <a:gd name="connsiteY161" fmla="*/ 520017 h 826445"/>
                <a:gd name="connsiteX162" fmla="*/ 463525 w 468695"/>
                <a:gd name="connsiteY162" fmla="*/ 515103 h 826445"/>
                <a:gd name="connsiteX163" fmla="*/ 460220 w 468695"/>
                <a:gd name="connsiteY163" fmla="*/ 512064 h 826445"/>
                <a:gd name="connsiteX164" fmla="*/ 456562 w 468695"/>
                <a:gd name="connsiteY164" fmla="*/ 507683 h 826445"/>
                <a:gd name="connsiteX165" fmla="*/ 454686 w 468695"/>
                <a:gd name="connsiteY165" fmla="*/ 500805 h 826445"/>
                <a:gd name="connsiteX166" fmla="*/ 451647 w 468695"/>
                <a:gd name="connsiteY166" fmla="*/ 497148 h 826445"/>
                <a:gd name="connsiteX167" fmla="*/ 446646 w 468695"/>
                <a:gd name="connsiteY167" fmla="*/ 492814 h 826445"/>
                <a:gd name="connsiteX168" fmla="*/ 445170 w 468695"/>
                <a:gd name="connsiteY168" fmla="*/ 487451 h 826445"/>
                <a:gd name="connsiteX169" fmla="*/ 448028 w 468695"/>
                <a:gd name="connsiteY169" fmla="*/ 481955 h 826445"/>
                <a:gd name="connsiteX170" fmla="*/ 450171 w 468695"/>
                <a:gd name="connsiteY170" fmla="*/ 476059 h 826445"/>
                <a:gd name="connsiteX171" fmla="*/ 449189 w 468695"/>
                <a:gd name="connsiteY171" fmla="*/ 471954 h 826445"/>
                <a:gd name="connsiteX172" fmla="*/ 448294 w 468695"/>
                <a:gd name="connsiteY172" fmla="*/ 465249 h 826445"/>
                <a:gd name="connsiteX173" fmla="*/ 449275 w 468695"/>
                <a:gd name="connsiteY173" fmla="*/ 459800 h 826445"/>
                <a:gd name="connsiteX174" fmla="*/ 452228 w 468695"/>
                <a:gd name="connsiteY174" fmla="*/ 456895 h 826445"/>
                <a:gd name="connsiteX175" fmla="*/ 451333 w 468695"/>
                <a:gd name="connsiteY175" fmla="*/ 433311 h 826445"/>
                <a:gd name="connsiteX176" fmla="*/ 437083 w 468695"/>
                <a:gd name="connsiteY176" fmla="*/ 321574 h 826445"/>
                <a:gd name="connsiteX177" fmla="*/ 419272 w 468695"/>
                <a:gd name="connsiteY177" fmla="*/ 181051 h 826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468695" h="826445">
                  <a:moveTo>
                    <a:pt x="419272" y="181051"/>
                  </a:moveTo>
                  <a:cubicBezTo>
                    <a:pt x="415623" y="149962"/>
                    <a:pt x="413518" y="128473"/>
                    <a:pt x="411728" y="108899"/>
                  </a:cubicBezTo>
                  <a:cubicBezTo>
                    <a:pt x="411109" y="108118"/>
                    <a:pt x="410585" y="107299"/>
                    <a:pt x="410146" y="106461"/>
                  </a:cubicBezTo>
                  <a:cubicBezTo>
                    <a:pt x="408280" y="102870"/>
                    <a:pt x="408146" y="98869"/>
                    <a:pt x="407108" y="95488"/>
                  </a:cubicBezTo>
                  <a:cubicBezTo>
                    <a:pt x="406079" y="92107"/>
                    <a:pt x="404146" y="89344"/>
                    <a:pt x="402489" y="86449"/>
                  </a:cubicBezTo>
                  <a:cubicBezTo>
                    <a:pt x="400831" y="83553"/>
                    <a:pt x="399450" y="80515"/>
                    <a:pt x="398421" y="77962"/>
                  </a:cubicBezTo>
                  <a:cubicBezTo>
                    <a:pt x="397383" y="75409"/>
                    <a:pt x="396697" y="73342"/>
                    <a:pt x="395516" y="71542"/>
                  </a:cubicBezTo>
                  <a:cubicBezTo>
                    <a:pt x="394345" y="69752"/>
                    <a:pt x="392687" y="68228"/>
                    <a:pt x="391725" y="66304"/>
                  </a:cubicBezTo>
                  <a:cubicBezTo>
                    <a:pt x="390763" y="64370"/>
                    <a:pt x="390487" y="62027"/>
                    <a:pt x="390001" y="59607"/>
                  </a:cubicBezTo>
                  <a:cubicBezTo>
                    <a:pt x="389515" y="57188"/>
                    <a:pt x="388830" y="54702"/>
                    <a:pt x="387172" y="52635"/>
                  </a:cubicBezTo>
                  <a:cubicBezTo>
                    <a:pt x="385515" y="50568"/>
                    <a:pt x="382896" y="48911"/>
                    <a:pt x="379857" y="46768"/>
                  </a:cubicBezTo>
                  <a:cubicBezTo>
                    <a:pt x="376819" y="44634"/>
                    <a:pt x="373371" y="42005"/>
                    <a:pt x="370885" y="39110"/>
                  </a:cubicBezTo>
                  <a:cubicBezTo>
                    <a:pt x="368398" y="36214"/>
                    <a:pt x="366884" y="33033"/>
                    <a:pt x="365913" y="30070"/>
                  </a:cubicBezTo>
                  <a:cubicBezTo>
                    <a:pt x="364941" y="27108"/>
                    <a:pt x="364531" y="24336"/>
                    <a:pt x="364874" y="18688"/>
                  </a:cubicBezTo>
                  <a:cubicBezTo>
                    <a:pt x="365198" y="13354"/>
                    <a:pt x="366198" y="5458"/>
                    <a:pt x="366427" y="0"/>
                  </a:cubicBezTo>
                  <a:cubicBezTo>
                    <a:pt x="323907" y="5448"/>
                    <a:pt x="281769" y="10820"/>
                    <a:pt x="246307" y="15050"/>
                  </a:cubicBezTo>
                  <a:cubicBezTo>
                    <a:pt x="208712" y="19526"/>
                    <a:pt x="178603" y="22717"/>
                    <a:pt x="147857" y="25508"/>
                  </a:cubicBezTo>
                  <a:cubicBezTo>
                    <a:pt x="119691" y="28061"/>
                    <a:pt x="90983" y="30280"/>
                    <a:pt x="62227" y="32471"/>
                  </a:cubicBezTo>
                  <a:cubicBezTo>
                    <a:pt x="61636" y="33757"/>
                    <a:pt x="60341" y="34433"/>
                    <a:pt x="60408" y="35109"/>
                  </a:cubicBezTo>
                  <a:lnTo>
                    <a:pt x="67828" y="40024"/>
                  </a:lnTo>
                  <a:lnTo>
                    <a:pt x="73790" y="44177"/>
                  </a:lnTo>
                  <a:lnTo>
                    <a:pt x="83706" y="49835"/>
                  </a:lnTo>
                  <a:cubicBezTo>
                    <a:pt x="92764" y="54435"/>
                    <a:pt x="86944" y="61789"/>
                    <a:pt x="87611" y="64160"/>
                  </a:cubicBezTo>
                  <a:cubicBezTo>
                    <a:pt x="88240" y="66427"/>
                    <a:pt x="93288" y="72438"/>
                    <a:pt x="98984" y="73485"/>
                  </a:cubicBezTo>
                  <a:cubicBezTo>
                    <a:pt x="111919" y="75876"/>
                    <a:pt x="106175" y="75152"/>
                    <a:pt x="112214" y="79858"/>
                  </a:cubicBezTo>
                  <a:cubicBezTo>
                    <a:pt x="118320" y="84620"/>
                    <a:pt x="116777" y="78019"/>
                    <a:pt x="118786" y="89287"/>
                  </a:cubicBezTo>
                  <a:lnTo>
                    <a:pt x="122558" y="99022"/>
                  </a:lnTo>
                  <a:cubicBezTo>
                    <a:pt x="125187" y="105289"/>
                    <a:pt x="119710" y="104823"/>
                    <a:pt x="122053" y="111719"/>
                  </a:cubicBezTo>
                  <a:cubicBezTo>
                    <a:pt x="123968" y="117367"/>
                    <a:pt x="122330" y="117948"/>
                    <a:pt x="121339" y="122911"/>
                  </a:cubicBezTo>
                  <a:cubicBezTo>
                    <a:pt x="120958" y="124825"/>
                    <a:pt x="121158" y="126349"/>
                    <a:pt x="120977" y="127825"/>
                  </a:cubicBezTo>
                  <a:cubicBezTo>
                    <a:pt x="120015" y="135826"/>
                    <a:pt x="106975" y="135207"/>
                    <a:pt x="108052" y="145570"/>
                  </a:cubicBezTo>
                  <a:lnTo>
                    <a:pt x="107185" y="158953"/>
                  </a:lnTo>
                  <a:cubicBezTo>
                    <a:pt x="107747" y="165859"/>
                    <a:pt x="104127" y="165392"/>
                    <a:pt x="99917" y="169155"/>
                  </a:cubicBezTo>
                  <a:cubicBezTo>
                    <a:pt x="98003" y="170859"/>
                    <a:pt x="96984" y="173003"/>
                    <a:pt x="95765" y="174431"/>
                  </a:cubicBezTo>
                  <a:cubicBezTo>
                    <a:pt x="92450" y="178298"/>
                    <a:pt x="87335" y="176184"/>
                    <a:pt x="82791" y="178156"/>
                  </a:cubicBezTo>
                  <a:cubicBezTo>
                    <a:pt x="77657" y="180375"/>
                    <a:pt x="77134" y="186004"/>
                    <a:pt x="68904" y="188528"/>
                  </a:cubicBezTo>
                  <a:lnTo>
                    <a:pt x="47235" y="193986"/>
                  </a:lnTo>
                  <a:cubicBezTo>
                    <a:pt x="36271" y="197901"/>
                    <a:pt x="32071" y="190186"/>
                    <a:pt x="31585" y="209131"/>
                  </a:cubicBezTo>
                  <a:lnTo>
                    <a:pt x="29366" y="220399"/>
                  </a:lnTo>
                  <a:cubicBezTo>
                    <a:pt x="28661" y="225333"/>
                    <a:pt x="33338" y="230305"/>
                    <a:pt x="36148" y="232096"/>
                  </a:cubicBezTo>
                  <a:cubicBezTo>
                    <a:pt x="38272" y="233448"/>
                    <a:pt x="47149" y="232248"/>
                    <a:pt x="48692" y="246145"/>
                  </a:cubicBezTo>
                  <a:lnTo>
                    <a:pt x="48492" y="259480"/>
                  </a:lnTo>
                  <a:cubicBezTo>
                    <a:pt x="48358" y="260852"/>
                    <a:pt x="48768" y="262128"/>
                    <a:pt x="48749" y="263890"/>
                  </a:cubicBezTo>
                  <a:cubicBezTo>
                    <a:pt x="48663" y="269777"/>
                    <a:pt x="45853" y="270796"/>
                    <a:pt x="43882" y="273139"/>
                  </a:cubicBezTo>
                  <a:lnTo>
                    <a:pt x="38662" y="282521"/>
                  </a:lnTo>
                  <a:cubicBezTo>
                    <a:pt x="34404" y="289570"/>
                    <a:pt x="38567" y="285531"/>
                    <a:pt x="35986" y="296008"/>
                  </a:cubicBezTo>
                  <a:lnTo>
                    <a:pt x="35500" y="304676"/>
                  </a:lnTo>
                  <a:cubicBezTo>
                    <a:pt x="33119" y="313077"/>
                    <a:pt x="15793" y="316925"/>
                    <a:pt x="13421" y="318468"/>
                  </a:cubicBezTo>
                  <a:lnTo>
                    <a:pt x="5420" y="326850"/>
                  </a:lnTo>
                  <a:cubicBezTo>
                    <a:pt x="3477" y="330013"/>
                    <a:pt x="12497" y="329965"/>
                    <a:pt x="10649" y="339519"/>
                  </a:cubicBezTo>
                  <a:cubicBezTo>
                    <a:pt x="8439" y="350920"/>
                    <a:pt x="13897" y="344624"/>
                    <a:pt x="5325" y="355692"/>
                  </a:cubicBezTo>
                  <a:lnTo>
                    <a:pt x="505" y="364093"/>
                  </a:lnTo>
                  <a:lnTo>
                    <a:pt x="0" y="393944"/>
                  </a:lnTo>
                  <a:cubicBezTo>
                    <a:pt x="1972" y="407546"/>
                    <a:pt x="9087" y="413604"/>
                    <a:pt x="12183" y="419033"/>
                  </a:cubicBezTo>
                  <a:cubicBezTo>
                    <a:pt x="14983" y="423929"/>
                    <a:pt x="7782" y="425853"/>
                    <a:pt x="12516" y="431597"/>
                  </a:cubicBezTo>
                  <a:cubicBezTo>
                    <a:pt x="18317" y="438645"/>
                    <a:pt x="17869" y="430644"/>
                    <a:pt x="21384" y="445827"/>
                  </a:cubicBezTo>
                  <a:cubicBezTo>
                    <a:pt x="23146" y="453457"/>
                    <a:pt x="29928" y="454381"/>
                    <a:pt x="35709" y="461277"/>
                  </a:cubicBezTo>
                  <a:cubicBezTo>
                    <a:pt x="40053" y="466449"/>
                    <a:pt x="37538" y="463324"/>
                    <a:pt x="42281" y="464534"/>
                  </a:cubicBezTo>
                  <a:cubicBezTo>
                    <a:pt x="47206" y="465791"/>
                    <a:pt x="41224" y="471097"/>
                    <a:pt x="48806" y="472849"/>
                  </a:cubicBezTo>
                  <a:cubicBezTo>
                    <a:pt x="58989" y="475193"/>
                    <a:pt x="55779" y="482737"/>
                    <a:pt x="67666" y="489547"/>
                  </a:cubicBezTo>
                  <a:lnTo>
                    <a:pt x="90916" y="505482"/>
                  </a:lnTo>
                  <a:cubicBezTo>
                    <a:pt x="101127" y="513474"/>
                    <a:pt x="96688" y="505330"/>
                    <a:pt x="101241" y="522351"/>
                  </a:cubicBezTo>
                  <a:cubicBezTo>
                    <a:pt x="104375" y="534067"/>
                    <a:pt x="109204" y="529409"/>
                    <a:pt x="105832" y="537420"/>
                  </a:cubicBezTo>
                  <a:cubicBezTo>
                    <a:pt x="103784" y="542277"/>
                    <a:pt x="104632" y="541591"/>
                    <a:pt x="106956" y="545573"/>
                  </a:cubicBezTo>
                  <a:cubicBezTo>
                    <a:pt x="108080" y="547516"/>
                    <a:pt x="112871" y="567281"/>
                    <a:pt x="122072" y="564461"/>
                  </a:cubicBezTo>
                  <a:cubicBezTo>
                    <a:pt x="128654" y="562451"/>
                    <a:pt x="129312" y="558146"/>
                    <a:pt x="130455" y="555184"/>
                  </a:cubicBezTo>
                  <a:cubicBezTo>
                    <a:pt x="134188" y="545535"/>
                    <a:pt x="148657" y="553441"/>
                    <a:pt x="149447" y="553679"/>
                  </a:cubicBezTo>
                  <a:cubicBezTo>
                    <a:pt x="151257" y="554212"/>
                    <a:pt x="153295" y="554117"/>
                    <a:pt x="155743" y="554726"/>
                  </a:cubicBezTo>
                  <a:lnTo>
                    <a:pt x="171755" y="562118"/>
                  </a:lnTo>
                  <a:cubicBezTo>
                    <a:pt x="180861" y="567633"/>
                    <a:pt x="171412" y="574348"/>
                    <a:pt x="168516" y="578025"/>
                  </a:cubicBezTo>
                  <a:cubicBezTo>
                    <a:pt x="160763" y="587864"/>
                    <a:pt x="174422" y="590255"/>
                    <a:pt x="168231" y="604866"/>
                  </a:cubicBezTo>
                  <a:lnTo>
                    <a:pt x="161916" y="623373"/>
                  </a:lnTo>
                  <a:cubicBezTo>
                    <a:pt x="159087" y="637927"/>
                    <a:pt x="151114" y="636879"/>
                    <a:pt x="153524" y="651262"/>
                  </a:cubicBezTo>
                  <a:cubicBezTo>
                    <a:pt x="155810" y="664874"/>
                    <a:pt x="162830" y="664369"/>
                    <a:pt x="164925" y="666274"/>
                  </a:cubicBezTo>
                  <a:cubicBezTo>
                    <a:pt x="167240" y="668379"/>
                    <a:pt x="172784" y="677656"/>
                    <a:pt x="177489" y="678761"/>
                  </a:cubicBezTo>
                  <a:cubicBezTo>
                    <a:pt x="183633" y="680209"/>
                    <a:pt x="182890" y="676075"/>
                    <a:pt x="185471" y="682276"/>
                  </a:cubicBezTo>
                  <a:cubicBezTo>
                    <a:pt x="187576" y="687324"/>
                    <a:pt x="188100" y="683705"/>
                    <a:pt x="196387" y="689086"/>
                  </a:cubicBezTo>
                  <a:cubicBezTo>
                    <a:pt x="203797" y="693896"/>
                    <a:pt x="206340" y="689810"/>
                    <a:pt x="208417" y="692477"/>
                  </a:cubicBezTo>
                  <a:cubicBezTo>
                    <a:pt x="211322" y="696211"/>
                    <a:pt x="205092" y="699421"/>
                    <a:pt x="205435" y="700459"/>
                  </a:cubicBezTo>
                  <a:cubicBezTo>
                    <a:pt x="207159" y="705621"/>
                    <a:pt x="209921" y="705926"/>
                    <a:pt x="214636" y="703316"/>
                  </a:cubicBezTo>
                  <a:cubicBezTo>
                    <a:pt x="220732" y="699945"/>
                    <a:pt x="221056" y="701716"/>
                    <a:pt x="228962" y="706479"/>
                  </a:cubicBezTo>
                  <a:lnTo>
                    <a:pt x="239744" y="712089"/>
                  </a:lnTo>
                  <a:cubicBezTo>
                    <a:pt x="245602" y="715956"/>
                    <a:pt x="241087" y="720947"/>
                    <a:pt x="245707" y="720547"/>
                  </a:cubicBezTo>
                  <a:cubicBezTo>
                    <a:pt x="249717" y="720204"/>
                    <a:pt x="248736" y="721643"/>
                    <a:pt x="252232" y="723890"/>
                  </a:cubicBezTo>
                  <a:cubicBezTo>
                    <a:pt x="256623" y="726710"/>
                    <a:pt x="261052" y="723471"/>
                    <a:pt x="261356" y="729548"/>
                  </a:cubicBezTo>
                  <a:cubicBezTo>
                    <a:pt x="261995" y="742226"/>
                    <a:pt x="270291" y="738064"/>
                    <a:pt x="263909" y="744998"/>
                  </a:cubicBezTo>
                  <a:cubicBezTo>
                    <a:pt x="258175" y="751218"/>
                    <a:pt x="275120" y="762695"/>
                    <a:pt x="276197" y="770563"/>
                  </a:cubicBezTo>
                  <a:cubicBezTo>
                    <a:pt x="277978" y="783650"/>
                    <a:pt x="271015" y="777650"/>
                    <a:pt x="268119" y="785089"/>
                  </a:cubicBezTo>
                  <a:cubicBezTo>
                    <a:pt x="266976" y="788022"/>
                    <a:pt x="267529" y="788918"/>
                    <a:pt x="271615" y="791461"/>
                  </a:cubicBezTo>
                  <a:lnTo>
                    <a:pt x="275949" y="798319"/>
                  </a:lnTo>
                  <a:lnTo>
                    <a:pt x="285074" y="812644"/>
                  </a:lnTo>
                  <a:lnTo>
                    <a:pt x="287903" y="821464"/>
                  </a:lnTo>
                  <a:cubicBezTo>
                    <a:pt x="289436" y="823913"/>
                    <a:pt x="299914" y="829304"/>
                    <a:pt x="297485" y="824551"/>
                  </a:cubicBezTo>
                  <a:cubicBezTo>
                    <a:pt x="296513" y="822665"/>
                    <a:pt x="287426" y="816150"/>
                    <a:pt x="299628" y="816826"/>
                  </a:cubicBezTo>
                  <a:cubicBezTo>
                    <a:pt x="304190" y="817073"/>
                    <a:pt x="303914" y="819578"/>
                    <a:pt x="306029" y="821207"/>
                  </a:cubicBezTo>
                  <a:lnTo>
                    <a:pt x="307296" y="822169"/>
                  </a:lnTo>
                  <a:cubicBezTo>
                    <a:pt x="307410" y="821789"/>
                    <a:pt x="307534" y="821398"/>
                    <a:pt x="307677" y="820998"/>
                  </a:cubicBezTo>
                  <a:cubicBezTo>
                    <a:pt x="308791" y="817740"/>
                    <a:pt x="310591" y="813873"/>
                    <a:pt x="313144" y="809482"/>
                  </a:cubicBezTo>
                  <a:cubicBezTo>
                    <a:pt x="315697" y="805091"/>
                    <a:pt x="319002" y="800176"/>
                    <a:pt x="322574" y="796652"/>
                  </a:cubicBezTo>
                  <a:cubicBezTo>
                    <a:pt x="326146" y="793128"/>
                    <a:pt x="329984" y="790975"/>
                    <a:pt x="333785" y="790442"/>
                  </a:cubicBezTo>
                  <a:cubicBezTo>
                    <a:pt x="337585" y="789908"/>
                    <a:pt x="341338" y="790975"/>
                    <a:pt x="345443" y="792451"/>
                  </a:cubicBezTo>
                  <a:cubicBezTo>
                    <a:pt x="349548" y="793928"/>
                    <a:pt x="354016" y="795804"/>
                    <a:pt x="357864" y="797090"/>
                  </a:cubicBezTo>
                  <a:cubicBezTo>
                    <a:pt x="361702" y="798386"/>
                    <a:pt x="364912" y="799100"/>
                    <a:pt x="368180" y="800614"/>
                  </a:cubicBezTo>
                  <a:cubicBezTo>
                    <a:pt x="371437" y="802138"/>
                    <a:pt x="374742" y="804463"/>
                    <a:pt x="378857" y="805577"/>
                  </a:cubicBezTo>
                  <a:cubicBezTo>
                    <a:pt x="382962" y="806691"/>
                    <a:pt x="387877" y="806605"/>
                    <a:pt x="390554" y="804681"/>
                  </a:cubicBezTo>
                  <a:cubicBezTo>
                    <a:pt x="393230" y="802757"/>
                    <a:pt x="393678" y="799005"/>
                    <a:pt x="392925" y="795480"/>
                  </a:cubicBezTo>
                  <a:cubicBezTo>
                    <a:pt x="392163" y="791956"/>
                    <a:pt x="390201" y="788651"/>
                    <a:pt x="388011" y="785527"/>
                  </a:cubicBezTo>
                  <a:cubicBezTo>
                    <a:pt x="385820" y="782403"/>
                    <a:pt x="383410" y="779459"/>
                    <a:pt x="382696" y="776735"/>
                  </a:cubicBezTo>
                  <a:cubicBezTo>
                    <a:pt x="381981" y="774011"/>
                    <a:pt x="382962" y="771506"/>
                    <a:pt x="383591" y="769096"/>
                  </a:cubicBezTo>
                  <a:cubicBezTo>
                    <a:pt x="384220" y="766686"/>
                    <a:pt x="384486" y="764362"/>
                    <a:pt x="384839" y="762086"/>
                  </a:cubicBezTo>
                  <a:cubicBezTo>
                    <a:pt x="385191" y="759809"/>
                    <a:pt x="385639" y="757571"/>
                    <a:pt x="386715" y="755923"/>
                  </a:cubicBezTo>
                  <a:cubicBezTo>
                    <a:pt x="387791" y="754275"/>
                    <a:pt x="389477" y="753199"/>
                    <a:pt x="391135" y="752932"/>
                  </a:cubicBezTo>
                  <a:cubicBezTo>
                    <a:pt x="392782" y="752665"/>
                    <a:pt x="394392" y="753199"/>
                    <a:pt x="395516" y="753199"/>
                  </a:cubicBezTo>
                  <a:cubicBezTo>
                    <a:pt x="396631" y="753199"/>
                    <a:pt x="397250" y="752665"/>
                    <a:pt x="399583" y="751408"/>
                  </a:cubicBezTo>
                  <a:cubicBezTo>
                    <a:pt x="401907" y="750160"/>
                    <a:pt x="405927" y="748198"/>
                    <a:pt x="409813" y="746188"/>
                  </a:cubicBezTo>
                  <a:cubicBezTo>
                    <a:pt x="413699" y="744179"/>
                    <a:pt x="417452" y="742121"/>
                    <a:pt x="420805" y="740607"/>
                  </a:cubicBezTo>
                  <a:cubicBezTo>
                    <a:pt x="424158" y="739092"/>
                    <a:pt x="427101" y="738111"/>
                    <a:pt x="428082" y="737035"/>
                  </a:cubicBezTo>
                  <a:cubicBezTo>
                    <a:pt x="429063" y="735959"/>
                    <a:pt x="428082" y="734796"/>
                    <a:pt x="426615" y="733463"/>
                  </a:cubicBezTo>
                  <a:cubicBezTo>
                    <a:pt x="425139" y="732120"/>
                    <a:pt x="423177" y="730606"/>
                    <a:pt x="421119" y="728101"/>
                  </a:cubicBezTo>
                  <a:cubicBezTo>
                    <a:pt x="419062" y="725605"/>
                    <a:pt x="416919" y="722119"/>
                    <a:pt x="415938" y="718814"/>
                  </a:cubicBezTo>
                  <a:cubicBezTo>
                    <a:pt x="414957" y="715508"/>
                    <a:pt x="415138" y="712384"/>
                    <a:pt x="416519" y="709927"/>
                  </a:cubicBezTo>
                  <a:cubicBezTo>
                    <a:pt x="417900" y="707469"/>
                    <a:pt x="420491" y="705688"/>
                    <a:pt x="422320" y="703678"/>
                  </a:cubicBezTo>
                  <a:cubicBezTo>
                    <a:pt x="424148" y="701669"/>
                    <a:pt x="425225" y="699440"/>
                    <a:pt x="425577" y="697468"/>
                  </a:cubicBezTo>
                  <a:cubicBezTo>
                    <a:pt x="425930" y="695506"/>
                    <a:pt x="425577" y="693811"/>
                    <a:pt x="425044" y="691934"/>
                  </a:cubicBezTo>
                  <a:cubicBezTo>
                    <a:pt x="424510" y="690058"/>
                    <a:pt x="423796" y="688000"/>
                    <a:pt x="423796" y="686086"/>
                  </a:cubicBezTo>
                  <a:cubicBezTo>
                    <a:pt x="423796" y="684162"/>
                    <a:pt x="424510" y="682380"/>
                    <a:pt x="424463" y="680723"/>
                  </a:cubicBezTo>
                  <a:cubicBezTo>
                    <a:pt x="424415" y="679066"/>
                    <a:pt x="423615" y="677551"/>
                    <a:pt x="423529" y="675989"/>
                  </a:cubicBezTo>
                  <a:cubicBezTo>
                    <a:pt x="423434" y="674427"/>
                    <a:pt x="424063" y="672817"/>
                    <a:pt x="424596" y="671160"/>
                  </a:cubicBezTo>
                  <a:cubicBezTo>
                    <a:pt x="425129" y="669503"/>
                    <a:pt x="425577" y="667807"/>
                    <a:pt x="425577" y="665893"/>
                  </a:cubicBezTo>
                  <a:cubicBezTo>
                    <a:pt x="425577" y="663969"/>
                    <a:pt x="425129" y="661826"/>
                    <a:pt x="425129" y="660178"/>
                  </a:cubicBezTo>
                  <a:cubicBezTo>
                    <a:pt x="425129" y="658530"/>
                    <a:pt x="425577" y="657368"/>
                    <a:pt x="426196" y="656158"/>
                  </a:cubicBezTo>
                  <a:cubicBezTo>
                    <a:pt x="426825" y="654948"/>
                    <a:pt x="427625" y="653701"/>
                    <a:pt x="427539" y="652767"/>
                  </a:cubicBezTo>
                  <a:cubicBezTo>
                    <a:pt x="427454" y="651824"/>
                    <a:pt x="426473" y="651205"/>
                    <a:pt x="425530" y="650491"/>
                  </a:cubicBezTo>
                  <a:cubicBezTo>
                    <a:pt x="424587" y="649776"/>
                    <a:pt x="423701" y="648976"/>
                    <a:pt x="423920" y="647767"/>
                  </a:cubicBezTo>
                  <a:cubicBezTo>
                    <a:pt x="424139" y="646557"/>
                    <a:pt x="425482" y="644957"/>
                    <a:pt x="427225" y="643347"/>
                  </a:cubicBezTo>
                  <a:cubicBezTo>
                    <a:pt x="428968" y="641737"/>
                    <a:pt x="431111" y="640128"/>
                    <a:pt x="431911" y="638966"/>
                  </a:cubicBezTo>
                  <a:cubicBezTo>
                    <a:pt x="432721" y="637804"/>
                    <a:pt x="432178" y="637089"/>
                    <a:pt x="431149" y="636241"/>
                  </a:cubicBezTo>
                  <a:cubicBezTo>
                    <a:pt x="430121" y="635394"/>
                    <a:pt x="428606" y="634413"/>
                    <a:pt x="427177" y="633117"/>
                  </a:cubicBezTo>
                  <a:cubicBezTo>
                    <a:pt x="425748" y="631822"/>
                    <a:pt x="424406" y="630212"/>
                    <a:pt x="424367" y="628336"/>
                  </a:cubicBezTo>
                  <a:cubicBezTo>
                    <a:pt x="424320" y="626459"/>
                    <a:pt x="425568" y="624316"/>
                    <a:pt x="426377" y="622659"/>
                  </a:cubicBezTo>
                  <a:cubicBezTo>
                    <a:pt x="427177" y="621011"/>
                    <a:pt x="427539" y="619849"/>
                    <a:pt x="428254" y="619487"/>
                  </a:cubicBezTo>
                  <a:cubicBezTo>
                    <a:pt x="428968" y="619125"/>
                    <a:pt x="430035" y="619573"/>
                    <a:pt x="431244" y="619354"/>
                  </a:cubicBezTo>
                  <a:cubicBezTo>
                    <a:pt x="432445" y="619135"/>
                    <a:pt x="433788" y="618239"/>
                    <a:pt x="435083" y="617525"/>
                  </a:cubicBezTo>
                  <a:cubicBezTo>
                    <a:pt x="436378" y="616810"/>
                    <a:pt x="437626" y="616267"/>
                    <a:pt x="438255" y="614848"/>
                  </a:cubicBezTo>
                  <a:cubicBezTo>
                    <a:pt x="438874" y="613420"/>
                    <a:pt x="438874" y="611095"/>
                    <a:pt x="439817" y="609314"/>
                  </a:cubicBezTo>
                  <a:cubicBezTo>
                    <a:pt x="440750" y="607523"/>
                    <a:pt x="442627" y="606276"/>
                    <a:pt x="444189" y="605247"/>
                  </a:cubicBezTo>
                  <a:cubicBezTo>
                    <a:pt x="445751" y="604218"/>
                    <a:pt x="446999" y="603418"/>
                    <a:pt x="447627" y="600694"/>
                  </a:cubicBezTo>
                  <a:cubicBezTo>
                    <a:pt x="448246" y="597970"/>
                    <a:pt x="448246" y="593322"/>
                    <a:pt x="448428" y="590864"/>
                  </a:cubicBezTo>
                  <a:cubicBezTo>
                    <a:pt x="448609" y="588407"/>
                    <a:pt x="448961" y="588140"/>
                    <a:pt x="450304" y="587464"/>
                  </a:cubicBezTo>
                  <a:cubicBezTo>
                    <a:pt x="451647" y="586797"/>
                    <a:pt x="453971" y="585721"/>
                    <a:pt x="455000" y="584606"/>
                  </a:cubicBezTo>
                  <a:cubicBezTo>
                    <a:pt x="456029" y="583492"/>
                    <a:pt x="455752" y="582330"/>
                    <a:pt x="455800" y="580501"/>
                  </a:cubicBezTo>
                  <a:cubicBezTo>
                    <a:pt x="455847" y="578672"/>
                    <a:pt x="456200" y="576167"/>
                    <a:pt x="456829" y="573624"/>
                  </a:cubicBezTo>
                  <a:cubicBezTo>
                    <a:pt x="457448" y="571081"/>
                    <a:pt x="458343" y="568490"/>
                    <a:pt x="459019" y="566071"/>
                  </a:cubicBezTo>
                  <a:cubicBezTo>
                    <a:pt x="459686" y="563661"/>
                    <a:pt x="460134" y="561432"/>
                    <a:pt x="461477" y="559641"/>
                  </a:cubicBezTo>
                  <a:cubicBezTo>
                    <a:pt x="462820" y="557851"/>
                    <a:pt x="465049" y="556517"/>
                    <a:pt x="466477" y="554364"/>
                  </a:cubicBezTo>
                  <a:cubicBezTo>
                    <a:pt x="467906" y="552221"/>
                    <a:pt x="468535" y="549278"/>
                    <a:pt x="468668" y="547040"/>
                  </a:cubicBezTo>
                  <a:cubicBezTo>
                    <a:pt x="468802" y="544811"/>
                    <a:pt x="468440" y="543287"/>
                    <a:pt x="467859" y="541858"/>
                  </a:cubicBezTo>
                  <a:cubicBezTo>
                    <a:pt x="467278" y="540430"/>
                    <a:pt x="466477" y="539086"/>
                    <a:pt x="466163" y="537477"/>
                  </a:cubicBezTo>
                  <a:cubicBezTo>
                    <a:pt x="465849" y="535867"/>
                    <a:pt x="466030" y="533990"/>
                    <a:pt x="465715" y="532790"/>
                  </a:cubicBezTo>
                  <a:cubicBezTo>
                    <a:pt x="465401" y="531581"/>
                    <a:pt x="464601" y="531047"/>
                    <a:pt x="463839" y="530247"/>
                  </a:cubicBezTo>
                  <a:cubicBezTo>
                    <a:pt x="463077" y="529437"/>
                    <a:pt x="462363" y="528371"/>
                    <a:pt x="462496" y="526542"/>
                  </a:cubicBezTo>
                  <a:cubicBezTo>
                    <a:pt x="462629" y="524704"/>
                    <a:pt x="463610" y="522123"/>
                    <a:pt x="464010" y="520017"/>
                  </a:cubicBezTo>
                  <a:cubicBezTo>
                    <a:pt x="464411" y="517912"/>
                    <a:pt x="464239" y="516312"/>
                    <a:pt x="463525" y="515103"/>
                  </a:cubicBezTo>
                  <a:cubicBezTo>
                    <a:pt x="462810" y="513893"/>
                    <a:pt x="461553" y="513093"/>
                    <a:pt x="460220" y="512064"/>
                  </a:cubicBezTo>
                  <a:cubicBezTo>
                    <a:pt x="458876" y="511035"/>
                    <a:pt x="457448" y="509778"/>
                    <a:pt x="456562" y="507683"/>
                  </a:cubicBezTo>
                  <a:cubicBezTo>
                    <a:pt x="455667" y="505577"/>
                    <a:pt x="455304" y="502634"/>
                    <a:pt x="454686" y="500805"/>
                  </a:cubicBezTo>
                  <a:cubicBezTo>
                    <a:pt x="454057" y="498977"/>
                    <a:pt x="453171" y="498262"/>
                    <a:pt x="451647" y="497148"/>
                  </a:cubicBezTo>
                  <a:cubicBezTo>
                    <a:pt x="450123" y="496033"/>
                    <a:pt x="447980" y="494509"/>
                    <a:pt x="446646" y="492814"/>
                  </a:cubicBezTo>
                  <a:cubicBezTo>
                    <a:pt x="445303" y="491118"/>
                    <a:pt x="444770" y="489242"/>
                    <a:pt x="445170" y="487451"/>
                  </a:cubicBezTo>
                  <a:cubicBezTo>
                    <a:pt x="445570" y="485661"/>
                    <a:pt x="446913" y="483965"/>
                    <a:pt x="448028" y="481955"/>
                  </a:cubicBezTo>
                  <a:cubicBezTo>
                    <a:pt x="449142" y="479946"/>
                    <a:pt x="450037" y="477622"/>
                    <a:pt x="450171" y="476059"/>
                  </a:cubicBezTo>
                  <a:cubicBezTo>
                    <a:pt x="450304" y="474497"/>
                    <a:pt x="449675" y="473697"/>
                    <a:pt x="449189" y="471954"/>
                  </a:cubicBezTo>
                  <a:cubicBezTo>
                    <a:pt x="448694" y="470211"/>
                    <a:pt x="448342" y="467535"/>
                    <a:pt x="448294" y="465249"/>
                  </a:cubicBezTo>
                  <a:cubicBezTo>
                    <a:pt x="448246" y="462972"/>
                    <a:pt x="448513" y="461096"/>
                    <a:pt x="449275" y="459800"/>
                  </a:cubicBezTo>
                  <a:cubicBezTo>
                    <a:pt x="450037" y="458505"/>
                    <a:pt x="451285" y="457791"/>
                    <a:pt x="452228" y="456895"/>
                  </a:cubicBezTo>
                  <a:cubicBezTo>
                    <a:pt x="453162" y="456000"/>
                    <a:pt x="453790" y="454933"/>
                    <a:pt x="451333" y="433311"/>
                  </a:cubicBezTo>
                  <a:cubicBezTo>
                    <a:pt x="448875" y="411699"/>
                    <a:pt x="443341" y="369541"/>
                    <a:pt x="437083" y="321574"/>
                  </a:cubicBezTo>
                  <a:cubicBezTo>
                    <a:pt x="430797" y="273634"/>
                    <a:pt x="423834" y="219866"/>
                    <a:pt x="419272" y="18105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DD22C95E-62A8-586A-9302-11308236FF97}"/>
                </a:ext>
              </a:extLst>
            </p:cNvPr>
            <p:cNvSpPr/>
            <p:nvPr/>
          </p:nvSpPr>
          <p:spPr>
            <a:xfrm>
              <a:off x="5013666" y="3286714"/>
              <a:ext cx="937945" cy="517852"/>
            </a:xfrm>
            <a:custGeom>
              <a:avLst/>
              <a:gdLst>
                <a:gd name="connsiteX0" fmla="*/ 0 w 836399"/>
                <a:gd name="connsiteY0" fmla="*/ 461787 h 461787"/>
                <a:gd name="connsiteX1" fmla="*/ 13449 w 836399"/>
                <a:gd name="connsiteY1" fmla="*/ 460378 h 461787"/>
                <a:gd name="connsiteX2" fmla="*/ 74914 w 836399"/>
                <a:gd name="connsiteY2" fmla="*/ 453167 h 461787"/>
                <a:gd name="connsiteX3" fmla="*/ 145694 w 836399"/>
                <a:gd name="connsiteY3" fmla="*/ 446014 h 461787"/>
                <a:gd name="connsiteX4" fmla="*/ 162449 w 836399"/>
                <a:gd name="connsiteY4" fmla="*/ 442385 h 461787"/>
                <a:gd name="connsiteX5" fmla="*/ 164011 w 836399"/>
                <a:gd name="connsiteY5" fmla="*/ 436137 h 461787"/>
                <a:gd name="connsiteX6" fmla="*/ 162563 w 836399"/>
                <a:gd name="connsiteY6" fmla="*/ 429469 h 461787"/>
                <a:gd name="connsiteX7" fmla="*/ 158382 w 836399"/>
                <a:gd name="connsiteY7" fmla="*/ 420868 h 461787"/>
                <a:gd name="connsiteX8" fmla="*/ 157896 w 836399"/>
                <a:gd name="connsiteY8" fmla="*/ 416610 h 461787"/>
                <a:gd name="connsiteX9" fmla="*/ 164449 w 836399"/>
                <a:gd name="connsiteY9" fmla="*/ 415705 h 461787"/>
                <a:gd name="connsiteX10" fmla="*/ 177089 w 836399"/>
                <a:gd name="connsiteY10" fmla="*/ 415163 h 461787"/>
                <a:gd name="connsiteX11" fmla="*/ 180832 w 836399"/>
                <a:gd name="connsiteY11" fmla="*/ 416067 h 461787"/>
                <a:gd name="connsiteX12" fmla="*/ 181918 w 836399"/>
                <a:gd name="connsiteY12" fmla="*/ 417982 h 461787"/>
                <a:gd name="connsiteX13" fmla="*/ 188195 w 836399"/>
                <a:gd name="connsiteY13" fmla="*/ 419544 h 461787"/>
                <a:gd name="connsiteX14" fmla="*/ 204388 w 836399"/>
                <a:gd name="connsiteY14" fmla="*/ 417220 h 461787"/>
                <a:gd name="connsiteX15" fmla="*/ 229324 w 836399"/>
                <a:gd name="connsiteY15" fmla="*/ 412962 h 461787"/>
                <a:gd name="connsiteX16" fmla="*/ 267033 w 836399"/>
                <a:gd name="connsiteY16" fmla="*/ 407257 h 461787"/>
                <a:gd name="connsiteX17" fmla="*/ 312963 w 836399"/>
                <a:gd name="connsiteY17" fmla="*/ 400246 h 461787"/>
                <a:gd name="connsiteX18" fmla="*/ 326231 w 836399"/>
                <a:gd name="connsiteY18" fmla="*/ 398161 h 461787"/>
                <a:gd name="connsiteX19" fmla="*/ 329508 w 836399"/>
                <a:gd name="connsiteY19" fmla="*/ 398875 h 461787"/>
                <a:gd name="connsiteX20" fmla="*/ 333823 w 836399"/>
                <a:gd name="connsiteY20" fmla="*/ 398351 h 461787"/>
                <a:gd name="connsiteX21" fmla="*/ 345996 w 836399"/>
                <a:gd name="connsiteY21" fmla="*/ 396255 h 461787"/>
                <a:gd name="connsiteX22" fmla="*/ 385648 w 836399"/>
                <a:gd name="connsiteY22" fmla="*/ 392969 h 461787"/>
                <a:gd name="connsiteX23" fmla="*/ 419481 w 836399"/>
                <a:gd name="connsiteY23" fmla="*/ 389588 h 461787"/>
                <a:gd name="connsiteX24" fmla="*/ 471145 w 836399"/>
                <a:gd name="connsiteY24" fmla="*/ 381473 h 461787"/>
                <a:gd name="connsiteX25" fmla="*/ 505711 w 836399"/>
                <a:gd name="connsiteY25" fmla="*/ 376577 h 461787"/>
                <a:gd name="connsiteX26" fmla="*/ 560718 w 836399"/>
                <a:gd name="connsiteY26" fmla="*/ 371062 h 461787"/>
                <a:gd name="connsiteX27" fmla="*/ 647700 w 836399"/>
                <a:gd name="connsiteY27" fmla="*/ 358689 h 461787"/>
                <a:gd name="connsiteX28" fmla="*/ 666855 w 836399"/>
                <a:gd name="connsiteY28" fmla="*/ 354955 h 461787"/>
                <a:gd name="connsiteX29" fmla="*/ 667141 w 836399"/>
                <a:gd name="connsiteY29" fmla="*/ 353060 h 461787"/>
                <a:gd name="connsiteX30" fmla="*/ 669084 w 836399"/>
                <a:gd name="connsiteY30" fmla="*/ 349373 h 461787"/>
                <a:gd name="connsiteX31" fmla="*/ 674456 w 836399"/>
                <a:gd name="connsiteY31" fmla="*/ 346354 h 461787"/>
                <a:gd name="connsiteX32" fmla="*/ 679342 w 836399"/>
                <a:gd name="connsiteY32" fmla="*/ 342973 h 461787"/>
                <a:gd name="connsiteX33" fmla="*/ 683943 w 836399"/>
                <a:gd name="connsiteY33" fmla="*/ 340086 h 461787"/>
                <a:gd name="connsiteX34" fmla="*/ 691001 w 836399"/>
                <a:gd name="connsiteY34" fmla="*/ 338601 h 461787"/>
                <a:gd name="connsiteX35" fmla="*/ 698106 w 836399"/>
                <a:gd name="connsiteY35" fmla="*/ 335991 h 461787"/>
                <a:gd name="connsiteX36" fmla="*/ 707517 w 836399"/>
                <a:gd name="connsiteY36" fmla="*/ 329933 h 461787"/>
                <a:gd name="connsiteX37" fmla="*/ 717156 w 836399"/>
                <a:gd name="connsiteY37" fmla="*/ 323637 h 461787"/>
                <a:gd name="connsiteX38" fmla="*/ 723319 w 836399"/>
                <a:gd name="connsiteY38" fmla="*/ 320922 h 461787"/>
                <a:gd name="connsiteX39" fmla="*/ 725700 w 836399"/>
                <a:gd name="connsiteY39" fmla="*/ 318036 h 461787"/>
                <a:gd name="connsiteX40" fmla="*/ 726443 w 836399"/>
                <a:gd name="connsiteY40" fmla="*/ 313588 h 461787"/>
                <a:gd name="connsiteX41" fmla="*/ 728110 w 836399"/>
                <a:gd name="connsiteY41" fmla="*/ 308673 h 461787"/>
                <a:gd name="connsiteX42" fmla="*/ 730920 w 836399"/>
                <a:gd name="connsiteY42" fmla="*/ 304482 h 461787"/>
                <a:gd name="connsiteX43" fmla="*/ 736082 w 836399"/>
                <a:gd name="connsiteY43" fmla="*/ 303177 h 461787"/>
                <a:gd name="connsiteX44" fmla="*/ 743217 w 836399"/>
                <a:gd name="connsiteY44" fmla="*/ 300624 h 461787"/>
                <a:gd name="connsiteX45" fmla="*/ 749408 w 836399"/>
                <a:gd name="connsiteY45" fmla="*/ 297043 h 461787"/>
                <a:gd name="connsiteX46" fmla="*/ 751656 w 836399"/>
                <a:gd name="connsiteY46" fmla="*/ 294509 h 461787"/>
                <a:gd name="connsiteX47" fmla="*/ 751865 w 836399"/>
                <a:gd name="connsiteY47" fmla="*/ 290061 h 461787"/>
                <a:gd name="connsiteX48" fmla="*/ 753123 w 836399"/>
                <a:gd name="connsiteY48" fmla="*/ 284946 h 461787"/>
                <a:gd name="connsiteX49" fmla="*/ 752713 w 836399"/>
                <a:gd name="connsiteY49" fmla="*/ 282413 h 461787"/>
                <a:gd name="connsiteX50" fmla="*/ 753532 w 836399"/>
                <a:gd name="connsiteY50" fmla="*/ 279298 h 461787"/>
                <a:gd name="connsiteX51" fmla="*/ 755447 w 836399"/>
                <a:gd name="connsiteY51" fmla="*/ 275898 h 461787"/>
                <a:gd name="connsiteX52" fmla="*/ 759162 w 836399"/>
                <a:gd name="connsiteY52" fmla="*/ 272192 h 461787"/>
                <a:gd name="connsiteX53" fmla="*/ 762838 w 836399"/>
                <a:gd name="connsiteY53" fmla="*/ 268487 h 461787"/>
                <a:gd name="connsiteX54" fmla="*/ 764200 w 836399"/>
                <a:gd name="connsiteY54" fmla="*/ 262991 h 461787"/>
                <a:gd name="connsiteX55" fmla="*/ 764000 w 836399"/>
                <a:gd name="connsiteY55" fmla="*/ 257410 h 461787"/>
                <a:gd name="connsiteX56" fmla="*/ 767553 w 836399"/>
                <a:gd name="connsiteY56" fmla="*/ 253266 h 461787"/>
                <a:gd name="connsiteX57" fmla="*/ 775611 w 836399"/>
                <a:gd name="connsiteY57" fmla="*/ 247408 h 461787"/>
                <a:gd name="connsiteX58" fmla="*/ 784946 w 836399"/>
                <a:gd name="connsiteY58" fmla="*/ 237617 h 461787"/>
                <a:gd name="connsiteX59" fmla="*/ 793157 w 836399"/>
                <a:gd name="connsiteY59" fmla="*/ 232502 h 461787"/>
                <a:gd name="connsiteX60" fmla="*/ 801233 w 836399"/>
                <a:gd name="connsiteY60" fmla="*/ 227444 h 461787"/>
                <a:gd name="connsiteX61" fmla="*/ 814254 w 836399"/>
                <a:gd name="connsiteY61" fmla="*/ 211489 h 461787"/>
                <a:gd name="connsiteX62" fmla="*/ 835581 w 836399"/>
                <a:gd name="connsiteY62" fmla="*/ 182410 h 461787"/>
                <a:gd name="connsiteX63" fmla="*/ 836400 w 836399"/>
                <a:gd name="connsiteY63" fmla="*/ 181295 h 461787"/>
                <a:gd name="connsiteX64" fmla="*/ 836161 w 836399"/>
                <a:gd name="connsiteY64" fmla="*/ 181295 h 461787"/>
                <a:gd name="connsiteX65" fmla="*/ 831275 w 836399"/>
                <a:gd name="connsiteY65" fmla="*/ 181371 h 461787"/>
                <a:gd name="connsiteX66" fmla="*/ 826427 w 836399"/>
                <a:gd name="connsiteY66" fmla="*/ 180638 h 461787"/>
                <a:gd name="connsiteX67" fmla="*/ 822541 w 836399"/>
                <a:gd name="connsiteY67" fmla="*/ 180038 h 461787"/>
                <a:gd name="connsiteX68" fmla="*/ 817454 w 836399"/>
                <a:gd name="connsiteY68" fmla="*/ 179695 h 461787"/>
                <a:gd name="connsiteX69" fmla="*/ 816159 w 836399"/>
                <a:gd name="connsiteY69" fmla="*/ 177800 h 461787"/>
                <a:gd name="connsiteX70" fmla="*/ 815855 w 836399"/>
                <a:gd name="connsiteY70" fmla="*/ 175904 h 461787"/>
                <a:gd name="connsiteX71" fmla="*/ 813359 w 836399"/>
                <a:gd name="connsiteY71" fmla="*/ 175037 h 461787"/>
                <a:gd name="connsiteX72" fmla="*/ 811101 w 836399"/>
                <a:gd name="connsiteY72" fmla="*/ 172294 h 461787"/>
                <a:gd name="connsiteX73" fmla="*/ 808853 w 836399"/>
                <a:gd name="connsiteY73" fmla="*/ 171132 h 461787"/>
                <a:gd name="connsiteX74" fmla="*/ 806558 w 836399"/>
                <a:gd name="connsiteY74" fmla="*/ 171980 h 461787"/>
                <a:gd name="connsiteX75" fmla="*/ 803834 w 836399"/>
                <a:gd name="connsiteY75" fmla="*/ 170046 h 461787"/>
                <a:gd name="connsiteX76" fmla="*/ 800262 w 836399"/>
                <a:gd name="connsiteY76" fmla="*/ 168522 h 461787"/>
                <a:gd name="connsiteX77" fmla="*/ 796281 w 836399"/>
                <a:gd name="connsiteY77" fmla="*/ 166684 h 461787"/>
                <a:gd name="connsiteX78" fmla="*/ 794233 w 836399"/>
                <a:gd name="connsiteY78" fmla="*/ 163569 h 461787"/>
                <a:gd name="connsiteX79" fmla="*/ 791432 w 836399"/>
                <a:gd name="connsiteY79" fmla="*/ 159188 h 461787"/>
                <a:gd name="connsiteX80" fmla="*/ 789889 w 836399"/>
                <a:gd name="connsiteY80" fmla="*/ 155320 h 461787"/>
                <a:gd name="connsiteX81" fmla="*/ 788032 w 836399"/>
                <a:gd name="connsiteY81" fmla="*/ 152558 h 461787"/>
                <a:gd name="connsiteX82" fmla="*/ 784032 w 836399"/>
                <a:gd name="connsiteY82" fmla="*/ 150939 h 461787"/>
                <a:gd name="connsiteX83" fmla="*/ 779821 w 836399"/>
                <a:gd name="connsiteY83" fmla="*/ 147348 h 461787"/>
                <a:gd name="connsiteX84" fmla="*/ 776821 w 836399"/>
                <a:gd name="connsiteY84" fmla="*/ 142557 h 461787"/>
                <a:gd name="connsiteX85" fmla="*/ 773725 w 836399"/>
                <a:gd name="connsiteY85" fmla="*/ 138814 h 461787"/>
                <a:gd name="connsiteX86" fmla="*/ 769382 w 836399"/>
                <a:gd name="connsiteY86" fmla="*/ 137852 h 461787"/>
                <a:gd name="connsiteX87" fmla="*/ 766096 w 836399"/>
                <a:gd name="connsiteY87" fmla="*/ 135318 h 461787"/>
                <a:gd name="connsiteX88" fmla="*/ 766715 w 836399"/>
                <a:gd name="connsiteY88" fmla="*/ 129965 h 461787"/>
                <a:gd name="connsiteX89" fmla="*/ 765886 w 836399"/>
                <a:gd name="connsiteY89" fmla="*/ 125498 h 461787"/>
                <a:gd name="connsiteX90" fmla="*/ 762600 w 836399"/>
                <a:gd name="connsiteY90" fmla="*/ 124164 h 461787"/>
                <a:gd name="connsiteX91" fmla="*/ 759390 w 836399"/>
                <a:gd name="connsiteY91" fmla="*/ 120840 h 461787"/>
                <a:gd name="connsiteX92" fmla="*/ 756104 w 836399"/>
                <a:gd name="connsiteY92" fmla="*/ 115954 h 461787"/>
                <a:gd name="connsiteX93" fmla="*/ 751370 w 836399"/>
                <a:gd name="connsiteY93" fmla="*/ 111686 h 461787"/>
                <a:gd name="connsiteX94" fmla="*/ 747084 w 836399"/>
                <a:gd name="connsiteY94" fmla="*/ 107915 h 461787"/>
                <a:gd name="connsiteX95" fmla="*/ 743531 w 836399"/>
                <a:gd name="connsiteY95" fmla="*/ 103257 h 461787"/>
                <a:gd name="connsiteX96" fmla="*/ 744674 w 836399"/>
                <a:gd name="connsiteY96" fmla="*/ 100323 h 461787"/>
                <a:gd name="connsiteX97" fmla="*/ 745865 w 836399"/>
                <a:gd name="connsiteY97" fmla="*/ 95856 h 461787"/>
                <a:gd name="connsiteX98" fmla="*/ 744112 w 836399"/>
                <a:gd name="connsiteY98" fmla="*/ 91722 h 461787"/>
                <a:gd name="connsiteX99" fmla="*/ 745150 w 836399"/>
                <a:gd name="connsiteY99" fmla="*/ 87836 h 461787"/>
                <a:gd name="connsiteX100" fmla="*/ 746931 w 836399"/>
                <a:gd name="connsiteY100" fmla="*/ 84759 h 461787"/>
                <a:gd name="connsiteX101" fmla="*/ 745827 w 836399"/>
                <a:gd name="connsiteY101" fmla="*/ 81721 h 461787"/>
                <a:gd name="connsiteX102" fmla="*/ 745674 w 836399"/>
                <a:gd name="connsiteY102" fmla="*/ 79111 h 461787"/>
                <a:gd name="connsiteX103" fmla="*/ 743979 w 836399"/>
                <a:gd name="connsiteY103" fmla="*/ 77216 h 461787"/>
                <a:gd name="connsiteX104" fmla="*/ 743379 w 836399"/>
                <a:gd name="connsiteY104" fmla="*/ 73177 h 461787"/>
                <a:gd name="connsiteX105" fmla="*/ 742293 w 836399"/>
                <a:gd name="connsiteY105" fmla="*/ 68872 h 461787"/>
                <a:gd name="connsiteX106" fmla="*/ 741369 w 836399"/>
                <a:gd name="connsiteY106" fmla="*/ 64366 h 461787"/>
                <a:gd name="connsiteX107" fmla="*/ 738235 w 836399"/>
                <a:gd name="connsiteY107" fmla="*/ 58632 h 461787"/>
                <a:gd name="connsiteX108" fmla="*/ 732768 w 836399"/>
                <a:gd name="connsiteY108" fmla="*/ 55060 h 461787"/>
                <a:gd name="connsiteX109" fmla="*/ 728901 w 836399"/>
                <a:gd name="connsiteY109" fmla="*/ 51603 h 461787"/>
                <a:gd name="connsiteX110" fmla="*/ 726348 w 836399"/>
                <a:gd name="connsiteY110" fmla="*/ 49031 h 461787"/>
                <a:gd name="connsiteX111" fmla="*/ 720957 w 836399"/>
                <a:gd name="connsiteY111" fmla="*/ 48279 h 461787"/>
                <a:gd name="connsiteX112" fmla="*/ 714099 w 836399"/>
                <a:gd name="connsiteY112" fmla="*/ 47879 h 461787"/>
                <a:gd name="connsiteX113" fmla="*/ 708746 w 836399"/>
                <a:gd name="connsiteY113" fmla="*/ 44802 h 461787"/>
                <a:gd name="connsiteX114" fmla="*/ 706831 w 836399"/>
                <a:gd name="connsiteY114" fmla="*/ 37925 h 461787"/>
                <a:gd name="connsiteX115" fmla="*/ 704555 w 836399"/>
                <a:gd name="connsiteY115" fmla="*/ 33401 h 461787"/>
                <a:gd name="connsiteX116" fmla="*/ 702469 w 836399"/>
                <a:gd name="connsiteY116" fmla="*/ 29248 h 461787"/>
                <a:gd name="connsiteX117" fmla="*/ 701507 w 836399"/>
                <a:gd name="connsiteY117" fmla="*/ 24476 h 461787"/>
                <a:gd name="connsiteX118" fmla="*/ 699592 w 836399"/>
                <a:gd name="connsiteY118" fmla="*/ 22856 h 461787"/>
                <a:gd name="connsiteX119" fmla="*/ 694563 w 836399"/>
                <a:gd name="connsiteY119" fmla="*/ 26409 h 461787"/>
                <a:gd name="connsiteX120" fmla="*/ 690020 w 836399"/>
                <a:gd name="connsiteY120" fmla="*/ 28381 h 461787"/>
                <a:gd name="connsiteX121" fmla="*/ 685676 w 836399"/>
                <a:gd name="connsiteY121" fmla="*/ 29619 h 461787"/>
                <a:gd name="connsiteX122" fmla="*/ 683390 w 836399"/>
                <a:gd name="connsiteY122" fmla="*/ 33467 h 461787"/>
                <a:gd name="connsiteX123" fmla="*/ 680552 w 836399"/>
                <a:gd name="connsiteY123" fmla="*/ 36963 h 461787"/>
                <a:gd name="connsiteX124" fmla="*/ 678151 w 836399"/>
                <a:gd name="connsiteY124" fmla="*/ 41202 h 461787"/>
                <a:gd name="connsiteX125" fmla="*/ 675522 w 836399"/>
                <a:gd name="connsiteY125" fmla="*/ 45621 h 461787"/>
                <a:gd name="connsiteX126" fmla="*/ 670055 w 836399"/>
                <a:gd name="connsiteY126" fmla="*/ 48307 h 461787"/>
                <a:gd name="connsiteX127" fmla="*/ 664931 w 836399"/>
                <a:gd name="connsiteY127" fmla="*/ 49603 h 461787"/>
                <a:gd name="connsiteX128" fmla="*/ 660702 w 836399"/>
                <a:gd name="connsiteY128" fmla="*/ 51612 h 461787"/>
                <a:gd name="connsiteX129" fmla="*/ 656272 w 836399"/>
                <a:gd name="connsiteY129" fmla="*/ 51365 h 461787"/>
                <a:gd name="connsiteX130" fmla="*/ 653196 w 836399"/>
                <a:gd name="connsiteY130" fmla="*/ 47555 h 461787"/>
                <a:gd name="connsiteX131" fmla="*/ 649986 w 836399"/>
                <a:gd name="connsiteY131" fmla="*/ 46355 h 461787"/>
                <a:gd name="connsiteX132" fmla="*/ 643642 w 836399"/>
                <a:gd name="connsiteY132" fmla="*/ 46240 h 461787"/>
                <a:gd name="connsiteX133" fmla="*/ 636994 w 836399"/>
                <a:gd name="connsiteY133" fmla="*/ 44773 h 461787"/>
                <a:gd name="connsiteX134" fmla="*/ 632088 w 836399"/>
                <a:gd name="connsiteY134" fmla="*/ 42840 h 461787"/>
                <a:gd name="connsiteX135" fmla="*/ 628593 w 836399"/>
                <a:gd name="connsiteY135" fmla="*/ 43383 h 461787"/>
                <a:gd name="connsiteX136" fmla="*/ 624669 w 836399"/>
                <a:gd name="connsiteY136" fmla="*/ 45802 h 461787"/>
                <a:gd name="connsiteX137" fmla="*/ 620916 w 836399"/>
                <a:gd name="connsiteY137" fmla="*/ 47869 h 461787"/>
                <a:gd name="connsiteX138" fmla="*/ 619201 w 836399"/>
                <a:gd name="connsiteY138" fmla="*/ 51889 h 461787"/>
                <a:gd name="connsiteX139" fmla="*/ 617115 w 836399"/>
                <a:gd name="connsiteY139" fmla="*/ 56184 h 461787"/>
                <a:gd name="connsiteX140" fmla="*/ 611086 w 836399"/>
                <a:gd name="connsiteY140" fmla="*/ 55289 h 461787"/>
                <a:gd name="connsiteX141" fmla="*/ 605752 w 836399"/>
                <a:gd name="connsiteY141" fmla="*/ 54632 h 461787"/>
                <a:gd name="connsiteX142" fmla="*/ 601961 w 836399"/>
                <a:gd name="connsiteY142" fmla="*/ 51812 h 461787"/>
                <a:gd name="connsiteX143" fmla="*/ 599294 w 836399"/>
                <a:gd name="connsiteY143" fmla="*/ 48155 h 461787"/>
                <a:gd name="connsiteX144" fmla="*/ 594389 w 836399"/>
                <a:gd name="connsiteY144" fmla="*/ 46031 h 461787"/>
                <a:gd name="connsiteX145" fmla="*/ 590855 w 836399"/>
                <a:gd name="connsiteY145" fmla="*/ 41973 h 461787"/>
                <a:gd name="connsiteX146" fmla="*/ 586502 w 836399"/>
                <a:gd name="connsiteY146" fmla="*/ 40563 h 461787"/>
                <a:gd name="connsiteX147" fmla="*/ 581540 w 836399"/>
                <a:gd name="connsiteY147" fmla="*/ 39449 h 461787"/>
                <a:gd name="connsiteX148" fmla="*/ 575881 w 836399"/>
                <a:gd name="connsiteY148" fmla="*/ 40782 h 461787"/>
                <a:gd name="connsiteX149" fmla="*/ 568795 w 836399"/>
                <a:gd name="connsiteY149" fmla="*/ 43202 h 461787"/>
                <a:gd name="connsiteX150" fmla="*/ 563499 w 836399"/>
                <a:gd name="connsiteY150" fmla="*/ 43259 h 461787"/>
                <a:gd name="connsiteX151" fmla="*/ 558746 w 836399"/>
                <a:gd name="connsiteY151" fmla="*/ 41002 h 461787"/>
                <a:gd name="connsiteX152" fmla="*/ 552679 w 836399"/>
                <a:gd name="connsiteY152" fmla="*/ 40887 h 461787"/>
                <a:gd name="connsiteX153" fmla="*/ 548412 w 836399"/>
                <a:gd name="connsiteY153" fmla="*/ 38935 h 461787"/>
                <a:gd name="connsiteX154" fmla="*/ 546773 w 836399"/>
                <a:gd name="connsiteY154" fmla="*/ 32439 h 461787"/>
                <a:gd name="connsiteX155" fmla="*/ 544916 w 836399"/>
                <a:gd name="connsiteY155" fmla="*/ 26990 h 461787"/>
                <a:gd name="connsiteX156" fmla="*/ 540372 w 836399"/>
                <a:gd name="connsiteY156" fmla="*/ 22466 h 461787"/>
                <a:gd name="connsiteX157" fmla="*/ 534962 w 836399"/>
                <a:gd name="connsiteY157" fmla="*/ 15122 h 461787"/>
                <a:gd name="connsiteX158" fmla="*/ 530809 w 836399"/>
                <a:gd name="connsiteY158" fmla="*/ 9921 h 461787"/>
                <a:gd name="connsiteX159" fmla="*/ 525637 w 836399"/>
                <a:gd name="connsiteY159" fmla="*/ 8607 h 461787"/>
                <a:gd name="connsiteX160" fmla="*/ 520379 w 836399"/>
                <a:gd name="connsiteY160" fmla="*/ 6807 h 461787"/>
                <a:gd name="connsiteX161" fmla="*/ 517408 w 836399"/>
                <a:gd name="connsiteY161" fmla="*/ 3483 h 461787"/>
                <a:gd name="connsiteX162" fmla="*/ 515245 w 836399"/>
                <a:gd name="connsiteY162" fmla="*/ 63 h 461787"/>
                <a:gd name="connsiteX163" fmla="*/ 512912 w 836399"/>
                <a:gd name="connsiteY163" fmla="*/ 1835 h 461787"/>
                <a:gd name="connsiteX164" fmla="*/ 508483 w 836399"/>
                <a:gd name="connsiteY164" fmla="*/ 4578 h 461787"/>
                <a:gd name="connsiteX165" fmla="*/ 503749 w 836399"/>
                <a:gd name="connsiteY165" fmla="*/ 5721 h 461787"/>
                <a:gd name="connsiteX166" fmla="*/ 500577 w 836399"/>
                <a:gd name="connsiteY166" fmla="*/ 7397 h 461787"/>
                <a:gd name="connsiteX167" fmla="*/ 495900 w 836399"/>
                <a:gd name="connsiteY167" fmla="*/ 7864 h 461787"/>
                <a:gd name="connsiteX168" fmla="*/ 490223 w 836399"/>
                <a:gd name="connsiteY168" fmla="*/ 5254 h 461787"/>
                <a:gd name="connsiteX169" fmla="*/ 485861 w 836399"/>
                <a:gd name="connsiteY169" fmla="*/ 2159 h 461787"/>
                <a:gd name="connsiteX170" fmla="*/ 481536 w 836399"/>
                <a:gd name="connsiteY170" fmla="*/ 2635 h 461787"/>
                <a:gd name="connsiteX171" fmla="*/ 478622 w 836399"/>
                <a:gd name="connsiteY171" fmla="*/ 5788 h 461787"/>
                <a:gd name="connsiteX172" fmla="*/ 476622 w 836399"/>
                <a:gd name="connsiteY172" fmla="*/ 7902 h 461787"/>
                <a:gd name="connsiteX173" fmla="*/ 475126 w 836399"/>
                <a:gd name="connsiteY173" fmla="*/ 9074 h 461787"/>
                <a:gd name="connsiteX174" fmla="*/ 470659 w 836399"/>
                <a:gd name="connsiteY174" fmla="*/ 12455 h 461787"/>
                <a:gd name="connsiteX175" fmla="*/ 470097 w 836399"/>
                <a:gd name="connsiteY175" fmla="*/ 16979 h 461787"/>
                <a:gd name="connsiteX176" fmla="*/ 474250 w 836399"/>
                <a:gd name="connsiteY176" fmla="*/ 21247 h 461787"/>
                <a:gd name="connsiteX177" fmla="*/ 477307 w 836399"/>
                <a:gd name="connsiteY177" fmla="*/ 25809 h 461787"/>
                <a:gd name="connsiteX178" fmla="*/ 476612 w 836399"/>
                <a:gd name="connsiteY178" fmla="*/ 31648 h 461787"/>
                <a:gd name="connsiteX179" fmla="*/ 474717 w 836399"/>
                <a:gd name="connsiteY179" fmla="*/ 34039 h 461787"/>
                <a:gd name="connsiteX180" fmla="*/ 476726 w 836399"/>
                <a:gd name="connsiteY180" fmla="*/ 35353 h 461787"/>
                <a:gd name="connsiteX181" fmla="*/ 482641 w 836399"/>
                <a:gd name="connsiteY181" fmla="*/ 37420 h 461787"/>
                <a:gd name="connsiteX182" fmla="*/ 485175 w 836399"/>
                <a:gd name="connsiteY182" fmla="*/ 43135 h 461787"/>
                <a:gd name="connsiteX183" fmla="*/ 482956 w 836399"/>
                <a:gd name="connsiteY183" fmla="*/ 47850 h 461787"/>
                <a:gd name="connsiteX184" fmla="*/ 483365 w 836399"/>
                <a:gd name="connsiteY184" fmla="*/ 51927 h 461787"/>
                <a:gd name="connsiteX185" fmla="*/ 482613 w 836399"/>
                <a:gd name="connsiteY185" fmla="*/ 54632 h 461787"/>
                <a:gd name="connsiteX186" fmla="*/ 477898 w 836399"/>
                <a:gd name="connsiteY186" fmla="*/ 54879 h 461787"/>
                <a:gd name="connsiteX187" fmla="*/ 474098 w 836399"/>
                <a:gd name="connsiteY187" fmla="*/ 55860 h 461787"/>
                <a:gd name="connsiteX188" fmla="*/ 470306 w 836399"/>
                <a:gd name="connsiteY188" fmla="*/ 58337 h 461787"/>
                <a:gd name="connsiteX189" fmla="*/ 465630 w 836399"/>
                <a:gd name="connsiteY189" fmla="*/ 58689 h 461787"/>
                <a:gd name="connsiteX190" fmla="*/ 460915 w 836399"/>
                <a:gd name="connsiteY190" fmla="*/ 60290 h 461787"/>
                <a:gd name="connsiteX191" fmla="*/ 454847 w 836399"/>
                <a:gd name="connsiteY191" fmla="*/ 65547 h 461787"/>
                <a:gd name="connsiteX192" fmla="*/ 449380 w 836399"/>
                <a:gd name="connsiteY192" fmla="*/ 72177 h 461787"/>
                <a:gd name="connsiteX193" fmla="*/ 442979 w 836399"/>
                <a:gd name="connsiteY193" fmla="*/ 75054 h 461787"/>
                <a:gd name="connsiteX194" fmla="*/ 438674 w 836399"/>
                <a:gd name="connsiteY194" fmla="*/ 72291 h 461787"/>
                <a:gd name="connsiteX195" fmla="*/ 432978 w 836399"/>
                <a:gd name="connsiteY195" fmla="*/ 69900 h 461787"/>
                <a:gd name="connsiteX196" fmla="*/ 428568 w 836399"/>
                <a:gd name="connsiteY196" fmla="*/ 70634 h 461787"/>
                <a:gd name="connsiteX197" fmla="*/ 423434 w 836399"/>
                <a:gd name="connsiteY197" fmla="*/ 71948 h 461787"/>
                <a:gd name="connsiteX198" fmla="*/ 417481 w 836399"/>
                <a:gd name="connsiteY198" fmla="*/ 73568 h 461787"/>
                <a:gd name="connsiteX199" fmla="*/ 414328 w 836399"/>
                <a:gd name="connsiteY199" fmla="*/ 76739 h 461787"/>
                <a:gd name="connsiteX200" fmla="*/ 414699 w 836399"/>
                <a:gd name="connsiteY200" fmla="*/ 80568 h 461787"/>
                <a:gd name="connsiteX201" fmla="*/ 416223 w 836399"/>
                <a:gd name="connsiteY201" fmla="*/ 83931 h 461787"/>
                <a:gd name="connsiteX202" fmla="*/ 417729 w 836399"/>
                <a:gd name="connsiteY202" fmla="*/ 89188 h 461787"/>
                <a:gd name="connsiteX203" fmla="*/ 419700 w 836399"/>
                <a:gd name="connsiteY203" fmla="*/ 94275 h 461787"/>
                <a:gd name="connsiteX204" fmla="*/ 420738 w 836399"/>
                <a:gd name="connsiteY204" fmla="*/ 99971 h 461787"/>
                <a:gd name="connsiteX205" fmla="*/ 418557 w 836399"/>
                <a:gd name="connsiteY205" fmla="*/ 104914 h 461787"/>
                <a:gd name="connsiteX206" fmla="*/ 415404 w 836399"/>
                <a:gd name="connsiteY206" fmla="*/ 109667 h 461787"/>
                <a:gd name="connsiteX207" fmla="*/ 411909 w 836399"/>
                <a:gd name="connsiteY207" fmla="*/ 113649 h 461787"/>
                <a:gd name="connsiteX208" fmla="*/ 406727 w 836399"/>
                <a:gd name="connsiteY208" fmla="*/ 115944 h 461787"/>
                <a:gd name="connsiteX209" fmla="*/ 402012 w 836399"/>
                <a:gd name="connsiteY209" fmla="*/ 119602 h 461787"/>
                <a:gd name="connsiteX210" fmla="*/ 400136 w 836399"/>
                <a:gd name="connsiteY210" fmla="*/ 125164 h 461787"/>
                <a:gd name="connsiteX211" fmla="*/ 398745 w 836399"/>
                <a:gd name="connsiteY211" fmla="*/ 133746 h 461787"/>
                <a:gd name="connsiteX212" fmla="*/ 395687 w 836399"/>
                <a:gd name="connsiteY212" fmla="*/ 143195 h 461787"/>
                <a:gd name="connsiteX213" fmla="*/ 392906 w 836399"/>
                <a:gd name="connsiteY213" fmla="*/ 146729 h 461787"/>
                <a:gd name="connsiteX214" fmla="*/ 388753 w 836399"/>
                <a:gd name="connsiteY214" fmla="*/ 147405 h 461787"/>
                <a:gd name="connsiteX215" fmla="*/ 383381 w 836399"/>
                <a:gd name="connsiteY215" fmla="*/ 145691 h 461787"/>
                <a:gd name="connsiteX216" fmla="*/ 380790 w 836399"/>
                <a:gd name="connsiteY216" fmla="*/ 148167 h 461787"/>
                <a:gd name="connsiteX217" fmla="*/ 379495 w 836399"/>
                <a:gd name="connsiteY217" fmla="*/ 154330 h 461787"/>
                <a:gd name="connsiteX218" fmla="*/ 376409 w 836399"/>
                <a:gd name="connsiteY218" fmla="*/ 159216 h 461787"/>
                <a:gd name="connsiteX219" fmla="*/ 376257 w 836399"/>
                <a:gd name="connsiteY219" fmla="*/ 166265 h 461787"/>
                <a:gd name="connsiteX220" fmla="*/ 377742 w 836399"/>
                <a:gd name="connsiteY220" fmla="*/ 171523 h 461787"/>
                <a:gd name="connsiteX221" fmla="*/ 376409 w 836399"/>
                <a:gd name="connsiteY221" fmla="*/ 176257 h 461787"/>
                <a:gd name="connsiteX222" fmla="*/ 374713 w 836399"/>
                <a:gd name="connsiteY222" fmla="*/ 183057 h 461787"/>
                <a:gd name="connsiteX223" fmla="*/ 371047 w 836399"/>
                <a:gd name="connsiteY223" fmla="*/ 188391 h 461787"/>
                <a:gd name="connsiteX224" fmla="*/ 365827 w 836399"/>
                <a:gd name="connsiteY224" fmla="*/ 192173 h 461787"/>
                <a:gd name="connsiteX225" fmla="*/ 363007 w 836399"/>
                <a:gd name="connsiteY225" fmla="*/ 195869 h 461787"/>
                <a:gd name="connsiteX226" fmla="*/ 358388 w 836399"/>
                <a:gd name="connsiteY226" fmla="*/ 192697 h 461787"/>
                <a:gd name="connsiteX227" fmla="*/ 353092 w 836399"/>
                <a:gd name="connsiteY227" fmla="*/ 190477 h 461787"/>
                <a:gd name="connsiteX228" fmla="*/ 347996 w 836399"/>
                <a:gd name="connsiteY228" fmla="*/ 191487 h 461787"/>
                <a:gd name="connsiteX229" fmla="*/ 341119 w 836399"/>
                <a:gd name="connsiteY229" fmla="*/ 190249 h 461787"/>
                <a:gd name="connsiteX230" fmla="*/ 335728 w 836399"/>
                <a:gd name="connsiteY230" fmla="*/ 187077 h 461787"/>
                <a:gd name="connsiteX231" fmla="*/ 332947 w 836399"/>
                <a:gd name="connsiteY231" fmla="*/ 183191 h 461787"/>
                <a:gd name="connsiteX232" fmla="*/ 331984 w 836399"/>
                <a:gd name="connsiteY232" fmla="*/ 177761 h 461787"/>
                <a:gd name="connsiteX233" fmla="*/ 330975 w 836399"/>
                <a:gd name="connsiteY233" fmla="*/ 173047 h 461787"/>
                <a:gd name="connsiteX234" fmla="*/ 329079 w 836399"/>
                <a:gd name="connsiteY234" fmla="*/ 172218 h 461787"/>
                <a:gd name="connsiteX235" fmla="*/ 327108 w 836399"/>
                <a:gd name="connsiteY235" fmla="*/ 174418 h 461787"/>
                <a:gd name="connsiteX236" fmla="*/ 324498 w 836399"/>
                <a:gd name="connsiteY236" fmla="*/ 176704 h 461787"/>
                <a:gd name="connsiteX237" fmla="*/ 321736 w 836399"/>
                <a:gd name="connsiteY237" fmla="*/ 177790 h 461787"/>
                <a:gd name="connsiteX238" fmla="*/ 320326 w 836399"/>
                <a:gd name="connsiteY238" fmla="*/ 180143 h 461787"/>
                <a:gd name="connsiteX239" fmla="*/ 318278 w 836399"/>
                <a:gd name="connsiteY239" fmla="*/ 181848 h 461787"/>
                <a:gd name="connsiteX240" fmla="*/ 314687 w 836399"/>
                <a:gd name="connsiteY240" fmla="*/ 181267 h 461787"/>
                <a:gd name="connsiteX241" fmla="*/ 315011 w 836399"/>
                <a:gd name="connsiteY241" fmla="*/ 182924 h 461787"/>
                <a:gd name="connsiteX242" fmla="*/ 316402 w 836399"/>
                <a:gd name="connsiteY242" fmla="*/ 186400 h 461787"/>
                <a:gd name="connsiteX243" fmla="*/ 314582 w 836399"/>
                <a:gd name="connsiteY243" fmla="*/ 190325 h 461787"/>
                <a:gd name="connsiteX244" fmla="*/ 309906 w 836399"/>
                <a:gd name="connsiteY244" fmla="*/ 193220 h 461787"/>
                <a:gd name="connsiteX245" fmla="*/ 307972 w 836399"/>
                <a:gd name="connsiteY245" fmla="*/ 197107 h 461787"/>
                <a:gd name="connsiteX246" fmla="*/ 308915 w 836399"/>
                <a:gd name="connsiteY246" fmla="*/ 202727 h 461787"/>
                <a:gd name="connsiteX247" fmla="*/ 309906 w 836399"/>
                <a:gd name="connsiteY247" fmla="*/ 207965 h 461787"/>
                <a:gd name="connsiteX248" fmla="*/ 308420 w 836399"/>
                <a:gd name="connsiteY248" fmla="*/ 211404 h 461787"/>
                <a:gd name="connsiteX249" fmla="*/ 304152 w 836399"/>
                <a:gd name="connsiteY249" fmla="*/ 213080 h 461787"/>
                <a:gd name="connsiteX250" fmla="*/ 302143 w 836399"/>
                <a:gd name="connsiteY250" fmla="*/ 215147 h 461787"/>
                <a:gd name="connsiteX251" fmla="*/ 301171 w 836399"/>
                <a:gd name="connsiteY251" fmla="*/ 219748 h 461787"/>
                <a:gd name="connsiteX252" fmla="*/ 296532 w 836399"/>
                <a:gd name="connsiteY252" fmla="*/ 223862 h 461787"/>
                <a:gd name="connsiteX253" fmla="*/ 293713 w 836399"/>
                <a:gd name="connsiteY253" fmla="*/ 222338 h 461787"/>
                <a:gd name="connsiteX254" fmla="*/ 293999 w 836399"/>
                <a:gd name="connsiteY254" fmla="*/ 219405 h 461787"/>
                <a:gd name="connsiteX255" fmla="*/ 293980 w 836399"/>
                <a:gd name="connsiteY255" fmla="*/ 215604 h 461787"/>
                <a:gd name="connsiteX256" fmla="*/ 291389 w 836399"/>
                <a:gd name="connsiteY256" fmla="*/ 215433 h 461787"/>
                <a:gd name="connsiteX257" fmla="*/ 287626 w 836399"/>
                <a:gd name="connsiteY257" fmla="*/ 217481 h 461787"/>
                <a:gd name="connsiteX258" fmla="*/ 283702 w 836399"/>
                <a:gd name="connsiteY258" fmla="*/ 217176 h 461787"/>
                <a:gd name="connsiteX259" fmla="*/ 279492 w 836399"/>
                <a:gd name="connsiteY259" fmla="*/ 210918 h 461787"/>
                <a:gd name="connsiteX260" fmla="*/ 275472 w 836399"/>
                <a:gd name="connsiteY260" fmla="*/ 205336 h 461787"/>
                <a:gd name="connsiteX261" fmla="*/ 272301 w 836399"/>
                <a:gd name="connsiteY261" fmla="*/ 205879 h 461787"/>
                <a:gd name="connsiteX262" fmla="*/ 268634 w 836399"/>
                <a:gd name="connsiteY262" fmla="*/ 209070 h 461787"/>
                <a:gd name="connsiteX263" fmla="*/ 265271 w 836399"/>
                <a:gd name="connsiteY263" fmla="*/ 213109 h 461787"/>
                <a:gd name="connsiteX264" fmla="*/ 260709 w 836399"/>
                <a:gd name="connsiteY264" fmla="*/ 215909 h 461787"/>
                <a:gd name="connsiteX265" fmla="*/ 253575 w 836399"/>
                <a:gd name="connsiteY265" fmla="*/ 220891 h 461787"/>
                <a:gd name="connsiteX266" fmla="*/ 251831 w 836399"/>
                <a:gd name="connsiteY266" fmla="*/ 227349 h 461787"/>
                <a:gd name="connsiteX267" fmla="*/ 250041 w 836399"/>
                <a:gd name="connsiteY267" fmla="*/ 234473 h 461787"/>
                <a:gd name="connsiteX268" fmla="*/ 245716 w 836399"/>
                <a:gd name="connsiteY268" fmla="*/ 239998 h 461787"/>
                <a:gd name="connsiteX269" fmla="*/ 241411 w 836399"/>
                <a:gd name="connsiteY269" fmla="*/ 238493 h 461787"/>
                <a:gd name="connsiteX270" fmla="*/ 237839 w 836399"/>
                <a:gd name="connsiteY270" fmla="*/ 233892 h 461787"/>
                <a:gd name="connsiteX271" fmla="*/ 232658 w 836399"/>
                <a:gd name="connsiteY271" fmla="*/ 232502 h 461787"/>
                <a:gd name="connsiteX272" fmla="*/ 226800 w 836399"/>
                <a:gd name="connsiteY272" fmla="*/ 229644 h 461787"/>
                <a:gd name="connsiteX273" fmla="*/ 218084 w 836399"/>
                <a:gd name="connsiteY273" fmla="*/ 225606 h 461787"/>
                <a:gd name="connsiteX274" fmla="*/ 208093 w 836399"/>
                <a:gd name="connsiteY274" fmla="*/ 222262 h 461787"/>
                <a:gd name="connsiteX275" fmla="*/ 202511 w 836399"/>
                <a:gd name="connsiteY275" fmla="*/ 223443 h 461787"/>
                <a:gd name="connsiteX276" fmla="*/ 199939 w 836399"/>
                <a:gd name="connsiteY276" fmla="*/ 225453 h 461787"/>
                <a:gd name="connsiteX277" fmla="*/ 196091 w 836399"/>
                <a:gd name="connsiteY277" fmla="*/ 227596 h 461787"/>
                <a:gd name="connsiteX278" fmla="*/ 190719 w 836399"/>
                <a:gd name="connsiteY278" fmla="*/ 225491 h 461787"/>
                <a:gd name="connsiteX279" fmla="*/ 187223 w 836399"/>
                <a:gd name="connsiteY279" fmla="*/ 221357 h 461787"/>
                <a:gd name="connsiteX280" fmla="*/ 186604 w 836399"/>
                <a:gd name="connsiteY280" fmla="*/ 221748 h 461787"/>
                <a:gd name="connsiteX281" fmla="*/ 185366 w 836399"/>
                <a:gd name="connsiteY281" fmla="*/ 224320 h 461787"/>
                <a:gd name="connsiteX282" fmla="*/ 185042 w 836399"/>
                <a:gd name="connsiteY282" fmla="*/ 227587 h 461787"/>
                <a:gd name="connsiteX283" fmla="*/ 187433 w 836399"/>
                <a:gd name="connsiteY283" fmla="*/ 231644 h 461787"/>
                <a:gd name="connsiteX284" fmla="*/ 187938 w 836399"/>
                <a:gd name="connsiteY284" fmla="*/ 237617 h 461787"/>
                <a:gd name="connsiteX285" fmla="*/ 183280 w 836399"/>
                <a:gd name="connsiteY285" fmla="*/ 241150 h 461787"/>
                <a:gd name="connsiteX286" fmla="*/ 178813 w 836399"/>
                <a:gd name="connsiteY286" fmla="*/ 239645 h 461787"/>
                <a:gd name="connsiteX287" fmla="*/ 178003 w 836399"/>
                <a:gd name="connsiteY287" fmla="*/ 235569 h 461787"/>
                <a:gd name="connsiteX288" fmla="*/ 177737 w 836399"/>
                <a:gd name="connsiteY288" fmla="*/ 232826 h 461787"/>
                <a:gd name="connsiteX289" fmla="*/ 175708 w 836399"/>
                <a:gd name="connsiteY289" fmla="*/ 233654 h 461787"/>
                <a:gd name="connsiteX290" fmla="*/ 170031 w 836399"/>
                <a:gd name="connsiteY290" fmla="*/ 235121 h 461787"/>
                <a:gd name="connsiteX291" fmla="*/ 164754 w 836399"/>
                <a:gd name="connsiteY291" fmla="*/ 236569 h 461787"/>
                <a:gd name="connsiteX292" fmla="*/ 159944 w 836399"/>
                <a:gd name="connsiteY292" fmla="*/ 236550 h 461787"/>
                <a:gd name="connsiteX293" fmla="*/ 155191 w 836399"/>
                <a:gd name="connsiteY293" fmla="*/ 232121 h 461787"/>
                <a:gd name="connsiteX294" fmla="*/ 151171 w 836399"/>
                <a:gd name="connsiteY294" fmla="*/ 231178 h 461787"/>
                <a:gd name="connsiteX295" fmla="*/ 149476 w 836399"/>
                <a:gd name="connsiteY295" fmla="*/ 234959 h 461787"/>
                <a:gd name="connsiteX296" fmla="*/ 151209 w 836399"/>
                <a:gd name="connsiteY296" fmla="*/ 239864 h 461787"/>
                <a:gd name="connsiteX297" fmla="*/ 153219 w 836399"/>
                <a:gd name="connsiteY297" fmla="*/ 245294 h 461787"/>
                <a:gd name="connsiteX298" fmla="*/ 152372 w 836399"/>
                <a:gd name="connsiteY298" fmla="*/ 249256 h 461787"/>
                <a:gd name="connsiteX299" fmla="*/ 150190 w 836399"/>
                <a:gd name="connsiteY299" fmla="*/ 252733 h 461787"/>
                <a:gd name="connsiteX300" fmla="*/ 146561 w 836399"/>
                <a:gd name="connsiteY300" fmla="*/ 253447 h 461787"/>
                <a:gd name="connsiteX301" fmla="*/ 143123 w 836399"/>
                <a:gd name="connsiteY301" fmla="*/ 251666 h 461787"/>
                <a:gd name="connsiteX302" fmla="*/ 139732 w 836399"/>
                <a:gd name="connsiteY302" fmla="*/ 252104 h 461787"/>
                <a:gd name="connsiteX303" fmla="*/ 136455 w 836399"/>
                <a:gd name="connsiteY303" fmla="*/ 253247 h 461787"/>
                <a:gd name="connsiteX304" fmla="*/ 136436 w 836399"/>
                <a:gd name="connsiteY304" fmla="*/ 256390 h 461787"/>
                <a:gd name="connsiteX305" fmla="*/ 133179 w 836399"/>
                <a:gd name="connsiteY305" fmla="*/ 262601 h 461787"/>
                <a:gd name="connsiteX306" fmla="*/ 127378 w 836399"/>
                <a:gd name="connsiteY306" fmla="*/ 268849 h 461787"/>
                <a:gd name="connsiteX307" fmla="*/ 126797 w 836399"/>
                <a:gd name="connsiteY307" fmla="*/ 277736 h 461787"/>
                <a:gd name="connsiteX308" fmla="*/ 131979 w 836399"/>
                <a:gd name="connsiteY308" fmla="*/ 287023 h 461787"/>
                <a:gd name="connsiteX309" fmla="*/ 137474 w 836399"/>
                <a:gd name="connsiteY309" fmla="*/ 292385 h 461787"/>
                <a:gd name="connsiteX310" fmla="*/ 138941 w 836399"/>
                <a:gd name="connsiteY310" fmla="*/ 295957 h 461787"/>
                <a:gd name="connsiteX311" fmla="*/ 131664 w 836399"/>
                <a:gd name="connsiteY311" fmla="*/ 299529 h 461787"/>
                <a:gd name="connsiteX312" fmla="*/ 120672 w 836399"/>
                <a:gd name="connsiteY312" fmla="*/ 305111 h 461787"/>
                <a:gd name="connsiteX313" fmla="*/ 110442 w 836399"/>
                <a:gd name="connsiteY313" fmla="*/ 310330 h 461787"/>
                <a:gd name="connsiteX314" fmla="*/ 106375 w 836399"/>
                <a:gd name="connsiteY314" fmla="*/ 312121 h 461787"/>
                <a:gd name="connsiteX315" fmla="*/ 101994 w 836399"/>
                <a:gd name="connsiteY315" fmla="*/ 311854 h 461787"/>
                <a:gd name="connsiteX316" fmla="*/ 97574 w 836399"/>
                <a:gd name="connsiteY316" fmla="*/ 314845 h 461787"/>
                <a:gd name="connsiteX317" fmla="*/ 95698 w 836399"/>
                <a:gd name="connsiteY317" fmla="*/ 321008 h 461787"/>
                <a:gd name="connsiteX318" fmla="*/ 94450 w 836399"/>
                <a:gd name="connsiteY318" fmla="*/ 328018 h 461787"/>
                <a:gd name="connsiteX319" fmla="*/ 93554 w 836399"/>
                <a:gd name="connsiteY319" fmla="*/ 335657 h 461787"/>
                <a:gd name="connsiteX320" fmla="*/ 98870 w 836399"/>
                <a:gd name="connsiteY320" fmla="*/ 344449 h 461787"/>
                <a:gd name="connsiteX321" fmla="*/ 103784 w 836399"/>
                <a:gd name="connsiteY321" fmla="*/ 354402 h 461787"/>
                <a:gd name="connsiteX322" fmla="*/ 101413 w 836399"/>
                <a:gd name="connsiteY322" fmla="*/ 363604 h 461787"/>
                <a:gd name="connsiteX323" fmla="*/ 89716 w 836399"/>
                <a:gd name="connsiteY323" fmla="*/ 364499 h 461787"/>
                <a:gd name="connsiteX324" fmla="*/ 79038 w 836399"/>
                <a:gd name="connsiteY324" fmla="*/ 359536 h 461787"/>
                <a:gd name="connsiteX325" fmla="*/ 68723 w 836399"/>
                <a:gd name="connsiteY325" fmla="*/ 356012 h 461787"/>
                <a:gd name="connsiteX326" fmla="*/ 56302 w 836399"/>
                <a:gd name="connsiteY326" fmla="*/ 351374 h 461787"/>
                <a:gd name="connsiteX327" fmla="*/ 44644 w 836399"/>
                <a:gd name="connsiteY327" fmla="*/ 349364 h 461787"/>
                <a:gd name="connsiteX328" fmla="*/ 33433 w 836399"/>
                <a:gd name="connsiteY328" fmla="*/ 355574 h 461787"/>
                <a:gd name="connsiteX329" fmla="*/ 24003 w 836399"/>
                <a:gd name="connsiteY329" fmla="*/ 368404 h 461787"/>
                <a:gd name="connsiteX330" fmla="*/ 18536 w 836399"/>
                <a:gd name="connsiteY330" fmla="*/ 379920 h 461787"/>
                <a:gd name="connsiteX331" fmla="*/ 18155 w 836399"/>
                <a:gd name="connsiteY331" fmla="*/ 381092 h 461787"/>
                <a:gd name="connsiteX332" fmla="*/ 20326 w 836399"/>
                <a:gd name="connsiteY332" fmla="*/ 382749 h 461787"/>
                <a:gd name="connsiteX333" fmla="*/ 28966 w 836399"/>
                <a:gd name="connsiteY333" fmla="*/ 393027 h 461787"/>
                <a:gd name="connsiteX334" fmla="*/ 21879 w 836399"/>
                <a:gd name="connsiteY334" fmla="*/ 411762 h 461787"/>
                <a:gd name="connsiteX335" fmla="*/ 26470 w 836399"/>
                <a:gd name="connsiteY335" fmla="*/ 420659 h 461787"/>
                <a:gd name="connsiteX336" fmla="*/ 26679 w 836399"/>
                <a:gd name="connsiteY336" fmla="*/ 436870 h 461787"/>
                <a:gd name="connsiteX337" fmla="*/ 22650 w 836399"/>
                <a:gd name="connsiteY337" fmla="*/ 445766 h 461787"/>
                <a:gd name="connsiteX338" fmla="*/ 10697 w 836399"/>
                <a:gd name="connsiteY338" fmla="*/ 440975 h 461787"/>
                <a:gd name="connsiteX339" fmla="*/ 448 w 836399"/>
                <a:gd name="connsiteY339" fmla="*/ 460016 h 461787"/>
                <a:gd name="connsiteX340" fmla="*/ 0 w 836399"/>
                <a:gd name="connsiteY340" fmla="*/ 461787 h 46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836399" h="461787">
                  <a:moveTo>
                    <a:pt x="0" y="461787"/>
                  </a:moveTo>
                  <a:cubicBezTo>
                    <a:pt x="1791" y="461683"/>
                    <a:pt x="5182" y="461359"/>
                    <a:pt x="13449" y="460378"/>
                  </a:cubicBezTo>
                  <a:cubicBezTo>
                    <a:pt x="25708" y="458911"/>
                    <a:pt x="48701" y="455987"/>
                    <a:pt x="74914" y="453167"/>
                  </a:cubicBezTo>
                  <a:cubicBezTo>
                    <a:pt x="101127" y="450338"/>
                    <a:pt x="130559" y="447624"/>
                    <a:pt x="145694" y="446014"/>
                  </a:cubicBezTo>
                  <a:cubicBezTo>
                    <a:pt x="160830" y="444404"/>
                    <a:pt x="161687" y="443909"/>
                    <a:pt x="162449" y="442385"/>
                  </a:cubicBezTo>
                  <a:cubicBezTo>
                    <a:pt x="163211" y="440861"/>
                    <a:pt x="163878" y="438318"/>
                    <a:pt x="164011" y="436137"/>
                  </a:cubicBezTo>
                  <a:cubicBezTo>
                    <a:pt x="164144" y="433955"/>
                    <a:pt x="163735" y="432146"/>
                    <a:pt x="162563" y="429469"/>
                  </a:cubicBezTo>
                  <a:cubicBezTo>
                    <a:pt x="161392" y="426793"/>
                    <a:pt x="159458" y="423259"/>
                    <a:pt x="158382" y="420868"/>
                  </a:cubicBezTo>
                  <a:cubicBezTo>
                    <a:pt x="157296" y="418487"/>
                    <a:pt x="157067" y="417249"/>
                    <a:pt x="157896" y="416610"/>
                  </a:cubicBezTo>
                  <a:cubicBezTo>
                    <a:pt x="158725" y="415972"/>
                    <a:pt x="160630" y="415915"/>
                    <a:pt x="164449" y="415705"/>
                  </a:cubicBezTo>
                  <a:cubicBezTo>
                    <a:pt x="168269" y="415496"/>
                    <a:pt x="174003" y="415153"/>
                    <a:pt x="177089" y="415163"/>
                  </a:cubicBezTo>
                  <a:cubicBezTo>
                    <a:pt x="180175" y="415182"/>
                    <a:pt x="180613" y="415563"/>
                    <a:pt x="180832" y="416067"/>
                  </a:cubicBezTo>
                  <a:cubicBezTo>
                    <a:pt x="181051" y="416582"/>
                    <a:pt x="181051" y="417229"/>
                    <a:pt x="181918" y="417982"/>
                  </a:cubicBezTo>
                  <a:cubicBezTo>
                    <a:pt x="182775" y="418744"/>
                    <a:pt x="184509" y="419620"/>
                    <a:pt x="188195" y="419544"/>
                  </a:cubicBezTo>
                  <a:cubicBezTo>
                    <a:pt x="191881" y="419468"/>
                    <a:pt x="197530" y="418449"/>
                    <a:pt x="204388" y="417220"/>
                  </a:cubicBezTo>
                  <a:cubicBezTo>
                    <a:pt x="211246" y="415991"/>
                    <a:pt x="219323" y="414562"/>
                    <a:pt x="229324" y="412962"/>
                  </a:cubicBezTo>
                  <a:cubicBezTo>
                    <a:pt x="239335" y="411372"/>
                    <a:pt x="251260" y="409610"/>
                    <a:pt x="267033" y="407257"/>
                  </a:cubicBezTo>
                  <a:cubicBezTo>
                    <a:pt x="282807" y="404904"/>
                    <a:pt x="302400" y="401942"/>
                    <a:pt x="312963" y="400246"/>
                  </a:cubicBezTo>
                  <a:cubicBezTo>
                    <a:pt x="323526" y="398551"/>
                    <a:pt x="325050" y="398113"/>
                    <a:pt x="326231" y="398161"/>
                  </a:cubicBezTo>
                  <a:cubicBezTo>
                    <a:pt x="327412" y="398199"/>
                    <a:pt x="328260" y="398732"/>
                    <a:pt x="329508" y="398875"/>
                  </a:cubicBezTo>
                  <a:cubicBezTo>
                    <a:pt x="330746" y="399018"/>
                    <a:pt x="332384" y="398789"/>
                    <a:pt x="333823" y="398351"/>
                  </a:cubicBezTo>
                  <a:cubicBezTo>
                    <a:pt x="335251" y="397913"/>
                    <a:pt x="336480" y="397265"/>
                    <a:pt x="345996" y="396255"/>
                  </a:cubicBezTo>
                  <a:cubicBezTo>
                    <a:pt x="355502" y="395246"/>
                    <a:pt x="373294" y="393874"/>
                    <a:pt x="385648" y="392969"/>
                  </a:cubicBezTo>
                  <a:cubicBezTo>
                    <a:pt x="398002" y="392064"/>
                    <a:pt x="404946" y="391626"/>
                    <a:pt x="419481" y="389588"/>
                  </a:cubicBezTo>
                  <a:cubicBezTo>
                    <a:pt x="434016" y="387550"/>
                    <a:pt x="456171" y="383930"/>
                    <a:pt x="471145" y="381473"/>
                  </a:cubicBezTo>
                  <a:cubicBezTo>
                    <a:pt x="486118" y="379015"/>
                    <a:pt x="493929" y="377729"/>
                    <a:pt x="505711" y="376577"/>
                  </a:cubicBezTo>
                  <a:cubicBezTo>
                    <a:pt x="517484" y="375424"/>
                    <a:pt x="533229" y="374395"/>
                    <a:pt x="560718" y="371062"/>
                  </a:cubicBezTo>
                  <a:cubicBezTo>
                    <a:pt x="588207" y="367728"/>
                    <a:pt x="627441" y="362080"/>
                    <a:pt x="647700" y="358689"/>
                  </a:cubicBezTo>
                  <a:cubicBezTo>
                    <a:pt x="658140" y="356946"/>
                    <a:pt x="663540" y="355803"/>
                    <a:pt x="666855" y="354955"/>
                  </a:cubicBezTo>
                  <a:cubicBezTo>
                    <a:pt x="666950" y="354260"/>
                    <a:pt x="667036" y="353621"/>
                    <a:pt x="667141" y="353060"/>
                  </a:cubicBezTo>
                  <a:cubicBezTo>
                    <a:pt x="667445" y="351317"/>
                    <a:pt x="667807" y="350345"/>
                    <a:pt x="669084" y="349373"/>
                  </a:cubicBezTo>
                  <a:cubicBezTo>
                    <a:pt x="670360" y="348402"/>
                    <a:pt x="672560" y="347430"/>
                    <a:pt x="674456" y="346354"/>
                  </a:cubicBezTo>
                  <a:cubicBezTo>
                    <a:pt x="676342" y="345278"/>
                    <a:pt x="677932" y="344106"/>
                    <a:pt x="679342" y="342973"/>
                  </a:cubicBezTo>
                  <a:cubicBezTo>
                    <a:pt x="680752" y="341839"/>
                    <a:pt x="681971" y="340772"/>
                    <a:pt x="683943" y="340086"/>
                  </a:cubicBezTo>
                  <a:cubicBezTo>
                    <a:pt x="685914" y="339391"/>
                    <a:pt x="688619" y="339087"/>
                    <a:pt x="691001" y="338601"/>
                  </a:cubicBezTo>
                  <a:cubicBezTo>
                    <a:pt x="693382" y="338115"/>
                    <a:pt x="695420" y="337448"/>
                    <a:pt x="698106" y="335991"/>
                  </a:cubicBezTo>
                  <a:cubicBezTo>
                    <a:pt x="700792" y="334533"/>
                    <a:pt x="704117" y="332285"/>
                    <a:pt x="707517" y="329933"/>
                  </a:cubicBezTo>
                  <a:cubicBezTo>
                    <a:pt x="710917" y="327580"/>
                    <a:pt x="714394" y="325123"/>
                    <a:pt x="717156" y="323637"/>
                  </a:cubicBezTo>
                  <a:cubicBezTo>
                    <a:pt x="719919" y="322151"/>
                    <a:pt x="721966" y="321637"/>
                    <a:pt x="723319" y="320922"/>
                  </a:cubicBezTo>
                  <a:cubicBezTo>
                    <a:pt x="724671" y="320208"/>
                    <a:pt x="725338" y="319284"/>
                    <a:pt x="725700" y="318036"/>
                  </a:cubicBezTo>
                  <a:cubicBezTo>
                    <a:pt x="726053" y="316779"/>
                    <a:pt x="726110" y="315198"/>
                    <a:pt x="726443" y="313588"/>
                  </a:cubicBezTo>
                  <a:cubicBezTo>
                    <a:pt x="726777" y="311978"/>
                    <a:pt x="727396" y="310340"/>
                    <a:pt x="728110" y="308673"/>
                  </a:cubicBezTo>
                  <a:cubicBezTo>
                    <a:pt x="728824" y="307016"/>
                    <a:pt x="729644" y="305320"/>
                    <a:pt x="730920" y="304482"/>
                  </a:cubicBezTo>
                  <a:cubicBezTo>
                    <a:pt x="732196" y="303644"/>
                    <a:pt x="733940" y="303644"/>
                    <a:pt x="736082" y="303177"/>
                  </a:cubicBezTo>
                  <a:cubicBezTo>
                    <a:pt x="738226" y="302720"/>
                    <a:pt x="740788" y="301796"/>
                    <a:pt x="743217" y="300624"/>
                  </a:cubicBezTo>
                  <a:cubicBezTo>
                    <a:pt x="745646" y="299453"/>
                    <a:pt x="747951" y="298015"/>
                    <a:pt x="749408" y="297043"/>
                  </a:cubicBezTo>
                  <a:cubicBezTo>
                    <a:pt x="750865" y="296071"/>
                    <a:pt x="751475" y="295557"/>
                    <a:pt x="751656" y="294509"/>
                  </a:cubicBezTo>
                  <a:cubicBezTo>
                    <a:pt x="751837" y="293462"/>
                    <a:pt x="751580" y="291880"/>
                    <a:pt x="751865" y="290061"/>
                  </a:cubicBezTo>
                  <a:cubicBezTo>
                    <a:pt x="752142" y="288252"/>
                    <a:pt x="752961" y="286204"/>
                    <a:pt x="753123" y="284946"/>
                  </a:cubicBezTo>
                  <a:cubicBezTo>
                    <a:pt x="753275" y="283689"/>
                    <a:pt x="752761" y="283232"/>
                    <a:pt x="752713" y="282413"/>
                  </a:cubicBezTo>
                  <a:cubicBezTo>
                    <a:pt x="752666" y="281594"/>
                    <a:pt x="753075" y="280422"/>
                    <a:pt x="753532" y="279298"/>
                  </a:cubicBezTo>
                  <a:cubicBezTo>
                    <a:pt x="753989" y="278174"/>
                    <a:pt x="754504" y="277098"/>
                    <a:pt x="755447" y="275898"/>
                  </a:cubicBezTo>
                  <a:cubicBezTo>
                    <a:pt x="756390" y="274697"/>
                    <a:pt x="757771" y="273364"/>
                    <a:pt x="759162" y="272192"/>
                  </a:cubicBezTo>
                  <a:cubicBezTo>
                    <a:pt x="760543" y="271021"/>
                    <a:pt x="761924" y="269992"/>
                    <a:pt x="762838" y="268487"/>
                  </a:cubicBezTo>
                  <a:cubicBezTo>
                    <a:pt x="763762" y="266982"/>
                    <a:pt x="764219" y="264982"/>
                    <a:pt x="764200" y="262991"/>
                  </a:cubicBezTo>
                  <a:cubicBezTo>
                    <a:pt x="764172" y="260991"/>
                    <a:pt x="763657" y="259000"/>
                    <a:pt x="764000" y="257410"/>
                  </a:cubicBezTo>
                  <a:cubicBezTo>
                    <a:pt x="764334" y="255828"/>
                    <a:pt x="765505" y="254647"/>
                    <a:pt x="767553" y="253266"/>
                  </a:cubicBezTo>
                  <a:cubicBezTo>
                    <a:pt x="769601" y="251885"/>
                    <a:pt x="772516" y="250304"/>
                    <a:pt x="775611" y="247408"/>
                  </a:cubicBezTo>
                  <a:cubicBezTo>
                    <a:pt x="778707" y="244522"/>
                    <a:pt x="781983" y="240322"/>
                    <a:pt x="784946" y="237617"/>
                  </a:cubicBezTo>
                  <a:cubicBezTo>
                    <a:pt x="787908" y="234902"/>
                    <a:pt x="790565" y="233683"/>
                    <a:pt x="793157" y="232502"/>
                  </a:cubicBezTo>
                  <a:cubicBezTo>
                    <a:pt x="795738" y="231320"/>
                    <a:pt x="798243" y="230197"/>
                    <a:pt x="801233" y="227444"/>
                  </a:cubicBezTo>
                  <a:cubicBezTo>
                    <a:pt x="804224" y="224682"/>
                    <a:pt x="807701" y="220281"/>
                    <a:pt x="814254" y="211489"/>
                  </a:cubicBezTo>
                  <a:cubicBezTo>
                    <a:pt x="820798" y="202688"/>
                    <a:pt x="830418" y="189496"/>
                    <a:pt x="835581" y="182410"/>
                  </a:cubicBezTo>
                  <a:cubicBezTo>
                    <a:pt x="835866" y="182019"/>
                    <a:pt x="836133" y="181648"/>
                    <a:pt x="836400" y="181295"/>
                  </a:cubicBezTo>
                  <a:cubicBezTo>
                    <a:pt x="836324" y="181295"/>
                    <a:pt x="836238" y="181295"/>
                    <a:pt x="836161" y="181295"/>
                  </a:cubicBezTo>
                  <a:cubicBezTo>
                    <a:pt x="834657" y="181314"/>
                    <a:pt x="832990" y="181467"/>
                    <a:pt x="831275" y="181371"/>
                  </a:cubicBezTo>
                  <a:cubicBezTo>
                    <a:pt x="829551" y="181276"/>
                    <a:pt x="827779" y="180924"/>
                    <a:pt x="826427" y="180638"/>
                  </a:cubicBezTo>
                  <a:cubicBezTo>
                    <a:pt x="825074" y="180343"/>
                    <a:pt x="824151" y="180114"/>
                    <a:pt x="822541" y="180038"/>
                  </a:cubicBezTo>
                  <a:cubicBezTo>
                    <a:pt x="820941" y="179962"/>
                    <a:pt x="818655" y="180038"/>
                    <a:pt x="817454" y="179695"/>
                  </a:cubicBezTo>
                  <a:cubicBezTo>
                    <a:pt x="816255" y="179342"/>
                    <a:pt x="816140" y="178571"/>
                    <a:pt x="816159" y="177800"/>
                  </a:cubicBezTo>
                  <a:cubicBezTo>
                    <a:pt x="816178" y="177028"/>
                    <a:pt x="816331" y="176247"/>
                    <a:pt x="815855" y="175904"/>
                  </a:cubicBezTo>
                  <a:cubicBezTo>
                    <a:pt x="815369" y="175561"/>
                    <a:pt x="814254" y="175628"/>
                    <a:pt x="813359" y="175037"/>
                  </a:cubicBezTo>
                  <a:cubicBezTo>
                    <a:pt x="812473" y="174437"/>
                    <a:pt x="811816" y="173161"/>
                    <a:pt x="811101" y="172294"/>
                  </a:cubicBezTo>
                  <a:cubicBezTo>
                    <a:pt x="810387" y="171427"/>
                    <a:pt x="809615" y="170961"/>
                    <a:pt x="808853" y="171132"/>
                  </a:cubicBezTo>
                  <a:cubicBezTo>
                    <a:pt x="808101" y="171303"/>
                    <a:pt x="807368" y="172113"/>
                    <a:pt x="806558" y="171980"/>
                  </a:cubicBezTo>
                  <a:cubicBezTo>
                    <a:pt x="805748" y="171846"/>
                    <a:pt x="804853" y="170760"/>
                    <a:pt x="803834" y="170046"/>
                  </a:cubicBezTo>
                  <a:cubicBezTo>
                    <a:pt x="802805" y="169332"/>
                    <a:pt x="801653" y="168979"/>
                    <a:pt x="800262" y="168522"/>
                  </a:cubicBezTo>
                  <a:cubicBezTo>
                    <a:pt x="798871" y="168055"/>
                    <a:pt x="797242" y="167484"/>
                    <a:pt x="796281" y="166684"/>
                  </a:cubicBezTo>
                  <a:cubicBezTo>
                    <a:pt x="795309" y="165893"/>
                    <a:pt x="795004" y="164884"/>
                    <a:pt x="794233" y="163569"/>
                  </a:cubicBezTo>
                  <a:cubicBezTo>
                    <a:pt x="793461" y="162255"/>
                    <a:pt x="792223" y="160635"/>
                    <a:pt x="791432" y="159188"/>
                  </a:cubicBezTo>
                  <a:cubicBezTo>
                    <a:pt x="790642" y="157740"/>
                    <a:pt x="790289" y="156464"/>
                    <a:pt x="789889" y="155320"/>
                  </a:cubicBezTo>
                  <a:cubicBezTo>
                    <a:pt x="789479" y="154177"/>
                    <a:pt x="789023" y="153178"/>
                    <a:pt x="788032" y="152558"/>
                  </a:cubicBezTo>
                  <a:cubicBezTo>
                    <a:pt x="787051" y="151939"/>
                    <a:pt x="785536" y="151710"/>
                    <a:pt x="784032" y="150939"/>
                  </a:cubicBezTo>
                  <a:cubicBezTo>
                    <a:pt x="782526" y="150168"/>
                    <a:pt x="781021" y="148853"/>
                    <a:pt x="779821" y="147348"/>
                  </a:cubicBezTo>
                  <a:cubicBezTo>
                    <a:pt x="778621" y="145843"/>
                    <a:pt x="777735" y="144138"/>
                    <a:pt x="776821" y="142557"/>
                  </a:cubicBezTo>
                  <a:cubicBezTo>
                    <a:pt x="775916" y="140976"/>
                    <a:pt x="774983" y="139509"/>
                    <a:pt x="773725" y="138814"/>
                  </a:cubicBezTo>
                  <a:cubicBezTo>
                    <a:pt x="772468" y="138118"/>
                    <a:pt x="770887" y="138195"/>
                    <a:pt x="769382" y="137852"/>
                  </a:cubicBezTo>
                  <a:cubicBezTo>
                    <a:pt x="767877" y="137499"/>
                    <a:pt x="766448" y="136728"/>
                    <a:pt x="766096" y="135318"/>
                  </a:cubicBezTo>
                  <a:cubicBezTo>
                    <a:pt x="765753" y="133908"/>
                    <a:pt x="766486" y="131861"/>
                    <a:pt x="766715" y="129965"/>
                  </a:cubicBezTo>
                  <a:cubicBezTo>
                    <a:pt x="766944" y="128069"/>
                    <a:pt x="766677" y="126327"/>
                    <a:pt x="765886" y="125498"/>
                  </a:cubicBezTo>
                  <a:cubicBezTo>
                    <a:pt x="765095" y="124669"/>
                    <a:pt x="763781" y="124745"/>
                    <a:pt x="762600" y="124164"/>
                  </a:cubicBezTo>
                  <a:cubicBezTo>
                    <a:pt x="761419" y="123583"/>
                    <a:pt x="760381" y="122345"/>
                    <a:pt x="759390" y="120840"/>
                  </a:cubicBezTo>
                  <a:cubicBezTo>
                    <a:pt x="758399" y="119335"/>
                    <a:pt x="757476" y="117554"/>
                    <a:pt x="756104" y="115954"/>
                  </a:cubicBezTo>
                  <a:cubicBezTo>
                    <a:pt x="754733" y="114353"/>
                    <a:pt x="752923" y="112925"/>
                    <a:pt x="751370" y="111686"/>
                  </a:cubicBezTo>
                  <a:cubicBezTo>
                    <a:pt x="749827" y="110448"/>
                    <a:pt x="748541" y="109401"/>
                    <a:pt x="747084" y="107915"/>
                  </a:cubicBezTo>
                  <a:cubicBezTo>
                    <a:pt x="745617" y="106429"/>
                    <a:pt x="743950" y="104495"/>
                    <a:pt x="743531" y="103257"/>
                  </a:cubicBezTo>
                  <a:cubicBezTo>
                    <a:pt x="743102" y="102019"/>
                    <a:pt x="743921" y="101476"/>
                    <a:pt x="744674" y="100323"/>
                  </a:cubicBezTo>
                  <a:cubicBezTo>
                    <a:pt x="745427" y="99161"/>
                    <a:pt x="746122" y="97390"/>
                    <a:pt x="745865" y="95856"/>
                  </a:cubicBezTo>
                  <a:cubicBezTo>
                    <a:pt x="745617" y="94332"/>
                    <a:pt x="744417" y="93056"/>
                    <a:pt x="744112" y="91722"/>
                  </a:cubicBezTo>
                  <a:cubicBezTo>
                    <a:pt x="743798" y="90389"/>
                    <a:pt x="744379" y="88998"/>
                    <a:pt x="745150" y="87836"/>
                  </a:cubicBezTo>
                  <a:cubicBezTo>
                    <a:pt x="745922" y="86674"/>
                    <a:pt x="746893" y="85750"/>
                    <a:pt x="746931" y="84759"/>
                  </a:cubicBezTo>
                  <a:cubicBezTo>
                    <a:pt x="746970" y="83778"/>
                    <a:pt x="746074" y="82731"/>
                    <a:pt x="745827" y="81721"/>
                  </a:cubicBezTo>
                  <a:cubicBezTo>
                    <a:pt x="745579" y="80721"/>
                    <a:pt x="745960" y="79749"/>
                    <a:pt x="745674" y="79111"/>
                  </a:cubicBezTo>
                  <a:cubicBezTo>
                    <a:pt x="745379" y="78473"/>
                    <a:pt x="744417" y="78168"/>
                    <a:pt x="743979" y="77216"/>
                  </a:cubicBezTo>
                  <a:cubicBezTo>
                    <a:pt x="743531" y="76273"/>
                    <a:pt x="743607" y="74682"/>
                    <a:pt x="743379" y="73177"/>
                  </a:cubicBezTo>
                  <a:cubicBezTo>
                    <a:pt x="743150" y="71672"/>
                    <a:pt x="742607" y="70243"/>
                    <a:pt x="742293" y="68872"/>
                  </a:cubicBezTo>
                  <a:cubicBezTo>
                    <a:pt x="741979" y="67500"/>
                    <a:pt x="741912" y="66186"/>
                    <a:pt x="741369" y="64366"/>
                  </a:cubicBezTo>
                  <a:cubicBezTo>
                    <a:pt x="740826" y="62547"/>
                    <a:pt x="739816" y="60232"/>
                    <a:pt x="738235" y="58632"/>
                  </a:cubicBezTo>
                  <a:cubicBezTo>
                    <a:pt x="736654" y="57032"/>
                    <a:pt x="734482" y="56137"/>
                    <a:pt x="732768" y="55060"/>
                  </a:cubicBezTo>
                  <a:cubicBezTo>
                    <a:pt x="731044" y="53975"/>
                    <a:pt x="729767" y="52698"/>
                    <a:pt x="728901" y="51603"/>
                  </a:cubicBezTo>
                  <a:cubicBezTo>
                    <a:pt x="728034" y="50498"/>
                    <a:pt x="727567" y="49574"/>
                    <a:pt x="726348" y="49031"/>
                  </a:cubicBezTo>
                  <a:cubicBezTo>
                    <a:pt x="725129" y="48488"/>
                    <a:pt x="723157" y="48336"/>
                    <a:pt x="720957" y="48279"/>
                  </a:cubicBezTo>
                  <a:cubicBezTo>
                    <a:pt x="718756" y="48221"/>
                    <a:pt x="716318" y="48260"/>
                    <a:pt x="714099" y="47879"/>
                  </a:cubicBezTo>
                  <a:cubicBezTo>
                    <a:pt x="711880" y="47488"/>
                    <a:pt x="709870" y="46678"/>
                    <a:pt x="708746" y="44802"/>
                  </a:cubicBezTo>
                  <a:cubicBezTo>
                    <a:pt x="707622" y="42926"/>
                    <a:pt x="707393" y="39992"/>
                    <a:pt x="706831" y="37925"/>
                  </a:cubicBezTo>
                  <a:cubicBezTo>
                    <a:pt x="706269" y="35858"/>
                    <a:pt x="705383" y="34658"/>
                    <a:pt x="704555" y="33401"/>
                  </a:cubicBezTo>
                  <a:cubicBezTo>
                    <a:pt x="703726" y="32143"/>
                    <a:pt x="702945" y="30829"/>
                    <a:pt x="702469" y="29248"/>
                  </a:cubicBezTo>
                  <a:cubicBezTo>
                    <a:pt x="701993" y="27667"/>
                    <a:pt x="701793" y="25809"/>
                    <a:pt x="701507" y="24476"/>
                  </a:cubicBezTo>
                  <a:cubicBezTo>
                    <a:pt x="701212" y="23142"/>
                    <a:pt x="700831" y="22332"/>
                    <a:pt x="699592" y="22856"/>
                  </a:cubicBezTo>
                  <a:cubicBezTo>
                    <a:pt x="698354" y="23380"/>
                    <a:pt x="696268" y="25228"/>
                    <a:pt x="694563" y="26409"/>
                  </a:cubicBezTo>
                  <a:cubicBezTo>
                    <a:pt x="692858" y="27590"/>
                    <a:pt x="691553" y="28086"/>
                    <a:pt x="690020" y="28381"/>
                  </a:cubicBezTo>
                  <a:cubicBezTo>
                    <a:pt x="688496" y="28667"/>
                    <a:pt x="686753" y="28743"/>
                    <a:pt x="685676" y="29619"/>
                  </a:cubicBezTo>
                  <a:cubicBezTo>
                    <a:pt x="684591" y="30486"/>
                    <a:pt x="684171" y="32153"/>
                    <a:pt x="683390" y="33467"/>
                  </a:cubicBezTo>
                  <a:cubicBezTo>
                    <a:pt x="682619" y="34782"/>
                    <a:pt x="681495" y="35744"/>
                    <a:pt x="680552" y="36963"/>
                  </a:cubicBezTo>
                  <a:cubicBezTo>
                    <a:pt x="679599" y="38182"/>
                    <a:pt x="678828" y="39649"/>
                    <a:pt x="678151" y="41202"/>
                  </a:cubicBezTo>
                  <a:cubicBezTo>
                    <a:pt x="677475" y="42745"/>
                    <a:pt x="676894" y="44373"/>
                    <a:pt x="675522" y="45621"/>
                  </a:cubicBezTo>
                  <a:cubicBezTo>
                    <a:pt x="674151" y="46878"/>
                    <a:pt x="671989" y="47764"/>
                    <a:pt x="670055" y="48307"/>
                  </a:cubicBezTo>
                  <a:cubicBezTo>
                    <a:pt x="668122" y="48850"/>
                    <a:pt x="666426" y="49041"/>
                    <a:pt x="664931" y="49603"/>
                  </a:cubicBezTo>
                  <a:cubicBezTo>
                    <a:pt x="663445" y="50165"/>
                    <a:pt x="662169" y="51089"/>
                    <a:pt x="660702" y="51612"/>
                  </a:cubicBezTo>
                  <a:cubicBezTo>
                    <a:pt x="659235" y="52136"/>
                    <a:pt x="657568" y="52251"/>
                    <a:pt x="656272" y="51365"/>
                  </a:cubicBezTo>
                  <a:cubicBezTo>
                    <a:pt x="654977" y="50479"/>
                    <a:pt x="654053" y="48583"/>
                    <a:pt x="653196" y="47555"/>
                  </a:cubicBezTo>
                  <a:cubicBezTo>
                    <a:pt x="652348" y="46535"/>
                    <a:pt x="651567" y="46374"/>
                    <a:pt x="649986" y="46355"/>
                  </a:cubicBezTo>
                  <a:cubicBezTo>
                    <a:pt x="648405" y="46335"/>
                    <a:pt x="646004" y="46450"/>
                    <a:pt x="643642" y="46240"/>
                  </a:cubicBezTo>
                  <a:cubicBezTo>
                    <a:pt x="641290" y="46031"/>
                    <a:pt x="638966" y="45488"/>
                    <a:pt x="636994" y="44773"/>
                  </a:cubicBezTo>
                  <a:cubicBezTo>
                    <a:pt x="635022" y="44059"/>
                    <a:pt x="633403" y="43164"/>
                    <a:pt x="632088" y="42840"/>
                  </a:cubicBezTo>
                  <a:cubicBezTo>
                    <a:pt x="630774" y="42507"/>
                    <a:pt x="629764" y="42745"/>
                    <a:pt x="628593" y="43383"/>
                  </a:cubicBezTo>
                  <a:cubicBezTo>
                    <a:pt x="627412" y="44021"/>
                    <a:pt x="626059" y="45069"/>
                    <a:pt x="624669" y="45802"/>
                  </a:cubicBezTo>
                  <a:cubicBezTo>
                    <a:pt x="623278" y="46535"/>
                    <a:pt x="621849" y="46964"/>
                    <a:pt x="620916" y="47869"/>
                  </a:cubicBezTo>
                  <a:cubicBezTo>
                    <a:pt x="619982" y="48774"/>
                    <a:pt x="619563" y="50174"/>
                    <a:pt x="619201" y="51889"/>
                  </a:cubicBezTo>
                  <a:cubicBezTo>
                    <a:pt x="618830" y="53613"/>
                    <a:pt x="618525" y="55661"/>
                    <a:pt x="617115" y="56184"/>
                  </a:cubicBezTo>
                  <a:cubicBezTo>
                    <a:pt x="615705" y="56708"/>
                    <a:pt x="613191" y="55699"/>
                    <a:pt x="611086" y="55289"/>
                  </a:cubicBezTo>
                  <a:cubicBezTo>
                    <a:pt x="608981" y="54879"/>
                    <a:pt x="607286" y="55079"/>
                    <a:pt x="605752" y="54632"/>
                  </a:cubicBezTo>
                  <a:cubicBezTo>
                    <a:pt x="604228" y="54184"/>
                    <a:pt x="602875" y="53108"/>
                    <a:pt x="601961" y="51812"/>
                  </a:cubicBezTo>
                  <a:cubicBezTo>
                    <a:pt x="601056" y="50517"/>
                    <a:pt x="600590" y="49012"/>
                    <a:pt x="599294" y="48155"/>
                  </a:cubicBezTo>
                  <a:cubicBezTo>
                    <a:pt x="597999" y="47307"/>
                    <a:pt x="595874" y="47117"/>
                    <a:pt x="594389" y="46031"/>
                  </a:cubicBezTo>
                  <a:cubicBezTo>
                    <a:pt x="592903" y="44945"/>
                    <a:pt x="592046" y="42983"/>
                    <a:pt x="590855" y="41973"/>
                  </a:cubicBezTo>
                  <a:cubicBezTo>
                    <a:pt x="589655" y="40973"/>
                    <a:pt x="588112" y="40925"/>
                    <a:pt x="586502" y="40563"/>
                  </a:cubicBezTo>
                  <a:cubicBezTo>
                    <a:pt x="584902" y="40192"/>
                    <a:pt x="583235" y="39506"/>
                    <a:pt x="581540" y="39449"/>
                  </a:cubicBezTo>
                  <a:cubicBezTo>
                    <a:pt x="579834" y="39392"/>
                    <a:pt x="578101" y="39973"/>
                    <a:pt x="575881" y="40782"/>
                  </a:cubicBezTo>
                  <a:cubicBezTo>
                    <a:pt x="573662" y="41592"/>
                    <a:pt x="570957" y="42640"/>
                    <a:pt x="568795" y="43202"/>
                  </a:cubicBezTo>
                  <a:cubicBezTo>
                    <a:pt x="566633" y="43764"/>
                    <a:pt x="565004" y="43840"/>
                    <a:pt x="563499" y="43259"/>
                  </a:cubicBezTo>
                  <a:cubicBezTo>
                    <a:pt x="561994" y="42678"/>
                    <a:pt x="560604" y="41440"/>
                    <a:pt x="558746" y="41002"/>
                  </a:cubicBezTo>
                  <a:cubicBezTo>
                    <a:pt x="556889" y="40554"/>
                    <a:pt x="554574" y="40906"/>
                    <a:pt x="552679" y="40887"/>
                  </a:cubicBezTo>
                  <a:cubicBezTo>
                    <a:pt x="550783" y="40868"/>
                    <a:pt x="549316" y="40487"/>
                    <a:pt x="548412" y="38935"/>
                  </a:cubicBezTo>
                  <a:cubicBezTo>
                    <a:pt x="547497" y="37392"/>
                    <a:pt x="547154" y="34686"/>
                    <a:pt x="546773" y="32439"/>
                  </a:cubicBezTo>
                  <a:cubicBezTo>
                    <a:pt x="546392" y="30200"/>
                    <a:pt x="545964" y="28419"/>
                    <a:pt x="544916" y="26990"/>
                  </a:cubicBezTo>
                  <a:cubicBezTo>
                    <a:pt x="543868" y="25561"/>
                    <a:pt x="542211" y="24476"/>
                    <a:pt x="540372" y="22466"/>
                  </a:cubicBezTo>
                  <a:cubicBezTo>
                    <a:pt x="538534" y="20456"/>
                    <a:pt x="536524" y="17522"/>
                    <a:pt x="534962" y="15122"/>
                  </a:cubicBezTo>
                  <a:cubicBezTo>
                    <a:pt x="533400" y="12722"/>
                    <a:pt x="532276" y="10874"/>
                    <a:pt x="530809" y="9921"/>
                  </a:cubicBezTo>
                  <a:cubicBezTo>
                    <a:pt x="529342" y="8969"/>
                    <a:pt x="527523" y="8931"/>
                    <a:pt x="525637" y="8607"/>
                  </a:cubicBezTo>
                  <a:cubicBezTo>
                    <a:pt x="523742" y="8274"/>
                    <a:pt x="521770" y="7654"/>
                    <a:pt x="520379" y="6807"/>
                  </a:cubicBezTo>
                  <a:cubicBezTo>
                    <a:pt x="518989" y="5959"/>
                    <a:pt x="518179" y="4873"/>
                    <a:pt x="517408" y="3483"/>
                  </a:cubicBezTo>
                  <a:cubicBezTo>
                    <a:pt x="516636" y="2092"/>
                    <a:pt x="515903" y="387"/>
                    <a:pt x="515245" y="63"/>
                  </a:cubicBezTo>
                  <a:cubicBezTo>
                    <a:pt x="514588" y="-270"/>
                    <a:pt x="514007" y="777"/>
                    <a:pt x="512912" y="1835"/>
                  </a:cubicBezTo>
                  <a:cubicBezTo>
                    <a:pt x="511807" y="2902"/>
                    <a:pt x="510188" y="3978"/>
                    <a:pt x="508483" y="4578"/>
                  </a:cubicBezTo>
                  <a:cubicBezTo>
                    <a:pt x="506778" y="5178"/>
                    <a:pt x="505006" y="5292"/>
                    <a:pt x="503749" y="5721"/>
                  </a:cubicBezTo>
                  <a:cubicBezTo>
                    <a:pt x="502491" y="6150"/>
                    <a:pt x="501758" y="6873"/>
                    <a:pt x="500577" y="7397"/>
                  </a:cubicBezTo>
                  <a:cubicBezTo>
                    <a:pt x="499396" y="7921"/>
                    <a:pt x="497777" y="8226"/>
                    <a:pt x="495900" y="7864"/>
                  </a:cubicBezTo>
                  <a:cubicBezTo>
                    <a:pt x="494024" y="7493"/>
                    <a:pt x="491900" y="6454"/>
                    <a:pt x="490223" y="5254"/>
                  </a:cubicBezTo>
                  <a:cubicBezTo>
                    <a:pt x="488537" y="4054"/>
                    <a:pt x="487309" y="2702"/>
                    <a:pt x="485861" y="2159"/>
                  </a:cubicBezTo>
                  <a:cubicBezTo>
                    <a:pt x="484413" y="1616"/>
                    <a:pt x="482746" y="1882"/>
                    <a:pt x="481536" y="2635"/>
                  </a:cubicBezTo>
                  <a:cubicBezTo>
                    <a:pt x="480317" y="3387"/>
                    <a:pt x="479546" y="4626"/>
                    <a:pt x="478622" y="5788"/>
                  </a:cubicBezTo>
                  <a:cubicBezTo>
                    <a:pt x="478031" y="6521"/>
                    <a:pt x="477393" y="7216"/>
                    <a:pt x="476622" y="7902"/>
                  </a:cubicBezTo>
                  <a:cubicBezTo>
                    <a:pt x="476174" y="8302"/>
                    <a:pt x="475679" y="8693"/>
                    <a:pt x="475126" y="9074"/>
                  </a:cubicBezTo>
                  <a:cubicBezTo>
                    <a:pt x="473640" y="10112"/>
                    <a:pt x="471745" y="11122"/>
                    <a:pt x="470659" y="12455"/>
                  </a:cubicBezTo>
                  <a:cubicBezTo>
                    <a:pt x="469573" y="13789"/>
                    <a:pt x="469306" y="15446"/>
                    <a:pt x="470097" y="16979"/>
                  </a:cubicBezTo>
                  <a:cubicBezTo>
                    <a:pt x="470888" y="18503"/>
                    <a:pt x="472745" y="19894"/>
                    <a:pt x="474250" y="21247"/>
                  </a:cubicBezTo>
                  <a:cubicBezTo>
                    <a:pt x="475755" y="22599"/>
                    <a:pt x="476917" y="23914"/>
                    <a:pt x="477307" y="25809"/>
                  </a:cubicBezTo>
                  <a:cubicBezTo>
                    <a:pt x="477698" y="27705"/>
                    <a:pt x="477307" y="30172"/>
                    <a:pt x="476612" y="31648"/>
                  </a:cubicBezTo>
                  <a:cubicBezTo>
                    <a:pt x="475917" y="33115"/>
                    <a:pt x="474907" y="33581"/>
                    <a:pt x="474717" y="34039"/>
                  </a:cubicBezTo>
                  <a:cubicBezTo>
                    <a:pt x="474526" y="34505"/>
                    <a:pt x="475136" y="34972"/>
                    <a:pt x="476726" y="35353"/>
                  </a:cubicBezTo>
                  <a:cubicBezTo>
                    <a:pt x="478307" y="35734"/>
                    <a:pt x="480860" y="36048"/>
                    <a:pt x="482641" y="37420"/>
                  </a:cubicBezTo>
                  <a:cubicBezTo>
                    <a:pt x="484413" y="38792"/>
                    <a:pt x="485423" y="41221"/>
                    <a:pt x="485175" y="43135"/>
                  </a:cubicBezTo>
                  <a:cubicBezTo>
                    <a:pt x="484927" y="45050"/>
                    <a:pt x="483413" y="46440"/>
                    <a:pt x="482956" y="47850"/>
                  </a:cubicBezTo>
                  <a:cubicBezTo>
                    <a:pt x="482489" y="49260"/>
                    <a:pt x="483070" y="50688"/>
                    <a:pt x="483365" y="51927"/>
                  </a:cubicBezTo>
                  <a:cubicBezTo>
                    <a:pt x="483651" y="53165"/>
                    <a:pt x="483651" y="54213"/>
                    <a:pt x="482613" y="54632"/>
                  </a:cubicBezTo>
                  <a:cubicBezTo>
                    <a:pt x="481565" y="55051"/>
                    <a:pt x="479479" y="54860"/>
                    <a:pt x="477898" y="54879"/>
                  </a:cubicBezTo>
                  <a:cubicBezTo>
                    <a:pt x="476317" y="54898"/>
                    <a:pt x="475231" y="55127"/>
                    <a:pt x="474098" y="55860"/>
                  </a:cubicBezTo>
                  <a:cubicBezTo>
                    <a:pt x="472954" y="56594"/>
                    <a:pt x="471754" y="57832"/>
                    <a:pt x="470306" y="58337"/>
                  </a:cubicBezTo>
                  <a:cubicBezTo>
                    <a:pt x="468859" y="58842"/>
                    <a:pt x="467154" y="58604"/>
                    <a:pt x="465630" y="58689"/>
                  </a:cubicBezTo>
                  <a:cubicBezTo>
                    <a:pt x="464106" y="58766"/>
                    <a:pt x="462753" y="59156"/>
                    <a:pt x="460915" y="60290"/>
                  </a:cubicBezTo>
                  <a:cubicBezTo>
                    <a:pt x="459076" y="61433"/>
                    <a:pt x="456762" y="63328"/>
                    <a:pt x="454847" y="65547"/>
                  </a:cubicBezTo>
                  <a:cubicBezTo>
                    <a:pt x="452933" y="67767"/>
                    <a:pt x="451428" y="70319"/>
                    <a:pt x="449380" y="72177"/>
                  </a:cubicBezTo>
                  <a:cubicBezTo>
                    <a:pt x="447332" y="74034"/>
                    <a:pt x="444741" y="75196"/>
                    <a:pt x="442979" y="75054"/>
                  </a:cubicBezTo>
                  <a:cubicBezTo>
                    <a:pt x="441217" y="74920"/>
                    <a:pt x="440293" y="73491"/>
                    <a:pt x="438674" y="72291"/>
                  </a:cubicBezTo>
                  <a:cubicBezTo>
                    <a:pt x="437045" y="71091"/>
                    <a:pt x="434730" y="70129"/>
                    <a:pt x="432978" y="69900"/>
                  </a:cubicBezTo>
                  <a:cubicBezTo>
                    <a:pt x="431216" y="69672"/>
                    <a:pt x="430025" y="70167"/>
                    <a:pt x="428568" y="70634"/>
                  </a:cubicBezTo>
                  <a:cubicBezTo>
                    <a:pt x="427120" y="71091"/>
                    <a:pt x="425415" y="71520"/>
                    <a:pt x="423434" y="71948"/>
                  </a:cubicBezTo>
                  <a:cubicBezTo>
                    <a:pt x="421443" y="72367"/>
                    <a:pt x="419157" y="72796"/>
                    <a:pt x="417481" y="73568"/>
                  </a:cubicBezTo>
                  <a:cubicBezTo>
                    <a:pt x="415795" y="74339"/>
                    <a:pt x="414719" y="75463"/>
                    <a:pt x="414328" y="76739"/>
                  </a:cubicBezTo>
                  <a:cubicBezTo>
                    <a:pt x="413947" y="78016"/>
                    <a:pt x="414252" y="79445"/>
                    <a:pt x="414699" y="80568"/>
                  </a:cubicBezTo>
                  <a:cubicBezTo>
                    <a:pt x="415147" y="81692"/>
                    <a:pt x="415719" y="82502"/>
                    <a:pt x="416223" y="83931"/>
                  </a:cubicBezTo>
                  <a:cubicBezTo>
                    <a:pt x="416728" y="85360"/>
                    <a:pt x="417157" y="87407"/>
                    <a:pt x="417729" y="89188"/>
                  </a:cubicBezTo>
                  <a:cubicBezTo>
                    <a:pt x="418309" y="90960"/>
                    <a:pt x="419043" y="92475"/>
                    <a:pt x="419700" y="94275"/>
                  </a:cubicBezTo>
                  <a:cubicBezTo>
                    <a:pt x="420357" y="96066"/>
                    <a:pt x="420938" y="98161"/>
                    <a:pt x="420738" y="99971"/>
                  </a:cubicBezTo>
                  <a:cubicBezTo>
                    <a:pt x="420548" y="101781"/>
                    <a:pt x="419576" y="103333"/>
                    <a:pt x="418557" y="104914"/>
                  </a:cubicBezTo>
                  <a:cubicBezTo>
                    <a:pt x="417528" y="106495"/>
                    <a:pt x="416452" y="108124"/>
                    <a:pt x="415404" y="109667"/>
                  </a:cubicBezTo>
                  <a:cubicBezTo>
                    <a:pt x="414357" y="111210"/>
                    <a:pt x="413356" y="112677"/>
                    <a:pt x="411909" y="113649"/>
                  </a:cubicBezTo>
                  <a:cubicBezTo>
                    <a:pt x="410461" y="114620"/>
                    <a:pt x="408565" y="115078"/>
                    <a:pt x="406727" y="115944"/>
                  </a:cubicBezTo>
                  <a:cubicBezTo>
                    <a:pt x="404889" y="116811"/>
                    <a:pt x="403108" y="118087"/>
                    <a:pt x="402012" y="119602"/>
                  </a:cubicBezTo>
                  <a:cubicBezTo>
                    <a:pt x="400907" y="121107"/>
                    <a:pt x="400488" y="122850"/>
                    <a:pt x="400136" y="125164"/>
                  </a:cubicBezTo>
                  <a:cubicBezTo>
                    <a:pt x="399783" y="127479"/>
                    <a:pt x="399517" y="130384"/>
                    <a:pt x="398745" y="133746"/>
                  </a:cubicBezTo>
                  <a:cubicBezTo>
                    <a:pt x="397974" y="137109"/>
                    <a:pt x="396697" y="140938"/>
                    <a:pt x="395687" y="143195"/>
                  </a:cubicBezTo>
                  <a:cubicBezTo>
                    <a:pt x="394688" y="145453"/>
                    <a:pt x="393945" y="146148"/>
                    <a:pt x="392906" y="146729"/>
                  </a:cubicBezTo>
                  <a:cubicBezTo>
                    <a:pt x="391859" y="147310"/>
                    <a:pt x="390506" y="147767"/>
                    <a:pt x="388753" y="147405"/>
                  </a:cubicBezTo>
                  <a:cubicBezTo>
                    <a:pt x="386991" y="147043"/>
                    <a:pt x="384829" y="145843"/>
                    <a:pt x="383381" y="145691"/>
                  </a:cubicBezTo>
                  <a:cubicBezTo>
                    <a:pt x="381933" y="145538"/>
                    <a:pt x="381200" y="146424"/>
                    <a:pt x="380790" y="148167"/>
                  </a:cubicBezTo>
                  <a:cubicBezTo>
                    <a:pt x="380381" y="149901"/>
                    <a:pt x="380305" y="152492"/>
                    <a:pt x="379495" y="154330"/>
                  </a:cubicBezTo>
                  <a:cubicBezTo>
                    <a:pt x="378686" y="156168"/>
                    <a:pt x="377142" y="157245"/>
                    <a:pt x="376409" y="159216"/>
                  </a:cubicBezTo>
                  <a:cubicBezTo>
                    <a:pt x="375676" y="161188"/>
                    <a:pt x="375752" y="164045"/>
                    <a:pt x="376257" y="166265"/>
                  </a:cubicBezTo>
                  <a:cubicBezTo>
                    <a:pt x="376761" y="168484"/>
                    <a:pt x="377685" y="170075"/>
                    <a:pt x="377742" y="171523"/>
                  </a:cubicBezTo>
                  <a:cubicBezTo>
                    <a:pt x="377800" y="172970"/>
                    <a:pt x="376990" y="174285"/>
                    <a:pt x="376409" y="176257"/>
                  </a:cubicBezTo>
                  <a:cubicBezTo>
                    <a:pt x="375828" y="178228"/>
                    <a:pt x="375485" y="180857"/>
                    <a:pt x="374713" y="183057"/>
                  </a:cubicBezTo>
                  <a:cubicBezTo>
                    <a:pt x="373942" y="185258"/>
                    <a:pt x="372742" y="187039"/>
                    <a:pt x="371047" y="188391"/>
                  </a:cubicBezTo>
                  <a:cubicBezTo>
                    <a:pt x="369341" y="189744"/>
                    <a:pt x="367141" y="190668"/>
                    <a:pt x="365827" y="192173"/>
                  </a:cubicBezTo>
                  <a:cubicBezTo>
                    <a:pt x="364512" y="193678"/>
                    <a:pt x="364084" y="195764"/>
                    <a:pt x="363007" y="195869"/>
                  </a:cubicBezTo>
                  <a:cubicBezTo>
                    <a:pt x="361922" y="195964"/>
                    <a:pt x="360188" y="194068"/>
                    <a:pt x="358388" y="192697"/>
                  </a:cubicBezTo>
                  <a:cubicBezTo>
                    <a:pt x="356588" y="191325"/>
                    <a:pt x="354730" y="190477"/>
                    <a:pt x="353092" y="190477"/>
                  </a:cubicBezTo>
                  <a:cubicBezTo>
                    <a:pt x="351454" y="190477"/>
                    <a:pt x="350015" y="191325"/>
                    <a:pt x="347996" y="191487"/>
                  </a:cubicBezTo>
                  <a:cubicBezTo>
                    <a:pt x="345967" y="191639"/>
                    <a:pt x="343338" y="191096"/>
                    <a:pt x="341119" y="190249"/>
                  </a:cubicBezTo>
                  <a:cubicBezTo>
                    <a:pt x="338900" y="189401"/>
                    <a:pt x="337080" y="188239"/>
                    <a:pt x="335728" y="187077"/>
                  </a:cubicBezTo>
                  <a:cubicBezTo>
                    <a:pt x="334375" y="185915"/>
                    <a:pt x="333480" y="184762"/>
                    <a:pt x="332947" y="183191"/>
                  </a:cubicBezTo>
                  <a:cubicBezTo>
                    <a:pt x="332404" y="181629"/>
                    <a:pt x="332213" y="179657"/>
                    <a:pt x="331984" y="177761"/>
                  </a:cubicBezTo>
                  <a:cubicBezTo>
                    <a:pt x="331756" y="175866"/>
                    <a:pt x="331479" y="174056"/>
                    <a:pt x="330975" y="173047"/>
                  </a:cubicBezTo>
                  <a:cubicBezTo>
                    <a:pt x="330470" y="172037"/>
                    <a:pt x="329737" y="171846"/>
                    <a:pt x="329079" y="172218"/>
                  </a:cubicBezTo>
                  <a:cubicBezTo>
                    <a:pt x="328422" y="172580"/>
                    <a:pt x="327841" y="173513"/>
                    <a:pt x="327108" y="174418"/>
                  </a:cubicBezTo>
                  <a:cubicBezTo>
                    <a:pt x="326374" y="175323"/>
                    <a:pt x="325488" y="176218"/>
                    <a:pt x="324498" y="176704"/>
                  </a:cubicBezTo>
                  <a:cubicBezTo>
                    <a:pt x="323517" y="177190"/>
                    <a:pt x="322431" y="177266"/>
                    <a:pt x="321736" y="177790"/>
                  </a:cubicBezTo>
                  <a:cubicBezTo>
                    <a:pt x="321040" y="178314"/>
                    <a:pt x="320726" y="179276"/>
                    <a:pt x="320326" y="180143"/>
                  </a:cubicBezTo>
                  <a:cubicBezTo>
                    <a:pt x="319916" y="181010"/>
                    <a:pt x="319421" y="181791"/>
                    <a:pt x="318278" y="181848"/>
                  </a:cubicBezTo>
                  <a:cubicBezTo>
                    <a:pt x="317135" y="181905"/>
                    <a:pt x="315363" y="181248"/>
                    <a:pt x="314687" y="181267"/>
                  </a:cubicBezTo>
                  <a:cubicBezTo>
                    <a:pt x="314011" y="181286"/>
                    <a:pt x="314430" y="181981"/>
                    <a:pt x="315011" y="182924"/>
                  </a:cubicBezTo>
                  <a:cubicBezTo>
                    <a:pt x="315592" y="183877"/>
                    <a:pt x="316325" y="185067"/>
                    <a:pt x="316402" y="186400"/>
                  </a:cubicBezTo>
                  <a:cubicBezTo>
                    <a:pt x="316478" y="187734"/>
                    <a:pt x="315897" y="189201"/>
                    <a:pt x="314582" y="190325"/>
                  </a:cubicBezTo>
                  <a:cubicBezTo>
                    <a:pt x="313268" y="191449"/>
                    <a:pt x="311220" y="192220"/>
                    <a:pt x="309906" y="193220"/>
                  </a:cubicBezTo>
                  <a:cubicBezTo>
                    <a:pt x="308591" y="194221"/>
                    <a:pt x="308010" y="195459"/>
                    <a:pt x="307972" y="197107"/>
                  </a:cubicBezTo>
                  <a:cubicBezTo>
                    <a:pt x="307934" y="198745"/>
                    <a:pt x="308429" y="200793"/>
                    <a:pt x="308915" y="202727"/>
                  </a:cubicBezTo>
                  <a:cubicBezTo>
                    <a:pt x="309401" y="204660"/>
                    <a:pt x="309858" y="206470"/>
                    <a:pt x="309906" y="207965"/>
                  </a:cubicBezTo>
                  <a:cubicBezTo>
                    <a:pt x="309944" y="209451"/>
                    <a:pt x="309553" y="210613"/>
                    <a:pt x="308420" y="211404"/>
                  </a:cubicBezTo>
                  <a:cubicBezTo>
                    <a:pt x="307277" y="212194"/>
                    <a:pt x="305381" y="212613"/>
                    <a:pt x="304152" y="213080"/>
                  </a:cubicBezTo>
                  <a:cubicBezTo>
                    <a:pt x="302914" y="213547"/>
                    <a:pt x="302343" y="214052"/>
                    <a:pt x="302143" y="215147"/>
                  </a:cubicBezTo>
                  <a:cubicBezTo>
                    <a:pt x="301943" y="216252"/>
                    <a:pt x="302143" y="217947"/>
                    <a:pt x="301171" y="219748"/>
                  </a:cubicBezTo>
                  <a:cubicBezTo>
                    <a:pt x="300199" y="221548"/>
                    <a:pt x="298075" y="223434"/>
                    <a:pt x="296532" y="223862"/>
                  </a:cubicBezTo>
                  <a:cubicBezTo>
                    <a:pt x="294989" y="224282"/>
                    <a:pt x="294018" y="223243"/>
                    <a:pt x="293713" y="222338"/>
                  </a:cubicBezTo>
                  <a:cubicBezTo>
                    <a:pt x="293399" y="221434"/>
                    <a:pt x="293751" y="220652"/>
                    <a:pt x="293999" y="219405"/>
                  </a:cubicBezTo>
                  <a:cubicBezTo>
                    <a:pt x="294246" y="218147"/>
                    <a:pt x="294408" y="216414"/>
                    <a:pt x="293980" y="215604"/>
                  </a:cubicBezTo>
                  <a:cubicBezTo>
                    <a:pt x="293551" y="214795"/>
                    <a:pt x="292541" y="214909"/>
                    <a:pt x="291389" y="215433"/>
                  </a:cubicBezTo>
                  <a:cubicBezTo>
                    <a:pt x="290227" y="215957"/>
                    <a:pt x="288912" y="216881"/>
                    <a:pt x="287626" y="217481"/>
                  </a:cubicBezTo>
                  <a:cubicBezTo>
                    <a:pt x="286331" y="218081"/>
                    <a:pt x="285055" y="218347"/>
                    <a:pt x="283702" y="217176"/>
                  </a:cubicBezTo>
                  <a:cubicBezTo>
                    <a:pt x="282350" y="215995"/>
                    <a:pt x="280921" y="213366"/>
                    <a:pt x="279492" y="210918"/>
                  </a:cubicBezTo>
                  <a:cubicBezTo>
                    <a:pt x="278063" y="208460"/>
                    <a:pt x="276635" y="206184"/>
                    <a:pt x="275472" y="205336"/>
                  </a:cubicBezTo>
                  <a:cubicBezTo>
                    <a:pt x="274311" y="204489"/>
                    <a:pt x="273425" y="205060"/>
                    <a:pt x="272301" y="205879"/>
                  </a:cubicBezTo>
                  <a:cubicBezTo>
                    <a:pt x="271177" y="206689"/>
                    <a:pt x="269834" y="207737"/>
                    <a:pt x="268634" y="209070"/>
                  </a:cubicBezTo>
                  <a:cubicBezTo>
                    <a:pt x="267433" y="210404"/>
                    <a:pt x="266395" y="212023"/>
                    <a:pt x="265271" y="213109"/>
                  </a:cubicBezTo>
                  <a:cubicBezTo>
                    <a:pt x="264147" y="214195"/>
                    <a:pt x="262957" y="214728"/>
                    <a:pt x="260709" y="215909"/>
                  </a:cubicBezTo>
                  <a:cubicBezTo>
                    <a:pt x="258461" y="217090"/>
                    <a:pt x="255184" y="218900"/>
                    <a:pt x="253575" y="220891"/>
                  </a:cubicBezTo>
                  <a:cubicBezTo>
                    <a:pt x="251974" y="222881"/>
                    <a:pt x="252051" y="225043"/>
                    <a:pt x="251831" y="227349"/>
                  </a:cubicBezTo>
                  <a:cubicBezTo>
                    <a:pt x="251622" y="229644"/>
                    <a:pt x="251117" y="232083"/>
                    <a:pt x="250041" y="234473"/>
                  </a:cubicBezTo>
                  <a:cubicBezTo>
                    <a:pt x="248955" y="236864"/>
                    <a:pt x="247298" y="239226"/>
                    <a:pt x="245716" y="239998"/>
                  </a:cubicBezTo>
                  <a:cubicBezTo>
                    <a:pt x="244135" y="240769"/>
                    <a:pt x="242621" y="239960"/>
                    <a:pt x="241411" y="238493"/>
                  </a:cubicBezTo>
                  <a:cubicBezTo>
                    <a:pt x="240192" y="237026"/>
                    <a:pt x="239268" y="234892"/>
                    <a:pt x="237839" y="233892"/>
                  </a:cubicBezTo>
                  <a:cubicBezTo>
                    <a:pt x="236411" y="232892"/>
                    <a:pt x="234477" y="233006"/>
                    <a:pt x="232658" y="232502"/>
                  </a:cubicBezTo>
                  <a:cubicBezTo>
                    <a:pt x="230839" y="231997"/>
                    <a:pt x="229143" y="230882"/>
                    <a:pt x="226800" y="229644"/>
                  </a:cubicBezTo>
                  <a:cubicBezTo>
                    <a:pt x="224466" y="228406"/>
                    <a:pt x="221485" y="227053"/>
                    <a:pt x="218084" y="225606"/>
                  </a:cubicBezTo>
                  <a:cubicBezTo>
                    <a:pt x="214684" y="224158"/>
                    <a:pt x="210855" y="222615"/>
                    <a:pt x="208093" y="222262"/>
                  </a:cubicBezTo>
                  <a:cubicBezTo>
                    <a:pt x="205330" y="221910"/>
                    <a:pt x="203625" y="222767"/>
                    <a:pt x="202511" y="223443"/>
                  </a:cubicBezTo>
                  <a:cubicBezTo>
                    <a:pt x="201387" y="224120"/>
                    <a:pt x="200844" y="224624"/>
                    <a:pt x="199939" y="225453"/>
                  </a:cubicBezTo>
                  <a:cubicBezTo>
                    <a:pt x="199034" y="226282"/>
                    <a:pt x="197758" y="227444"/>
                    <a:pt x="196091" y="227596"/>
                  </a:cubicBezTo>
                  <a:cubicBezTo>
                    <a:pt x="194424" y="227749"/>
                    <a:pt x="192386" y="226901"/>
                    <a:pt x="190719" y="225491"/>
                  </a:cubicBezTo>
                  <a:cubicBezTo>
                    <a:pt x="189052" y="224082"/>
                    <a:pt x="187776" y="222110"/>
                    <a:pt x="187223" y="221357"/>
                  </a:cubicBezTo>
                  <a:cubicBezTo>
                    <a:pt x="186662" y="220605"/>
                    <a:pt x="186823" y="221062"/>
                    <a:pt x="186604" y="221748"/>
                  </a:cubicBezTo>
                  <a:cubicBezTo>
                    <a:pt x="186395" y="222424"/>
                    <a:pt x="185814" y="223310"/>
                    <a:pt x="185366" y="224320"/>
                  </a:cubicBezTo>
                  <a:cubicBezTo>
                    <a:pt x="184918" y="225320"/>
                    <a:pt x="184614" y="226444"/>
                    <a:pt x="185042" y="227587"/>
                  </a:cubicBezTo>
                  <a:cubicBezTo>
                    <a:pt x="185461" y="228730"/>
                    <a:pt x="186624" y="229892"/>
                    <a:pt x="187433" y="231644"/>
                  </a:cubicBezTo>
                  <a:cubicBezTo>
                    <a:pt x="188243" y="233407"/>
                    <a:pt x="188709" y="235759"/>
                    <a:pt x="187938" y="237617"/>
                  </a:cubicBezTo>
                  <a:cubicBezTo>
                    <a:pt x="187166" y="239474"/>
                    <a:pt x="185156" y="240827"/>
                    <a:pt x="183280" y="241150"/>
                  </a:cubicBezTo>
                  <a:cubicBezTo>
                    <a:pt x="181404" y="241474"/>
                    <a:pt x="179670" y="240779"/>
                    <a:pt x="178813" y="239645"/>
                  </a:cubicBezTo>
                  <a:cubicBezTo>
                    <a:pt x="177965" y="238502"/>
                    <a:pt x="178003" y="236921"/>
                    <a:pt x="178003" y="235569"/>
                  </a:cubicBezTo>
                  <a:cubicBezTo>
                    <a:pt x="178003" y="234216"/>
                    <a:pt x="177965" y="233092"/>
                    <a:pt x="177737" y="232826"/>
                  </a:cubicBezTo>
                  <a:cubicBezTo>
                    <a:pt x="177508" y="232559"/>
                    <a:pt x="177079" y="233130"/>
                    <a:pt x="175708" y="233654"/>
                  </a:cubicBezTo>
                  <a:cubicBezTo>
                    <a:pt x="174336" y="234178"/>
                    <a:pt x="172012" y="234635"/>
                    <a:pt x="170031" y="235121"/>
                  </a:cubicBezTo>
                  <a:cubicBezTo>
                    <a:pt x="168050" y="235607"/>
                    <a:pt x="166373" y="236112"/>
                    <a:pt x="164754" y="236569"/>
                  </a:cubicBezTo>
                  <a:cubicBezTo>
                    <a:pt x="163135" y="237035"/>
                    <a:pt x="161544" y="237455"/>
                    <a:pt x="159944" y="236550"/>
                  </a:cubicBezTo>
                  <a:cubicBezTo>
                    <a:pt x="158344" y="235645"/>
                    <a:pt x="156715" y="233397"/>
                    <a:pt x="155191" y="232121"/>
                  </a:cubicBezTo>
                  <a:cubicBezTo>
                    <a:pt x="153657" y="230844"/>
                    <a:pt x="152238" y="230539"/>
                    <a:pt x="151171" y="231178"/>
                  </a:cubicBezTo>
                  <a:cubicBezTo>
                    <a:pt x="150105" y="231816"/>
                    <a:pt x="149419" y="233397"/>
                    <a:pt x="149476" y="234959"/>
                  </a:cubicBezTo>
                  <a:cubicBezTo>
                    <a:pt x="149533" y="236531"/>
                    <a:pt x="150343" y="238074"/>
                    <a:pt x="151209" y="239864"/>
                  </a:cubicBezTo>
                  <a:cubicBezTo>
                    <a:pt x="152076" y="241665"/>
                    <a:pt x="153010" y="243713"/>
                    <a:pt x="153219" y="245294"/>
                  </a:cubicBezTo>
                  <a:cubicBezTo>
                    <a:pt x="153429" y="246875"/>
                    <a:pt x="152924" y="247999"/>
                    <a:pt x="152372" y="249256"/>
                  </a:cubicBezTo>
                  <a:cubicBezTo>
                    <a:pt x="151810" y="250513"/>
                    <a:pt x="151190" y="251904"/>
                    <a:pt x="150190" y="252733"/>
                  </a:cubicBezTo>
                  <a:cubicBezTo>
                    <a:pt x="149190" y="253562"/>
                    <a:pt x="147799" y="253838"/>
                    <a:pt x="146561" y="253447"/>
                  </a:cubicBezTo>
                  <a:cubicBezTo>
                    <a:pt x="145323" y="253066"/>
                    <a:pt x="144247" y="252018"/>
                    <a:pt x="143123" y="251666"/>
                  </a:cubicBezTo>
                  <a:cubicBezTo>
                    <a:pt x="141999" y="251323"/>
                    <a:pt x="140837" y="251666"/>
                    <a:pt x="139732" y="252104"/>
                  </a:cubicBezTo>
                  <a:cubicBezTo>
                    <a:pt x="138674" y="252523"/>
                    <a:pt x="137655" y="253019"/>
                    <a:pt x="136455" y="253247"/>
                  </a:cubicBezTo>
                  <a:cubicBezTo>
                    <a:pt x="136608" y="254266"/>
                    <a:pt x="136636" y="255286"/>
                    <a:pt x="136436" y="256390"/>
                  </a:cubicBezTo>
                  <a:cubicBezTo>
                    <a:pt x="136074" y="258352"/>
                    <a:pt x="135007" y="260591"/>
                    <a:pt x="133179" y="262601"/>
                  </a:cubicBezTo>
                  <a:cubicBezTo>
                    <a:pt x="131350" y="264611"/>
                    <a:pt x="128759" y="266401"/>
                    <a:pt x="127378" y="268849"/>
                  </a:cubicBezTo>
                  <a:cubicBezTo>
                    <a:pt x="125997" y="271306"/>
                    <a:pt x="125816" y="274431"/>
                    <a:pt x="126797" y="277736"/>
                  </a:cubicBezTo>
                  <a:cubicBezTo>
                    <a:pt x="127778" y="281041"/>
                    <a:pt x="129921" y="284527"/>
                    <a:pt x="131979" y="287023"/>
                  </a:cubicBezTo>
                  <a:cubicBezTo>
                    <a:pt x="134036" y="289528"/>
                    <a:pt x="135998" y="291042"/>
                    <a:pt x="137474" y="292385"/>
                  </a:cubicBezTo>
                  <a:cubicBezTo>
                    <a:pt x="138951" y="293728"/>
                    <a:pt x="139932" y="294890"/>
                    <a:pt x="138941" y="295957"/>
                  </a:cubicBezTo>
                  <a:cubicBezTo>
                    <a:pt x="137960" y="297024"/>
                    <a:pt x="135017" y="298005"/>
                    <a:pt x="131664" y="299529"/>
                  </a:cubicBezTo>
                  <a:cubicBezTo>
                    <a:pt x="128311" y="301053"/>
                    <a:pt x="124558" y="303101"/>
                    <a:pt x="120672" y="305111"/>
                  </a:cubicBezTo>
                  <a:cubicBezTo>
                    <a:pt x="116786" y="307120"/>
                    <a:pt x="112767" y="309083"/>
                    <a:pt x="110442" y="310330"/>
                  </a:cubicBezTo>
                  <a:cubicBezTo>
                    <a:pt x="108118" y="311588"/>
                    <a:pt x="107490" y="312121"/>
                    <a:pt x="106375" y="312121"/>
                  </a:cubicBezTo>
                  <a:cubicBezTo>
                    <a:pt x="105261" y="312121"/>
                    <a:pt x="103651" y="311588"/>
                    <a:pt x="101994" y="311854"/>
                  </a:cubicBezTo>
                  <a:cubicBezTo>
                    <a:pt x="100336" y="312121"/>
                    <a:pt x="98641" y="313197"/>
                    <a:pt x="97574" y="314845"/>
                  </a:cubicBezTo>
                  <a:cubicBezTo>
                    <a:pt x="96498" y="316493"/>
                    <a:pt x="96050" y="318731"/>
                    <a:pt x="95698" y="321008"/>
                  </a:cubicBezTo>
                  <a:cubicBezTo>
                    <a:pt x="95336" y="323284"/>
                    <a:pt x="95069" y="325609"/>
                    <a:pt x="94450" y="328018"/>
                  </a:cubicBezTo>
                  <a:cubicBezTo>
                    <a:pt x="93821" y="330428"/>
                    <a:pt x="92840" y="332933"/>
                    <a:pt x="93554" y="335657"/>
                  </a:cubicBezTo>
                  <a:cubicBezTo>
                    <a:pt x="94269" y="338382"/>
                    <a:pt x="96679" y="341325"/>
                    <a:pt x="98870" y="344449"/>
                  </a:cubicBezTo>
                  <a:cubicBezTo>
                    <a:pt x="101060" y="347573"/>
                    <a:pt x="103022" y="350878"/>
                    <a:pt x="103784" y="354402"/>
                  </a:cubicBezTo>
                  <a:cubicBezTo>
                    <a:pt x="104547" y="357927"/>
                    <a:pt x="104099" y="361680"/>
                    <a:pt x="101413" y="363604"/>
                  </a:cubicBezTo>
                  <a:cubicBezTo>
                    <a:pt x="98736" y="365528"/>
                    <a:pt x="93821" y="365613"/>
                    <a:pt x="89716" y="364499"/>
                  </a:cubicBezTo>
                  <a:cubicBezTo>
                    <a:pt x="85611" y="363385"/>
                    <a:pt x="82296" y="361060"/>
                    <a:pt x="79038" y="359536"/>
                  </a:cubicBezTo>
                  <a:cubicBezTo>
                    <a:pt x="75781" y="358022"/>
                    <a:pt x="72562" y="357308"/>
                    <a:pt x="68723" y="356012"/>
                  </a:cubicBezTo>
                  <a:cubicBezTo>
                    <a:pt x="64884" y="354717"/>
                    <a:pt x="60417" y="352841"/>
                    <a:pt x="56302" y="351374"/>
                  </a:cubicBezTo>
                  <a:cubicBezTo>
                    <a:pt x="52197" y="349897"/>
                    <a:pt x="48444" y="348830"/>
                    <a:pt x="44644" y="349364"/>
                  </a:cubicBezTo>
                  <a:cubicBezTo>
                    <a:pt x="40853" y="349897"/>
                    <a:pt x="37005" y="352050"/>
                    <a:pt x="33433" y="355574"/>
                  </a:cubicBezTo>
                  <a:cubicBezTo>
                    <a:pt x="29861" y="359108"/>
                    <a:pt x="26556" y="364013"/>
                    <a:pt x="24003" y="368404"/>
                  </a:cubicBezTo>
                  <a:cubicBezTo>
                    <a:pt x="21450" y="372795"/>
                    <a:pt x="19650" y="376662"/>
                    <a:pt x="18536" y="379920"/>
                  </a:cubicBezTo>
                  <a:cubicBezTo>
                    <a:pt x="18402" y="380320"/>
                    <a:pt x="18279" y="380711"/>
                    <a:pt x="18155" y="381092"/>
                  </a:cubicBezTo>
                  <a:lnTo>
                    <a:pt x="20326" y="382749"/>
                  </a:lnTo>
                  <a:cubicBezTo>
                    <a:pt x="24422" y="389902"/>
                    <a:pt x="29308" y="384178"/>
                    <a:pt x="28966" y="393027"/>
                  </a:cubicBezTo>
                  <a:cubicBezTo>
                    <a:pt x="28270" y="411029"/>
                    <a:pt x="20203" y="405476"/>
                    <a:pt x="21879" y="411762"/>
                  </a:cubicBezTo>
                  <a:cubicBezTo>
                    <a:pt x="23517" y="417906"/>
                    <a:pt x="36957" y="415001"/>
                    <a:pt x="26470" y="420659"/>
                  </a:cubicBezTo>
                  <a:cubicBezTo>
                    <a:pt x="17231" y="425640"/>
                    <a:pt x="29432" y="432136"/>
                    <a:pt x="26679" y="436870"/>
                  </a:cubicBezTo>
                  <a:lnTo>
                    <a:pt x="22650" y="445766"/>
                  </a:lnTo>
                  <a:cubicBezTo>
                    <a:pt x="18755" y="452967"/>
                    <a:pt x="14107" y="442909"/>
                    <a:pt x="10697" y="440975"/>
                  </a:cubicBezTo>
                  <a:cubicBezTo>
                    <a:pt x="4582" y="437508"/>
                    <a:pt x="1181" y="456615"/>
                    <a:pt x="448" y="460016"/>
                  </a:cubicBezTo>
                  <a:cubicBezTo>
                    <a:pt x="286" y="460645"/>
                    <a:pt x="143" y="461235"/>
                    <a:pt x="0" y="461787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BD8C3B36-4824-859D-0381-6DF86D176EF5}"/>
                </a:ext>
              </a:extLst>
            </p:cNvPr>
            <p:cNvSpPr/>
            <p:nvPr/>
          </p:nvSpPr>
          <p:spPr>
            <a:xfrm>
              <a:off x="5151147" y="2858461"/>
              <a:ext cx="406618" cy="712619"/>
            </a:xfrm>
            <a:custGeom>
              <a:avLst/>
              <a:gdLst>
                <a:gd name="connsiteX0" fmla="*/ 15421 w 362596"/>
                <a:gd name="connsiteY0" fmla="*/ 573889 h 635467"/>
                <a:gd name="connsiteX1" fmla="*/ 19393 w 362596"/>
                <a:gd name="connsiteY1" fmla="*/ 577014 h 635467"/>
                <a:gd name="connsiteX2" fmla="*/ 20155 w 362596"/>
                <a:gd name="connsiteY2" fmla="*/ 579738 h 635467"/>
                <a:gd name="connsiteX3" fmla="*/ 15469 w 362596"/>
                <a:gd name="connsiteY3" fmla="*/ 584119 h 635467"/>
                <a:gd name="connsiteX4" fmla="*/ 12164 w 362596"/>
                <a:gd name="connsiteY4" fmla="*/ 588539 h 635467"/>
                <a:gd name="connsiteX5" fmla="*/ 13773 w 362596"/>
                <a:gd name="connsiteY5" fmla="*/ 591263 h 635467"/>
                <a:gd name="connsiteX6" fmla="*/ 15783 w 362596"/>
                <a:gd name="connsiteY6" fmla="*/ 593539 h 635467"/>
                <a:gd name="connsiteX7" fmla="*/ 14440 w 362596"/>
                <a:gd name="connsiteY7" fmla="*/ 596930 h 635467"/>
                <a:gd name="connsiteX8" fmla="*/ 13373 w 362596"/>
                <a:gd name="connsiteY8" fmla="*/ 600950 h 635467"/>
                <a:gd name="connsiteX9" fmla="*/ 13821 w 362596"/>
                <a:gd name="connsiteY9" fmla="*/ 606665 h 635467"/>
                <a:gd name="connsiteX10" fmla="*/ 12840 w 362596"/>
                <a:gd name="connsiteY10" fmla="*/ 611932 h 635467"/>
                <a:gd name="connsiteX11" fmla="*/ 11773 w 362596"/>
                <a:gd name="connsiteY11" fmla="*/ 616762 h 635467"/>
                <a:gd name="connsiteX12" fmla="*/ 12706 w 362596"/>
                <a:gd name="connsiteY12" fmla="*/ 621496 h 635467"/>
                <a:gd name="connsiteX13" fmla="*/ 12040 w 362596"/>
                <a:gd name="connsiteY13" fmla="*/ 626858 h 635467"/>
                <a:gd name="connsiteX14" fmla="*/ 13287 w 362596"/>
                <a:gd name="connsiteY14" fmla="*/ 632706 h 635467"/>
                <a:gd name="connsiteX15" fmla="*/ 13840 w 362596"/>
                <a:gd name="connsiteY15" fmla="*/ 635097 h 635467"/>
                <a:gd name="connsiteX16" fmla="*/ 17116 w 362596"/>
                <a:gd name="connsiteY16" fmla="*/ 633954 h 635467"/>
                <a:gd name="connsiteX17" fmla="*/ 20507 w 362596"/>
                <a:gd name="connsiteY17" fmla="*/ 633516 h 635467"/>
                <a:gd name="connsiteX18" fmla="*/ 23946 w 362596"/>
                <a:gd name="connsiteY18" fmla="*/ 635297 h 635467"/>
                <a:gd name="connsiteX19" fmla="*/ 27575 w 362596"/>
                <a:gd name="connsiteY19" fmla="*/ 634583 h 635467"/>
                <a:gd name="connsiteX20" fmla="*/ 29756 w 362596"/>
                <a:gd name="connsiteY20" fmla="*/ 631106 h 635467"/>
                <a:gd name="connsiteX21" fmla="*/ 30604 w 362596"/>
                <a:gd name="connsiteY21" fmla="*/ 627144 h 635467"/>
                <a:gd name="connsiteX22" fmla="*/ 28594 w 362596"/>
                <a:gd name="connsiteY22" fmla="*/ 621714 h 635467"/>
                <a:gd name="connsiteX23" fmla="*/ 26861 w 362596"/>
                <a:gd name="connsiteY23" fmla="*/ 616809 h 635467"/>
                <a:gd name="connsiteX24" fmla="*/ 28556 w 362596"/>
                <a:gd name="connsiteY24" fmla="*/ 613028 h 635467"/>
                <a:gd name="connsiteX25" fmla="*/ 32576 w 362596"/>
                <a:gd name="connsiteY25" fmla="*/ 613971 h 635467"/>
                <a:gd name="connsiteX26" fmla="*/ 37329 w 362596"/>
                <a:gd name="connsiteY26" fmla="*/ 618400 h 635467"/>
                <a:gd name="connsiteX27" fmla="*/ 42139 w 362596"/>
                <a:gd name="connsiteY27" fmla="*/ 618419 h 635467"/>
                <a:gd name="connsiteX28" fmla="*/ 47415 w 362596"/>
                <a:gd name="connsiteY28" fmla="*/ 616971 h 635467"/>
                <a:gd name="connsiteX29" fmla="*/ 53092 w 362596"/>
                <a:gd name="connsiteY29" fmla="*/ 615504 h 635467"/>
                <a:gd name="connsiteX30" fmla="*/ 55121 w 362596"/>
                <a:gd name="connsiteY30" fmla="*/ 614676 h 635467"/>
                <a:gd name="connsiteX31" fmla="*/ 55388 w 362596"/>
                <a:gd name="connsiteY31" fmla="*/ 617419 h 635467"/>
                <a:gd name="connsiteX32" fmla="*/ 56197 w 362596"/>
                <a:gd name="connsiteY32" fmla="*/ 621496 h 635467"/>
                <a:gd name="connsiteX33" fmla="*/ 60665 w 362596"/>
                <a:gd name="connsiteY33" fmla="*/ 623000 h 635467"/>
                <a:gd name="connsiteX34" fmla="*/ 65322 w 362596"/>
                <a:gd name="connsiteY34" fmla="*/ 619467 h 635467"/>
                <a:gd name="connsiteX35" fmla="*/ 64818 w 362596"/>
                <a:gd name="connsiteY35" fmla="*/ 613494 h 635467"/>
                <a:gd name="connsiteX36" fmla="*/ 62427 w 362596"/>
                <a:gd name="connsiteY36" fmla="*/ 609437 h 635467"/>
                <a:gd name="connsiteX37" fmla="*/ 62751 w 362596"/>
                <a:gd name="connsiteY37" fmla="*/ 606170 h 635467"/>
                <a:gd name="connsiteX38" fmla="*/ 63989 w 362596"/>
                <a:gd name="connsiteY38" fmla="*/ 603598 h 635467"/>
                <a:gd name="connsiteX39" fmla="*/ 64608 w 362596"/>
                <a:gd name="connsiteY39" fmla="*/ 603207 h 635467"/>
                <a:gd name="connsiteX40" fmla="*/ 68104 w 362596"/>
                <a:gd name="connsiteY40" fmla="*/ 607341 h 635467"/>
                <a:gd name="connsiteX41" fmla="*/ 73476 w 362596"/>
                <a:gd name="connsiteY41" fmla="*/ 609446 h 635467"/>
                <a:gd name="connsiteX42" fmla="*/ 77324 w 362596"/>
                <a:gd name="connsiteY42" fmla="*/ 607303 h 635467"/>
                <a:gd name="connsiteX43" fmla="*/ 79896 w 362596"/>
                <a:gd name="connsiteY43" fmla="*/ 605293 h 635467"/>
                <a:gd name="connsiteX44" fmla="*/ 85477 w 362596"/>
                <a:gd name="connsiteY44" fmla="*/ 604112 h 635467"/>
                <a:gd name="connsiteX45" fmla="*/ 95469 w 362596"/>
                <a:gd name="connsiteY45" fmla="*/ 607455 h 635467"/>
                <a:gd name="connsiteX46" fmla="*/ 104184 w 362596"/>
                <a:gd name="connsiteY46" fmla="*/ 611494 h 635467"/>
                <a:gd name="connsiteX47" fmla="*/ 110042 w 362596"/>
                <a:gd name="connsiteY47" fmla="*/ 614352 h 635467"/>
                <a:gd name="connsiteX48" fmla="*/ 115224 w 362596"/>
                <a:gd name="connsiteY48" fmla="*/ 615742 h 635467"/>
                <a:gd name="connsiteX49" fmla="*/ 118796 w 362596"/>
                <a:gd name="connsiteY49" fmla="*/ 620343 h 635467"/>
                <a:gd name="connsiteX50" fmla="*/ 123101 w 362596"/>
                <a:gd name="connsiteY50" fmla="*/ 621848 h 635467"/>
                <a:gd name="connsiteX51" fmla="*/ 127425 w 362596"/>
                <a:gd name="connsiteY51" fmla="*/ 616324 h 635467"/>
                <a:gd name="connsiteX52" fmla="*/ 129216 w 362596"/>
                <a:gd name="connsiteY52" fmla="*/ 609199 h 635467"/>
                <a:gd name="connsiteX53" fmla="*/ 130959 w 362596"/>
                <a:gd name="connsiteY53" fmla="*/ 602741 h 635467"/>
                <a:gd name="connsiteX54" fmla="*/ 138094 w 362596"/>
                <a:gd name="connsiteY54" fmla="*/ 597759 h 635467"/>
                <a:gd name="connsiteX55" fmla="*/ 142656 w 362596"/>
                <a:gd name="connsiteY55" fmla="*/ 594959 h 635467"/>
                <a:gd name="connsiteX56" fmla="*/ 146018 w 362596"/>
                <a:gd name="connsiteY56" fmla="*/ 590920 h 635467"/>
                <a:gd name="connsiteX57" fmla="*/ 149685 w 362596"/>
                <a:gd name="connsiteY57" fmla="*/ 587729 h 635467"/>
                <a:gd name="connsiteX58" fmla="*/ 152857 w 362596"/>
                <a:gd name="connsiteY58" fmla="*/ 587186 h 635467"/>
                <a:gd name="connsiteX59" fmla="*/ 156877 w 362596"/>
                <a:gd name="connsiteY59" fmla="*/ 592768 h 635467"/>
                <a:gd name="connsiteX60" fmla="*/ 161087 w 362596"/>
                <a:gd name="connsiteY60" fmla="*/ 599026 h 635467"/>
                <a:gd name="connsiteX61" fmla="*/ 165011 w 362596"/>
                <a:gd name="connsiteY61" fmla="*/ 599331 h 635467"/>
                <a:gd name="connsiteX62" fmla="*/ 168773 w 362596"/>
                <a:gd name="connsiteY62" fmla="*/ 597283 h 635467"/>
                <a:gd name="connsiteX63" fmla="*/ 171364 w 362596"/>
                <a:gd name="connsiteY63" fmla="*/ 597454 h 635467"/>
                <a:gd name="connsiteX64" fmla="*/ 171383 w 362596"/>
                <a:gd name="connsiteY64" fmla="*/ 601255 h 635467"/>
                <a:gd name="connsiteX65" fmla="*/ 171098 w 362596"/>
                <a:gd name="connsiteY65" fmla="*/ 604188 h 635467"/>
                <a:gd name="connsiteX66" fmla="*/ 173917 w 362596"/>
                <a:gd name="connsiteY66" fmla="*/ 605713 h 635467"/>
                <a:gd name="connsiteX67" fmla="*/ 178556 w 362596"/>
                <a:gd name="connsiteY67" fmla="*/ 601598 h 635467"/>
                <a:gd name="connsiteX68" fmla="*/ 179527 w 362596"/>
                <a:gd name="connsiteY68" fmla="*/ 596997 h 635467"/>
                <a:gd name="connsiteX69" fmla="*/ 181537 w 362596"/>
                <a:gd name="connsiteY69" fmla="*/ 594930 h 635467"/>
                <a:gd name="connsiteX70" fmla="*/ 185804 w 362596"/>
                <a:gd name="connsiteY70" fmla="*/ 593254 h 635467"/>
                <a:gd name="connsiteX71" fmla="*/ 187290 w 362596"/>
                <a:gd name="connsiteY71" fmla="*/ 589815 h 635467"/>
                <a:gd name="connsiteX72" fmla="*/ 186299 w 362596"/>
                <a:gd name="connsiteY72" fmla="*/ 584577 h 635467"/>
                <a:gd name="connsiteX73" fmla="*/ 185356 w 362596"/>
                <a:gd name="connsiteY73" fmla="*/ 578957 h 635467"/>
                <a:gd name="connsiteX74" fmla="*/ 187290 w 362596"/>
                <a:gd name="connsiteY74" fmla="*/ 575070 h 635467"/>
                <a:gd name="connsiteX75" fmla="*/ 191967 w 362596"/>
                <a:gd name="connsiteY75" fmla="*/ 572175 h 635467"/>
                <a:gd name="connsiteX76" fmla="*/ 193786 w 362596"/>
                <a:gd name="connsiteY76" fmla="*/ 568251 h 635467"/>
                <a:gd name="connsiteX77" fmla="*/ 192396 w 362596"/>
                <a:gd name="connsiteY77" fmla="*/ 564774 h 635467"/>
                <a:gd name="connsiteX78" fmla="*/ 192072 w 362596"/>
                <a:gd name="connsiteY78" fmla="*/ 563117 h 635467"/>
                <a:gd name="connsiteX79" fmla="*/ 195662 w 362596"/>
                <a:gd name="connsiteY79" fmla="*/ 563698 h 635467"/>
                <a:gd name="connsiteX80" fmla="*/ 197710 w 362596"/>
                <a:gd name="connsiteY80" fmla="*/ 561993 h 635467"/>
                <a:gd name="connsiteX81" fmla="*/ 199120 w 362596"/>
                <a:gd name="connsiteY81" fmla="*/ 559640 h 635467"/>
                <a:gd name="connsiteX82" fmla="*/ 201882 w 362596"/>
                <a:gd name="connsiteY82" fmla="*/ 558554 h 635467"/>
                <a:gd name="connsiteX83" fmla="*/ 204492 w 362596"/>
                <a:gd name="connsiteY83" fmla="*/ 556268 h 635467"/>
                <a:gd name="connsiteX84" fmla="*/ 206464 w 362596"/>
                <a:gd name="connsiteY84" fmla="*/ 554068 h 635467"/>
                <a:gd name="connsiteX85" fmla="*/ 208359 w 362596"/>
                <a:gd name="connsiteY85" fmla="*/ 554897 h 635467"/>
                <a:gd name="connsiteX86" fmla="*/ 209369 w 362596"/>
                <a:gd name="connsiteY86" fmla="*/ 559612 h 635467"/>
                <a:gd name="connsiteX87" fmla="*/ 210331 w 362596"/>
                <a:gd name="connsiteY87" fmla="*/ 565041 h 635467"/>
                <a:gd name="connsiteX88" fmla="*/ 213112 w 362596"/>
                <a:gd name="connsiteY88" fmla="*/ 568927 h 635467"/>
                <a:gd name="connsiteX89" fmla="*/ 218504 w 362596"/>
                <a:gd name="connsiteY89" fmla="*/ 572099 h 635467"/>
                <a:gd name="connsiteX90" fmla="*/ 225380 w 362596"/>
                <a:gd name="connsiteY90" fmla="*/ 573337 h 635467"/>
                <a:gd name="connsiteX91" fmla="*/ 230476 w 362596"/>
                <a:gd name="connsiteY91" fmla="*/ 572327 h 635467"/>
                <a:gd name="connsiteX92" fmla="*/ 235772 w 362596"/>
                <a:gd name="connsiteY92" fmla="*/ 574547 h 635467"/>
                <a:gd name="connsiteX93" fmla="*/ 240392 w 362596"/>
                <a:gd name="connsiteY93" fmla="*/ 577719 h 635467"/>
                <a:gd name="connsiteX94" fmla="*/ 243211 w 362596"/>
                <a:gd name="connsiteY94" fmla="*/ 574023 h 635467"/>
                <a:gd name="connsiteX95" fmla="*/ 248431 w 362596"/>
                <a:gd name="connsiteY95" fmla="*/ 570241 h 635467"/>
                <a:gd name="connsiteX96" fmla="*/ 252098 w 362596"/>
                <a:gd name="connsiteY96" fmla="*/ 564907 h 635467"/>
                <a:gd name="connsiteX97" fmla="*/ 253794 w 362596"/>
                <a:gd name="connsiteY97" fmla="*/ 558106 h 635467"/>
                <a:gd name="connsiteX98" fmla="*/ 255127 w 362596"/>
                <a:gd name="connsiteY98" fmla="*/ 553373 h 635467"/>
                <a:gd name="connsiteX99" fmla="*/ 253641 w 362596"/>
                <a:gd name="connsiteY99" fmla="*/ 548115 h 635467"/>
                <a:gd name="connsiteX100" fmla="*/ 253794 w 362596"/>
                <a:gd name="connsiteY100" fmla="*/ 541066 h 635467"/>
                <a:gd name="connsiteX101" fmla="*/ 256880 w 362596"/>
                <a:gd name="connsiteY101" fmla="*/ 536180 h 635467"/>
                <a:gd name="connsiteX102" fmla="*/ 258175 w 362596"/>
                <a:gd name="connsiteY102" fmla="*/ 530017 h 635467"/>
                <a:gd name="connsiteX103" fmla="*/ 260766 w 362596"/>
                <a:gd name="connsiteY103" fmla="*/ 527541 h 635467"/>
                <a:gd name="connsiteX104" fmla="*/ 266138 w 362596"/>
                <a:gd name="connsiteY104" fmla="*/ 529255 h 635467"/>
                <a:gd name="connsiteX105" fmla="*/ 270291 w 362596"/>
                <a:gd name="connsiteY105" fmla="*/ 528579 h 635467"/>
                <a:gd name="connsiteX106" fmla="*/ 273072 w 362596"/>
                <a:gd name="connsiteY106" fmla="*/ 525045 h 635467"/>
                <a:gd name="connsiteX107" fmla="*/ 276130 w 362596"/>
                <a:gd name="connsiteY107" fmla="*/ 515596 h 635467"/>
                <a:gd name="connsiteX108" fmla="*/ 277521 w 362596"/>
                <a:gd name="connsiteY108" fmla="*/ 507014 h 635467"/>
                <a:gd name="connsiteX109" fmla="*/ 279397 w 362596"/>
                <a:gd name="connsiteY109" fmla="*/ 501452 h 635467"/>
                <a:gd name="connsiteX110" fmla="*/ 284112 w 362596"/>
                <a:gd name="connsiteY110" fmla="*/ 497794 h 635467"/>
                <a:gd name="connsiteX111" fmla="*/ 289293 w 362596"/>
                <a:gd name="connsiteY111" fmla="*/ 495499 h 635467"/>
                <a:gd name="connsiteX112" fmla="*/ 292789 w 362596"/>
                <a:gd name="connsiteY112" fmla="*/ 491517 h 635467"/>
                <a:gd name="connsiteX113" fmla="*/ 295942 w 362596"/>
                <a:gd name="connsiteY113" fmla="*/ 486764 h 635467"/>
                <a:gd name="connsiteX114" fmla="*/ 298123 w 362596"/>
                <a:gd name="connsiteY114" fmla="*/ 481821 h 635467"/>
                <a:gd name="connsiteX115" fmla="*/ 297085 w 362596"/>
                <a:gd name="connsiteY115" fmla="*/ 476125 h 635467"/>
                <a:gd name="connsiteX116" fmla="*/ 295113 w 362596"/>
                <a:gd name="connsiteY116" fmla="*/ 471038 h 635467"/>
                <a:gd name="connsiteX117" fmla="*/ 293608 w 362596"/>
                <a:gd name="connsiteY117" fmla="*/ 465781 h 635467"/>
                <a:gd name="connsiteX118" fmla="*/ 292084 w 362596"/>
                <a:gd name="connsiteY118" fmla="*/ 462418 h 635467"/>
                <a:gd name="connsiteX119" fmla="*/ 291713 w 362596"/>
                <a:gd name="connsiteY119" fmla="*/ 458589 h 635467"/>
                <a:gd name="connsiteX120" fmla="*/ 294865 w 362596"/>
                <a:gd name="connsiteY120" fmla="*/ 455418 h 635467"/>
                <a:gd name="connsiteX121" fmla="*/ 300819 w 362596"/>
                <a:gd name="connsiteY121" fmla="*/ 453798 h 635467"/>
                <a:gd name="connsiteX122" fmla="*/ 305953 w 362596"/>
                <a:gd name="connsiteY122" fmla="*/ 452484 h 635467"/>
                <a:gd name="connsiteX123" fmla="*/ 310363 w 362596"/>
                <a:gd name="connsiteY123" fmla="*/ 451750 h 635467"/>
                <a:gd name="connsiteX124" fmla="*/ 316059 w 362596"/>
                <a:gd name="connsiteY124" fmla="*/ 454141 h 635467"/>
                <a:gd name="connsiteX125" fmla="*/ 320364 w 362596"/>
                <a:gd name="connsiteY125" fmla="*/ 456903 h 635467"/>
                <a:gd name="connsiteX126" fmla="*/ 326765 w 362596"/>
                <a:gd name="connsiteY126" fmla="*/ 454027 h 635467"/>
                <a:gd name="connsiteX127" fmla="*/ 332232 w 362596"/>
                <a:gd name="connsiteY127" fmla="*/ 447397 h 635467"/>
                <a:gd name="connsiteX128" fmla="*/ 338299 w 362596"/>
                <a:gd name="connsiteY128" fmla="*/ 442140 h 635467"/>
                <a:gd name="connsiteX129" fmla="*/ 343014 w 362596"/>
                <a:gd name="connsiteY129" fmla="*/ 440539 h 635467"/>
                <a:gd name="connsiteX130" fmla="*/ 347691 w 362596"/>
                <a:gd name="connsiteY130" fmla="*/ 440187 h 635467"/>
                <a:gd name="connsiteX131" fmla="*/ 351482 w 362596"/>
                <a:gd name="connsiteY131" fmla="*/ 437711 h 635467"/>
                <a:gd name="connsiteX132" fmla="*/ 355282 w 362596"/>
                <a:gd name="connsiteY132" fmla="*/ 436730 h 635467"/>
                <a:gd name="connsiteX133" fmla="*/ 359998 w 362596"/>
                <a:gd name="connsiteY133" fmla="*/ 436482 h 635467"/>
                <a:gd name="connsiteX134" fmla="*/ 360750 w 362596"/>
                <a:gd name="connsiteY134" fmla="*/ 433777 h 635467"/>
                <a:gd name="connsiteX135" fmla="*/ 360340 w 362596"/>
                <a:gd name="connsiteY135" fmla="*/ 429700 h 635467"/>
                <a:gd name="connsiteX136" fmla="*/ 362560 w 362596"/>
                <a:gd name="connsiteY136" fmla="*/ 424985 h 635467"/>
                <a:gd name="connsiteX137" fmla="*/ 360026 w 362596"/>
                <a:gd name="connsiteY137" fmla="*/ 419270 h 635467"/>
                <a:gd name="connsiteX138" fmla="*/ 354111 w 362596"/>
                <a:gd name="connsiteY138" fmla="*/ 417203 h 635467"/>
                <a:gd name="connsiteX139" fmla="*/ 352101 w 362596"/>
                <a:gd name="connsiteY139" fmla="*/ 415889 h 635467"/>
                <a:gd name="connsiteX140" fmla="*/ 353997 w 362596"/>
                <a:gd name="connsiteY140" fmla="*/ 413498 h 635467"/>
                <a:gd name="connsiteX141" fmla="*/ 354692 w 362596"/>
                <a:gd name="connsiteY141" fmla="*/ 407659 h 635467"/>
                <a:gd name="connsiteX142" fmla="*/ 351634 w 362596"/>
                <a:gd name="connsiteY142" fmla="*/ 403097 h 635467"/>
                <a:gd name="connsiteX143" fmla="*/ 347481 w 362596"/>
                <a:gd name="connsiteY143" fmla="*/ 398829 h 635467"/>
                <a:gd name="connsiteX144" fmla="*/ 348044 w 362596"/>
                <a:gd name="connsiteY144" fmla="*/ 394305 h 635467"/>
                <a:gd name="connsiteX145" fmla="*/ 352511 w 362596"/>
                <a:gd name="connsiteY145" fmla="*/ 390924 h 635467"/>
                <a:gd name="connsiteX146" fmla="*/ 354006 w 362596"/>
                <a:gd name="connsiteY146" fmla="*/ 389752 h 635467"/>
                <a:gd name="connsiteX147" fmla="*/ 338014 w 362596"/>
                <a:gd name="connsiteY147" fmla="*/ 290168 h 635467"/>
                <a:gd name="connsiteX148" fmla="*/ 301019 w 362596"/>
                <a:gd name="connsiteY148" fmla="*/ 57263 h 635467"/>
                <a:gd name="connsiteX149" fmla="*/ 292132 w 362596"/>
                <a:gd name="connsiteY149" fmla="*/ 123 h 635467"/>
                <a:gd name="connsiteX150" fmla="*/ 253708 w 362596"/>
                <a:gd name="connsiteY150" fmla="*/ 5409 h 635467"/>
                <a:gd name="connsiteX151" fmla="*/ 72904 w 362596"/>
                <a:gd name="connsiteY151" fmla="*/ 31945 h 635467"/>
                <a:gd name="connsiteX152" fmla="*/ 71837 w 362596"/>
                <a:gd name="connsiteY152" fmla="*/ 33012 h 635467"/>
                <a:gd name="connsiteX153" fmla="*/ 54245 w 362596"/>
                <a:gd name="connsiteY153" fmla="*/ 45842 h 635467"/>
                <a:gd name="connsiteX154" fmla="*/ 38233 w 362596"/>
                <a:gd name="connsiteY154" fmla="*/ 52815 h 635467"/>
                <a:gd name="connsiteX155" fmla="*/ 23813 w 362596"/>
                <a:gd name="connsiteY155" fmla="*/ 56263 h 635467"/>
                <a:gd name="connsiteX156" fmla="*/ 8496 w 362596"/>
                <a:gd name="connsiteY156" fmla="*/ 55501 h 635467"/>
                <a:gd name="connsiteX157" fmla="*/ 0 w 362596"/>
                <a:gd name="connsiteY157" fmla="*/ 49662 h 635467"/>
                <a:gd name="connsiteX158" fmla="*/ 7544 w 362596"/>
                <a:gd name="connsiteY158" fmla="*/ 121814 h 635467"/>
                <a:gd name="connsiteX159" fmla="*/ 25317 w 362596"/>
                <a:gd name="connsiteY159" fmla="*/ 262365 h 635467"/>
                <a:gd name="connsiteX160" fmla="*/ 39567 w 362596"/>
                <a:gd name="connsiteY160" fmla="*/ 374103 h 635467"/>
                <a:gd name="connsiteX161" fmla="*/ 40462 w 362596"/>
                <a:gd name="connsiteY161" fmla="*/ 397687 h 635467"/>
                <a:gd name="connsiteX162" fmla="*/ 37509 w 362596"/>
                <a:gd name="connsiteY162" fmla="*/ 400592 h 635467"/>
                <a:gd name="connsiteX163" fmla="*/ 36528 w 362596"/>
                <a:gd name="connsiteY163" fmla="*/ 406040 h 635467"/>
                <a:gd name="connsiteX164" fmla="*/ 37424 w 362596"/>
                <a:gd name="connsiteY164" fmla="*/ 412746 h 635467"/>
                <a:gd name="connsiteX165" fmla="*/ 38405 w 362596"/>
                <a:gd name="connsiteY165" fmla="*/ 416851 h 635467"/>
                <a:gd name="connsiteX166" fmla="*/ 36262 w 362596"/>
                <a:gd name="connsiteY166" fmla="*/ 422747 h 635467"/>
                <a:gd name="connsiteX167" fmla="*/ 33404 w 362596"/>
                <a:gd name="connsiteY167" fmla="*/ 428243 h 635467"/>
                <a:gd name="connsiteX168" fmla="*/ 34880 w 362596"/>
                <a:gd name="connsiteY168" fmla="*/ 433605 h 635467"/>
                <a:gd name="connsiteX169" fmla="*/ 39881 w 362596"/>
                <a:gd name="connsiteY169" fmla="*/ 437939 h 635467"/>
                <a:gd name="connsiteX170" fmla="*/ 42920 w 362596"/>
                <a:gd name="connsiteY170" fmla="*/ 441597 h 635467"/>
                <a:gd name="connsiteX171" fmla="*/ 44796 w 362596"/>
                <a:gd name="connsiteY171" fmla="*/ 448474 h 635467"/>
                <a:gd name="connsiteX172" fmla="*/ 48454 w 362596"/>
                <a:gd name="connsiteY172" fmla="*/ 452855 h 635467"/>
                <a:gd name="connsiteX173" fmla="*/ 51759 w 362596"/>
                <a:gd name="connsiteY173" fmla="*/ 455894 h 635467"/>
                <a:gd name="connsiteX174" fmla="*/ 52245 w 362596"/>
                <a:gd name="connsiteY174" fmla="*/ 460809 h 635467"/>
                <a:gd name="connsiteX175" fmla="*/ 50730 w 362596"/>
                <a:gd name="connsiteY175" fmla="*/ 467333 h 635467"/>
                <a:gd name="connsiteX176" fmla="*/ 52073 w 362596"/>
                <a:gd name="connsiteY176" fmla="*/ 471038 h 635467"/>
                <a:gd name="connsiteX177" fmla="*/ 53950 w 362596"/>
                <a:gd name="connsiteY177" fmla="*/ 473582 h 635467"/>
                <a:gd name="connsiteX178" fmla="*/ 54397 w 362596"/>
                <a:gd name="connsiteY178" fmla="*/ 478268 h 635467"/>
                <a:gd name="connsiteX179" fmla="*/ 56093 w 362596"/>
                <a:gd name="connsiteY179" fmla="*/ 482649 h 635467"/>
                <a:gd name="connsiteX180" fmla="*/ 56902 w 362596"/>
                <a:gd name="connsiteY180" fmla="*/ 487831 h 635467"/>
                <a:gd name="connsiteX181" fmla="*/ 54711 w 362596"/>
                <a:gd name="connsiteY181" fmla="*/ 495156 h 635467"/>
                <a:gd name="connsiteX182" fmla="*/ 49711 w 362596"/>
                <a:gd name="connsiteY182" fmla="*/ 500433 h 635467"/>
                <a:gd name="connsiteX183" fmla="*/ 47254 w 362596"/>
                <a:gd name="connsiteY183" fmla="*/ 506862 h 635467"/>
                <a:gd name="connsiteX184" fmla="*/ 45063 w 362596"/>
                <a:gd name="connsiteY184" fmla="*/ 514415 h 635467"/>
                <a:gd name="connsiteX185" fmla="*/ 44034 w 362596"/>
                <a:gd name="connsiteY185" fmla="*/ 521292 h 635467"/>
                <a:gd name="connsiteX186" fmla="*/ 43234 w 362596"/>
                <a:gd name="connsiteY186" fmla="*/ 525398 h 635467"/>
                <a:gd name="connsiteX187" fmla="*/ 38538 w 362596"/>
                <a:gd name="connsiteY187" fmla="*/ 528255 h 635467"/>
                <a:gd name="connsiteX188" fmla="*/ 36662 w 362596"/>
                <a:gd name="connsiteY188" fmla="*/ 531656 h 635467"/>
                <a:gd name="connsiteX189" fmla="*/ 35862 w 362596"/>
                <a:gd name="connsiteY189" fmla="*/ 541485 h 635467"/>
                <a:gd name="connsiteX190" fmla="*/ 32423 w 362596"/>
                <a:gd name="connsiteY190" fmla="*/ 546038 h 635467"/>
                <a:gd name="connsiteX191" fmla="*/ 28051 w 362596"/>
                <a:gd name="connsiteY191" fmla="*/ 550105 h 635467"/>
                <a:gd name="connsiteX192" fmla="*/ 26489 w 362596"/>
                <a:gd name="connsiteY192" fmla="*/ 555640 h 635467"/>
                <a:gd name="connsiteX193" fmla="*/ 23317 w 362596"/>
                <a:gd name="connsiteY193" fmla="*/ 558316 h 635467"/>
                <a:gd name="connsiteX194" fmla="*/ 19479 w 362596"/>
                <a:gd name="connsiteY194" fmla="*/ 560145 h 635467"/>
                <a:gd name="connsiteX195" fmla="*/ 16488 w 362596"/>
                <a:gd name="connsiteY195" fmla="*/ 560278 h 635467"/>
                <a:gd name="connsiteX196" fmla="*/ 14611 w 362596"/>
                <a:gd name="connsiteY196" fmla="*/ 563450 h 635467"/>
                <a:gd name="connsiteX197" fmla="*/ 12602 w 362596"/>
                <a:gd name="connsiteY197" fmla="*/ 569127 h 635467"/>
                <a:gd name="connsiteX198" fmla="*/ 15421 w 362596"/>
                <a:gd name="connsiteY198" fmla="*/ 573889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362596" h="635467">
                  <a:moveTo>
                    <a:pt x="15421" y="573889"/>
                  </a:moveTo>
                  <a:cubicBezTo>
                    <a:pt x="16850" y="575185"/>
                    <a:pt x="18364" y="576166"/>
                    <a:pt x="19393" y="577014"/>
                  </a:cubicBezTo>
                  <a:cubicBezTo>
                    <a:pt x="20422" y="577861"/>
                    <a:pt x="20955" y="578576"/>
                    <a:pt x="20155" y="579738"/>
                  </a:cubicBezTo>
                  <a:cubicBezTo>
                    <a:pt x="19345" y="580900"/>
                    <a:pt x="17202" y="582510"/>
                    <a:pt x="15469" y="584119"/>
                  </a:cubicBezTo>
                  <a:cubicBezTo>
                    <a:pt x="13726" y="585729"/>
                    <a:pt x="12392" y="587329"/>
                    <a:pt x="12164" y="588539"/>
                  </a:cubicBezTo>
                  <a:cubicBezTo>
                    <a:pt x="11944" y="589749"/>
                    <a:pt x="12830" y="590549"/>
                    <a:pt x="13773" y="591263"/>
                  </a:cubicBezTo>
                  <a:cubicBezTo>
                    <a:pt x="14707" y="591977"/>
                    <a:pt x="15697" y="592606"/>
                    <a:pt x="15783" y="593539"/>
                  </a:cubicBezTo>
                  <a:cubicBezTo>
                    <a:pt x="15869" y="594473"/>
                    <a:pt x="15069" y="595730"/>
                    <a:pt x="14440" y="596930"/>
                  </a:cubicBezTo>
                  <a:cubicBezTo>
                    <a:pt x="13811" y="598131"/>
                    <a:pt x="13373" y="599293"/>
                    <a:pt x="13373" y="600950"/>
                  </a:cubicBezTo>
                  <a:cubicBezTo>
                    <a:pt x="13373" y="602598"/>
                    <a:pt x="13821" y="604750"/>
                    <a:pt x="13821" y="606665"/>
                  </a:cubicBezTo>
                  <a:cubicBezTo>
                    <a:pt x="13821" y="608589"/>
                    <a:pt x="13373" y="610285"/>
                    <a:pt x="12840" y="611932"/>
                  </a:cubicBezTo>
                  <a:cubicBezTo>
                    <a:pt x="12306" y="613580"/>
                    <a:pt x="11678" y="615190"/>
                    <a:pt x="11773" y="616762"/>
                  </a:cubicBezTo>
                  <a:cubicBezTo>
                    <a:pt x="11859" y="618324"/>
                    <a:pt x="12659" y="619838"/>
                    <a:pt x="12706" y="621496"/>
                  </a:cubicBezTo>
                  <a:cubicBezTo>
                    <a:pt x="12745" y="623143"/>
                    <a:pt x="12040" y="624934"/>
                    <a:pt x="12040" y="626858"/>
                  </a:cubicBezTo>
                  <a:cubicBezTo>
                    <a:pt x="12040" y="628772"/>
                    <a:pt x="12754" y="630830"/>
                    <a:pt x="13287" y="632706"/>
                  </a:cubicBezTo>
                  <a:cubicBezTo>
                    <a:pt x="13526" y="633526"/>
                    <a:pt x="13726" y="634316"/>
                    <a:pt x="13840" y="635097"/>
                  </a:cubicBezTo>
                  <a:cubicBezTo>
                    <a:pt x="15040" y="634869"/>
                    <a:pt x="16059" y="634373"/>
                    <a:pt x="17116" y="633954"/>
                  </a:cubicBezTo>
                  <a:cubicBezTo>
                    <a:pt x="18221" y="633516"/>
                    <a:pt x="19383" y="633173"/>
                    <a:pt x="20507" y="633516"/>
                  </a:cubicBezTo>
                  <a:cubicBezTo>
                    <a:pt x="21631" y="633868"/>
                    <a:pt x="22708" y="634907"/>
                    <a:pt x="23946" y="635297"/>
                  </a:cubicBezTo>
                  <a:cubicBezTo>
                    <a:pt x="25184" y="635678"/>
                    <a:pt x="26575" y="635412"/>
                    <a:pt x="27575" y="634583"/>
                  </a:cubicBezTo>
                  <a:cubicBezTo>
                    <a:pt x="28575" y="633754"/>
                    <a:pt x="29194" y="632364"/>
                    <a:pt x="29756" y="631106"/>
                  </a:cubicBezTo>
                  <a:cubicBezTo>
                    <a:pt x="30318" y="629849"/>
                    <a:pt x="30823" y="628725"/>
                    <a:pt x="30604" y="627144"/>
                  </a:cubicBezTo>
                  <a:cubicBezTo>
                    <a:pt x="30394" y="625562"/>
                    <a:pt x="29461" y="623505"/>
                    <a:pt x="28594" y="621714"/>
                  </a:cubicBezTo>
                  <a:cubicBezTo>
                    <a:pt x="27727" y="619914"/>
                    <a:pt x="26908" y="618371"/>
                    <a:pt x="26861" y="616809"/>
                  </a:cubicBezTo>
                  <a:cubicBezTo>
                    <a:pt x="26803" y="615247"/>
                    <a:pt x="27499" y="613656"/>
                    <a:pt x="28556" y="613028"/>
                  </a:cubicBezTo>
                  <a:cubicBezTo>
                    <a:pt x="29623" y="612389"/>
                    <a:pt x="31052" y="612694"/>
                    <a:pt x="32576" y="613971"/>
                  </a:cubicBezTo>
                  <a:cubicBezTo>
                    <a:pt x="34100" y="615247"/>
                    <a:pt x="35728" y="617485"/>
                    <a:pt x="37329" y="618400"/>
                  </a:cubicBezTo>
                  <a:cubicBezTo>
                    <a:pt x="38929" y="619305"/>
                    <a:pt x="40519" y="618886"/>
                    <a:pt x="42139" y="618419"/>
                  </a:cubicBezTo>
                  <a:cubicBezTo>
                    <a:pt x="43758" y="617952"/>
                    <a:pt x="45425" y="617447"/>
                    <a:pt x="47415" y="616971"/>
                  </a:cubicBezTo>
                  <a:cubicBezTo>
                    <a:pt x="49406" y="616495"/>
                    <a:pt x="51721" y="616028"/>
                    <a:pt x="53092" y="615504"/>
                  </a:cubicBezTo>
                  <a:cubicBezTo>
                    <a:pt x="54464" y="614980"/>
                    <a:pt x="54893" y="614399"/>
                    <a:pt x="55121" y="614676"/>
                  </a:cubicBezTo>
                  <a:cubicBezTo>
                    <a:pt x="55350" y="614942"/>
                    <a:pt x="55388" y="616066"/>
                    <a:pt x="55388" y="617419"/>
                  </a:cubicBezTo>
                  <a:cubicBezTo>
                    <a:pt x="55388" y="618771"/>
                    <a:pt x="55350" y="620352"/>
                    <a:pt x="56197" y="621496"/>
                  </a:cubicBezTo>
                  <a:cubicBezTo>
                    <a:pt x="57045" y="622639"/>
                    <a:pt x="58788" y="623334"/>
                    <a:pt x="60665" y="623000"/>
                  </a:cubicBezTo>
                  <a:cubicBezTo>
                    <a:pt x="62541" y="622667"/>
                    <a:pt x="64551" y="621314"/>
                    <a:pt x="65322" y="619467"/>
                  </a:cubicBezTo>
                  <a:cubicBezTo>
                    <a:pt x="66094" y="617609"/>
                    <a:pt x="65637" y="615256"/>
                    <a:pt x="64818" y="613494"/>
                  </a:cubicBezTo>
                  <a:cubicBezTo>
                    <a:pt x="64008" y="611742"/>
                    <a:pt x="62846" y="610580"/>
                    <a:pt x="62427" y="609437"/>
                  </a:cubicBezTo>
                  <a:cubicBezTo>
                    <a:pt x="61998" y="608294"/>
                    <a:pt x="62312" y="607179"/>
                    <a:pt x="62751" y="606170"/>
                  </a:cubicBezTo>
                  <a:cubicBezTo>
                    <a:pt x="63198" y="605170"/>
                    <a:pt x="63780" y="604274"/>
                    <a:pt x="63989" y="603598"/>
                  </a:cubicBezTo>
                  <a:cubicBezTo>
                    <a:pt x="64198" y="602922"/>
                    <a:pt x="64046" y="602455"/>
                    <a:pt x="64608" y="603207"/>
                  </a:cubicBezTo>
                  <a:cubicBezTo>
                    <a:pt x="65170" y="603960"/>
                    <a:pt x="66447" y="605932"/>
                    <a:pt x="68104" y="607341"/>
                  </a:cubicBezTo>
                  <a:cubicBezTo>
                    <a:pt x="69761" y="608751"/>
                    <a:pt x="71809" y="609599"/>
                    <a:pt x="73476" y="609446"/>
                  </a:cubicBezTo>
                  <a:cubicBezTo>
                    <a:pt x="75133" y="609294"/>
                    <a:pt x="76410" y="608132"/>
                    <a:pt x="77324" y="607303"/>
                  </a:cubicBezTo>
                  <a:cubicBezTo>
                    <a:pt x="78229" y="606474"/>
                    <a:pt x="78772" y="605970"/>
                    <a:pt x="79896" y="605293"/>
                  </a:cubicBezTo>
                  <a:cubicBezTo>
                    <a:pt x="81020" y="604617"/>
                    <a:pt x="82715" y="603769"/>
                    <a:pt x="85477" y="604112"/>
                  </a:cubicBezTo>
                  <a:cubicBezTo>
                    <a:pt x="88240" y="604465"/>
                    <a:pt x="92069" y="606008"/>
                    <a:pt x="95469" y="607455"/>
                  </a:cubicBezTo>
                  <a:cubicBezTo>
                    <a:pt x="98870" y="608903"/>
                    <a:pt x="101841" y="610256"/>
                    <a:pt x="104184" y="611494"/>
                  </a:cubicBezTo>
                  <a:cubicBezTo>
                    <a:pt x="106518" y="612732"/>
                    <a:pt x="108223" y="613847"/>
                    <a:pt x="110042" y="614352"/>
                  </a:cubicBezTo>
                  <a:cubicBezTo>
                    <a:pt x="111861" y="614856"/>
                    <a:pt x="113786" y="614733"/>
                    <a:pt x="115224" y="615742"/>
                  </a:cubicBezTo>
                  <a:cubicBezTo>
                    <a:pt x="116653" y="616742"/>
                    <a:pt x="117577" y="618876"/>
                    <a:pt x="118796" y="620343"/>
                  </a:cubicBezTo>
                  <a:cubicBezTo>
                    <a:pt x="120005" y="621810"/>
                    <a:pt x="121520" y="622619"/>
                    <a:pt x="123101" y="621848"/>
                  </a:cubicBezTo>
                  <a:cubicBezTo>
                    <a:pt x="124682" y="621076"/>
                    <a:pt x="126349" y="618714"/>
                    <a:pt x="127425" y="616324"/>
                  </a:cubicBezTo>
                  <a:cubicBezTo>
                    <a:pt x="128502" y="613923"/>
                    <a:pt x="129007" y="611494"/>
                    <a:pt x="129216" y="609199"/>
                  </a:cubicBezTo>
                  <a:cubicBezTo>
                    <a:pt x="129426" y="606894"/>
                    <a:pt x="129350" y="604731"/>
                    <a:pt x="130959" y="602741"/>
                  </a:cubicBezTo>
                  <a:cubicBezTo>
                    <a:pt x="132559" y="600750"/>
                    <a:pt x="135845" y="598940"/>
                    <a:pt x="138094" y="597759"/>
                  </a:cubicBezTo>
                  <a:cubicBezTo>
                    <a:pt x="140332" y="596578"/>
                    <a:pt x="141532" y="596035"/>
                    <a:pt x="142656" y="594959"/>
                  </a:cubicBezTo>
                  <a:cubicBezTo>
                    <a:pt x="143780" y="593873"/>
                    <a:pt x="144818" y="592254"/>
                    <a:pt x="146018" y="590920"/>
                  </a:cubicBezTo>
                  <a:cubicBezTo>
                    <a:pt x="147218" y="589587"/>
                    <a:pt x="148571" y="588539"/>
                    <a:pt x="149685" y="587729"/>
                  </a:cubicBezTo>
                  <a:cubicBezTo>
                    <a:pt x="150809" y="586920"/>
                    <a:pt x="151695" y="586339"/>
                    <a:pt x="152857" y="587186"/>
                  </a:cubicBezTo>
                  <a:cubicBezTo>
                    <a:pt x="154019" y="588034"/>
                    <a:pt x="155448" y="590320"/>
                    <a:pt x="156877" y="592768"/>
                  </a:cubicBezTo>
                  <a:cubicBezTo>
                    <a:pt x="158305" y="595216"/>
                    <a:pt x="159734" y="597854"/>
                    <a:pt x="161087" y="599026"/>
                  </a:cubicBezTo>
                  <a:cubicBezTo>
                    <a:pt x="162440" y="600207"/>
                    <a:pt x="163716" y="599931"/>
                    <a:pt x="165011" y="599331"/>
                  </a:cubicBezTo>
                  <a:cubicBezTo>
                    <a:pt x="166306" y="598731"/>
                    <a:pt x="167621" y="597807"/>
                    <a:pt x="168773" y="597283"/>
                  </a:cubicBezTo>
                  <a:cubicBezTo>
                    <a:pt x="169936" y="596759"/>
                    <a:pt x="170936" y="596645"/>
                    <a:pt x="171364" y="597454"/>
                  </a:cubicBezTo>
                  <a:cubicBezTo>
                    <a:pt x="171783" y="598264"/>
                    <a:pt x="171631" y="600007"/>
                    <a:pt x="171383" y="601255"/>
                  </a:cubicBezTo>
                  <a:cubicBezTo>
                    <a:pt x="171136" y="602512"/>
                    <a:pt x="170783" y="603284"/>
                    <a:pt x="171098" y="604188"/>
                  </a:cubicBezTo>
                  <a:cubicBezTo>
                    <a:pt x="171402" y="605093"/>
                    <a:pt x="172374" y="606141"/>
                    <a:pt x="173917" y="605713"/>
                  </a:cubicBezTo>
                  <a:cubicBezTo>
                    <a:pt x="175460" y="605284"/>
                    <a:pt x="177584" y="603389"/>
                    <a:pt x="178556" y="601598"/>
                  </a:cubicBezTo>
                  <a:cubicBezTo>
                    <a:pt x="179527" y="599797"/>
                    <a:pt x="179327" y="598102"/>
                    <a:pt x="179527" y="596997"/>
                  </a:cubicBezTo>
                  <a:cubicBezTo>
                    <a:pt x="179718" y="595892"/>
                    <a:pt x="180299" y="595397"/>
                    <a:pt x="181537" y="594930"/>
                  </a:cubicBezTo>
                  <a:cubicBezTo>
                    <a:pt x="182775" y="594463"/>
                    <a:pt x="184671" y="594044"/>
                    <a:pt x="185804" y="593254"/>
                  </a:cubicBezTo>
                  <a:cubicBezTo>
                    <a:pt x="186947" y="592463"/>
                    <a:pt x="187328" y="591301"/>
                    <a:pt x="187290" y="589815"/>
                  </a:cubicBezTo>
                  <a:cubicBezTo>
                    <a:pt x="187252" y="588329"/>
                    <a:pt x="186785" y="586510"/>
                    <a:pt x="186299" y="584577"/>
                  </a:cubicBezTo>
                  <a:cubicBezTo>
                    <a:pt x="185814" y="582643"/>
                    <a:pt x="185318" y="580595"/>
                    <a:pt x="185356" y="578957"/>
                  </a:cubicBezTo>
                  <a:cubicBezTo>
                    <a:pt x="185395" y="577309"/>
                    <a:pt x="185976" y="576080"/>
                    <a:pt x="187290" y="575070"/>
                  </a:cubicBezTo>
                  <a:cubicBezTo>
                    <a:pt x="188604" y="574071"/>
                    <a:pt x="190652" y="573299"/>
                    <a:pt x="191967" y="572175"/>
                  </a:cubicBezTo>
                  <a:cubicBezTo>
                    <a:pt x="193281" y="571051"/>
                    <a:pt x="193862" y="569584"/>
                    <a:pt x="193786" y="568251"/>
                  </a:cubicBezTo>
                  <a:cubicBezTo>
                    <a:pt x="193710" y="566917"/>
                    <a:pt x="192977" y="565717"/>
                    <a:pt x="192396" y="564774"/>
                  </a:cubicBezTo>
                  <a:cubicBezTo>
                    <a:pt x="191814" y="563831"/>
                    <a:pt x="191395" y="563136"/>
                    <a:pt x="192072" y="563117"/>
                  </a:cubicBezTo>
                  <a:cubicBezTo>
                    <a:pt x="192748" y="563098"/>
                    <a:pt x="194520" y="563755"/>
                    <a:pt x="195662" y="563698"/>
                  </a:cubicBezTo>
                  <a:cubicBezTo>
                    <a:pt x="196805" y="563641"/>
                    <a:pt x="197301" y="562860"/>
                    <a:pt x="197710" y="561993"/>
                  </a:cubicBezTo>
                  <a:cubicBezTo>
                    <a:pt x="198120" y="561126"/>
                    <a:pt x="198425" y="560164"/>
                    <a:pt x="199120" y="559640"/>
                  </a:cubicBezTo>
                  <a:cubicBezTo>
                    <a:pt x="199815" y="559116"/>
                    <a:pt x="200892" y="559040"/>
                    <a:pt x="201882" y="558554"/>
                  </a:cubicBezTo>
                  <a:cubicBezTo>
                    <a:pt x="202863" y="558068"/>
                    <a:pt x="203759" y="557183"/>
                    <a:pt x="204492" y="556268"/>
                  </a:cubicBezTo>
                  <a:cubicBezTo>
                    <a:pt x="205226" y="555363"/>
                    <a:pt x="205807" y="554430"/>
                    <a:pt x="206464" y="554068"/>
                  </a:cubicBezTo>
                  <a:cubicBezTo>
                    <a:pt x="207121" y="553697"/>
                    <a:pt x="207854" y="553896"/>
                    <a:pt x="208359" y="554897"/>
                  </a:cubicBezTo>
                  <a:cubicBezTo>
                    <a:pt x="208864" y="555897"/>
                    <a:pt x="209131" y="557716"/>
                    <a:pt x="209369" y="559612"/>
                  </a:cubicBezTo>
                  <a:cubicBezTo>
                    <a:pt x="209598" y="561507"/>
                    <a:pt x="209798" y="563469"/>
                    <a:pt x="210331" y="565041"/>
                  </a:cubicBezTo>
                  <a:cubicBezTo>
                    <a:pt x="210874" y="566603"/>
                    <a:pt x="211760" y="567765"/>
                    <a:pt x="213112" y="568927"/>
                  </a:cubicBezTo>
                  <a:cubicBezTo>
                    <a:pt x="214465" y="570089"/>
                    <a:pt x="216275" y="571242"/>
                    <a:pt x="218504" y="572099"/>
                  </a:cubicBezTo>
                  <a:cubicBezTo>
                    <a:pt x="220723" y="572946"/>
                    <a:pt x="223352" y="573489"/>
                    <a:pt x="225380" y="573337"/>
                  </a:cubicBezTo>
                  <a:cubicBezTo>
                    <a:pt x="227409" y="573175"/>
                    <a:pt x="228838" y="572327"/>
                    <a:pt x="230476" y="572327"/>
                  </a:cubicBezTo>
                  <a:cubicBezTo>
                    <a:pt x="232115" y="572327"/>
                    <a:pt x="233972" y="573175"/>
                    <a:pt x="235772" y="574547"/>
                  </a:cubicBezTo>
                  <a:cubicBezTo>
                    <a:pt x="237563" y="575918"/>
                    <a:pt x="239306" y="577814"/>
                    <a:pt x="240392" y="577719"/>
                  </a:cubicBezTo>
                  <a:cubicBezTo>
                    <a:pt x="241468" y="577623"/>
                    <a:pt x="241897" y="575537"/>
                    <a:pt x="243211" y="574023"/>
                  </a:cubicBezTo>
                  <a:cubicBezTo>
                    <a:pt x="244526" y="572518"/>
                    <a:pt x="246726" y="571584"/>
                    <a:pt x="248431" y="570241"/>
                  </a:cubicBezTo>
                  <a:cubicBezTo>
                    <a:pt x="250127" y="568889"/>
                    <a:pt x="251327" y="567108"/>
                    <a:pt x="252098" y="564907"/>
                  </a:cubicBezTo>
                  <a:cubicBezTo>
                    <a:pt x="252870" y="562707"/>
                    <a:pt x="253213" y="560078"/>
                    <a:pt x="253794" y="558106"/>
                  </a:cubicBezTo>
                  <a:cubicBezTo>
                    <a:pt x="254375" y="556135"/>
                    <a:pt x="255184" y="554821"/>
                    <a:pt x="255127" y="553373"/>
                  </a:cubicBezTo>
                  <a:cubicBezTo>
                    <a:pt x="255070" y="551925"/>
                    <a:pt x="254146" y="550334"/>
                    <a:pt x="253641" y="548115"/>
                  </a:cubicBezTo>
                  <a:cubicBezTo>
                    <a:pt x="253136" y="545896"/>
                    <a:pt x="253060" y="543029"/>
                    <a:pt x="253794" y="541066"/>
                  </a:cubicBezTo>
                  <a:cubicBezTo>
                    <a:pt x="254527" y="539095"/>
                    <a:pt x="256070" y="538018"/>
                    <a:pt x="256880" y="536180"/>
                  </a:cubicBezTo>
                  <a:cubicBezTo>
                    <a:pt x="257690" y="534342"/>
                    <a:pt x="257766" y="531751"/>
                    <a:pt x="258175" y="530017"/>
                  </a:cubicBezTo>
                  <a:cubicBezTo>
                    <a:pt x="258575" y="528274"/>
                    <a:pt x="259318" y="527389"/>
                    <a:pt x="260766" y="527541"/>
                  </a:cubicBezTo>
                  <a:cubicBezTo>
                    <a:pt x="262214" y="527693"/>
                    <a:pt x="264376" y="528893"/>
                    <a:pt x="266138" y="529255"/>
                  </a:cubicBezTo>
                  <a:cubicBezTo>
                    <a:pt x="267900" y="529627"/>
                    <a:pt x="269253" y="529160"/>
                    <a:pt x="270291" y="528579"/>
                  </a:cubicBezTo>
                  <a:cubicBezTo>
                    <a:pt x="271329" y="527998"/>
                    <a:pt x="272072" y="527303"/>
                    <a:pt x="273072" y="525045"/>
                  </a:cubicBezTo>
                  <a:cubicBezTo>
                    <a:pt x="274073" y="522778"/>
                    <a:pt x="275358" y="518959"/>
                    <a:pt x="276130" y="515596"/>
                  </a:cubicBezTo>
                  <a:cubicBezTo>
                    <a:pt x="276901" y="512234"/>
                    <a:pt x="277168" y="509338"/>
                    <a:pt x="277521" y="507014"/>
                  </a:cubicBezTo>
                  <a:cubicBezTo>
                    <a:pt x="277863" y="504700"/>
                    <a:pt x="278292" y="502957"/>
                    <a:pt x="279397" y="501452"/>
                  </a:cubicBezTo>
                  <a:cubicBezTo>
                    <a:pt x="280502" y="499947"/>
                    <a:pt x="282273" y="498670"/>
                    <a:pt x="284112" y="497794"/>
                  </a:cubicBezTo>
                  <a:cubicBezTo>
                    <a:pt x="285950" y="496928"/>
                    <a:pt x="287846" y="496461"/>
                    <a:pt x="289293" y="495499"/>
                  </a:cubicBezTo>
                  <a:cubicBezTo>
                    <a:pt x="290741" y="494527"/>
                    <a:pt x="291741" y="493060"/>
                    <a:pt x="292789" y="491517"/>
                  </a:cubicBezTo>
                  <a:cubicBezTo>
                    <a:pt x="293827" y="489974"/>
                    <a:pt x="294913" y="488346"/>
                    <a:pt x="295942" y="486764"/>
                  </a:cubicBezTo>
                  <a:cubicBezTo>
                    <a:pt x="296961" y="485183"/>
                    <a:pt x="297932" y="483630"/>
                    <a:pt x="298123" y="481821"/>
                  </a:cubicBezTo>
                  <a:cubicBezTo>
                    <a:pt x="298313" y="480002"/>
                    <a:pt x="297742" y="477916"/>
                    <a:pt x="297085" y="476125"/>
                  </a:cubicBezTo>
                  <a:cubicBezTo>
                    <a:pt x="296428" y="474325"/>
                    <a:pt x="295694" y="472820"/>
                    <a:pt x="295113" y="471038"/>
                  </a:cubicBezTo>
                  <a:cubicBezTo>
                    <a:pt x="294532" y="469257"/>
                    <a:pt x="294104" y="467209"/>
                    <a:pt x="293608" y="465781"/>
                  </a:cubicBezTo>
                  <a:cubicBezTo>
                    <a:pt x="293103" y="464352"/>
                    <a:pt x="292532" y="463542"/>
                    <a:pt x="292084" y="462418"/>
                  </a:cubicBezTo>
                  <a:cubicBezTo>
                    <a:pt x="291637" y="461295"/>
                    <a:pt x="291332" y="459866"/>
                    <a:pt x="291713" y="458589"/>
                  </a:cubicBezTo>
                  <a:cubicBezTo>
                    <a:pt x="292094" y="457313"/>
                    <a:pt x="293180" y="456189"/>
                    <a:pt x="294865" y="455418"/>
                  </a:cubicBezTo>
                  <a:cubicBezTo>
                    <a:pt x="296551" y="454646"/>
                    <a:pt x="298828" y="454217"/>
                    <a:pt x="300819" y="453798"/>
                  </a:cubicBezTo>
                  <a:cubicBezTo>
                    <a:pt x="302809" y="453379"/>
                    <a:pt x="304505" y="452951"/>
                    <a:pt x="305953" y="452484"/>
                  </a:cubicBezTo>
                  <a:cubicBezTo>
                    <a:pt x="307400" y="452017"/>
                    <a:pt x="308601" y="451512"/>
                    <a:pt x="310363" y="451750"/>
                  </a:cubicBezTo>
                  <a:cubicBezTo>
                    <a:pt x="312125" y="451979"/>
                    <a:pt x="314439" y="452951"/>
                    <a:pt x="316059" y="454141"/>
                  </a:cubicBezTo>
                  <a:cubicBezTo>
                    <a:pt x="317678" y="455341"/>
                    <a:pt x="318611" y="456770"/>
                    <a:pt x="320364" y="456903"/>
                  </a:cubicBezTo>
                  <a:cubicBezTo>
                    <a:pt x="322126" y="457037"/>
                    <a:pt x="324707" y="455875"/>
                    <a:pt x="326765" y="454027"/>
                  </a:cubicBezTo>
                  <a:cubicBezTo>
                    <a:pt x="328813" y="452170"/>
                    <a:pt x="330318" y="449626"/>
                    <a:pt x="332232" y="447397"/>
                  </a:cubicBezTo>
                  <a:cubicBezTo>
                    <a:pt x="334146" y="445178"/>
                    <a:pt x="336461" y="443283"/>
                    <a:pt x="338299" y="442140"/>
                  </a:cubicBezTo>
                  <a:cubicBezTo>
                    <a:pt x="340138" y="440997"/>
                    <a:pt x="341490" y="440616"/>
                    <a:pt x="343014" y="440539"/>
                  </a:cubicBezTo>
                  <a:cubicBezTo>
                    <a:pt x="344538" y="440463"/>
                    <a:pt x="346243" y="440692"/>
                    <a:pt x="347691" y="440187"/>
                  </a:cubicBezTo>
                  <a:cubicBezTo>
                    <a:pt x="349139" y="439682"/>
                    <a:pt x="350339" y="438444"/>
                    <a:pt x="351482" y="437711"/>
                  </a:cubicBezTo>
                  <a:cubicBezTo>
                    <a:pt x="352625" y="436977"/>
                    <a:pt x="353701" y="436749"/>
                    <a:pt x="355282" y="436730"/>
                  </a:cubicBezTo>
                  <a:cubicBezTo>
                    <a:pt x="356864" y="436710"/>
                    <a:pt x="358950" y="436901"/>
                    <a:pt x="359998" y="436482"/>
                  </a:cubicBezTo>
                  <a:cubicBezTo>
                    <a:pt x="361036" y="436053"/>
                    <a:pt x="361036" y="435015"/>
                    <a:pt x="360750" y="433777"/>
                  </a:cubicBezTo>
                  <a:cubicBezTo>
                    <a:pt x="360455" y="432538"/>
                    <a:pt x="359883" y="431110"/>
                    <a:pt x="360340" y="429700"/>
                  </a:cubicBezTo>
                  <a:cubicBezTo>
                    <a:pt x="360797" y="428290"/>
                    <a:pt x="362312" y="426900"/>
                    <a:pt x="362560" y="424985"/>
                  </a:cubicBezTo>
                  <a:cubicBezTo>
                    <a:pt x="362807" y="423071"/>
                    <a:pt x="361807" y="420642"/>
                    <a:pt x="360026" y="419270"/>
                  </a:cubicBezTo>
                  <a:cubicBezTo>
                    <a:pt x="358245" y="417899"/>
                    <a:pt x="355702" y="417584"/>
                    <a:pt x="354111" y="417203"/>
                  </a:cubicBezTo>
                  <a:cubicBezTo>
                    <a:pt x="352530" y="416822"/>
                    <a:pt x="351911" y="416355"/>
                    <a:pt x="352101" y="415889"/>
                  </a:cubicBezTo>
                  <a:cubicBezTo>
                    <a:pt x="352292" y="415422"/>
                    <a:pt x="353301" y="414965"/>
                    <a:pt x="353997" y="413498"/>
                  </a:cubicBezTo>
                  <a:cubicBezTo>
                    <a:pt x="354692" y="412031"/>
                    <a:pt x="355082" y="409555"/>
                    <a:pt x="354692" y="407659"/>
                  </a:cubicBezTo>
                  <a:cubicBezTo>
                    <a:pt x="354301" y="405764"/>
                    <a:pt x="353149" y="404449"/>
                    <a:pt x="351634" y="403097"/>
                  </a:cubicBezTo>
                  <a:cubicBezTo>
                    <a:pt x="350130" y="401744"/>
                    <a:pt x="348272" y="400354"/>
                    <a:pt x="347481" y="398829"/>
                  </a:cubicBezTo>
                  <a:cubicBezTo>
                    <a:pt x="346691" y="397305"/>
                    <a:pt x="346958" y="395639"/>
                    <a:pt x="348044" y="394305"/>
                  </a:cubicBezTo>
                  <a:cubicBezTo>
                    <a:pt x="349120" y="392972"/>
                    <a:pt x="351015" y="391971"/>
                    <a:pt x="352511" y="390924"/>
                  </a:cubicBezTo>
                  <a:cubicBezTo>
                    <a:pt x="353063" y="390543"/>
                    <a:pt x="353558" y="390143"/>
                    <a:pt x="354006" y="389752"/>
                  </a:cubicBezTo>
                  <a:cubicBezTo>
                    <a:pt x="350987" y="371159"/>
                    <a:pt x="347339" y="348547"/>
                    <a:pt x="338014" y="290168"/>
                  </a:cubicBezTo>
                  <a:cubicBezTo>
                    <a:pt x="327517" y="224398"/>
                    <a:pt x="309820" y="113241"/>
                    <a:pt x="301019" y="57263"/>
                  </a:cubicBezTo>
                  <a:cubicBezTo>
                    <a:pt x="292218" y="1275"/>
                    <a:pt x="292313" y="475"/>
                    <a:pt x="292132" y="123"/>
                  </a:cubicBezTo>
                  <a:cubicBezTo>
                    <a:pt x="291951" y="-239"/>
                    <a:pt x="291503" y="-144"/>
                    <a:pt x="253708" y="5409"/>
                  </a:cubicBezTo>
                  <a:cubicBezTo>
                    <a:pt x="217132" y="10781"/>
                    <a:pt x="145580" y="21278"/>
                    <a:pt x="72904" y="31945"/>
                  </a:cubicBezTo>
                  <a:cubicBezTo>
                    <a:pt x="72552" y="32308"/>
                    <a:pt x="72190" y="32669"/>
                    <a:pt x="71837" y="33012"/>
                  </a:cubicBezTo>
                  <a:cubicBezTo>
                    <a:pt x="65284" y="39499"/>
                    <a:pt x="59760" y="42947"/>
                    <a:pt x="54245" y="45842"/>
                  </a:cubicBezTo>
                  <a:cubicBezTo>
                    <a:pt x="48720" y="48738"/>
                    <a:pt x="43206" y="51091"/>
                    <a:pt x="38233" y="52815"/>
                  </a:cubicBezTo>
                  <a:cubicBezTo>
                    <a:pt x="33261" y="54539"/>
                    <a:pt x="28851" y="55644"/>
                    <a:pt x="23813" y="56263"/>
                  </a:cubicBezTo>
                  <a:cubicBezTo>
                    <a:pt x="18774" y="56882"/>
                    <a:pt x="13116" y="57025"/>
                    <a:pt x="8496" y="55501"/>
                  </a:cubicBezTo>
                  <a:cubicBezTo>
                    <a:pt x="4953" y="54339"/>
                    <a:pt x="2019" y="52205"/>
                    <a:pt x="0" y="49662"/>
                  </a:cubicBezTo>
                  <a:cubicBezTo>
                    <a:pt x="1791" y="69236"/>
                    <a:pt x="3896" y="90724"/>
                    <a:pt x="7544" y="121814"/>
                  </a:cubicBezTo>
                  <a:cubicBezTo>
                    <a:pt x="12097" y="160619"/>
                    <a:pt x="19069" y="214397"/>
                    <a:pt x="25317" y="262365"/>
                  </a:cubicBezTo>
                  <a:cubicBezTo>
                    <a:pt x="31566" y="310333"/>
                    <a:pt x="37109" y="352490"/>
                    <a:pt x="39567" y="374103"/>
                  </a:cubicBezTo>
                  <a:cubicBezTo>
                    <a:pt x="42024" y="395715"/>
                    <a:pt x="41396" y="396791"/>
                    <a:pt x="40462" y="397687"/>
                  </a:cubicBezTo>
                  <a:cubicBezTo>
                    <a:pt x="39519" y="398582"/>
                    <a:pt x="38272" y="399296"/>
                    <a:pt x="37509" y="400592"/>
                  </a:cubicBezTo>
                  <a:cubicBezTo>
                    <a:pt x="36747" y="401887"/>
                    <a:pt x="36481" y="403763"/>
                    <a:pt x="36528" y="406040"/>
                  </a:cubicBezTo>
                  <a:cubicBezTo>
                    <a:pt x="36566" y="408316"/>
                    <a:pt x="36929" y="410993"/>
                    <a:pt x="37424" y="412746"/>
                  </a:cubicBezTo>
                  <a:cubicBezTo>
                    <a:pt x="37919" y="414489"/>
                    <a:pt x="38538" y="415289"/>
                    <a:pt x="38405" y="416851"/>
                  </a:cubicBezTo>
                  <a:cubicBezTo>
                    <a:pt x="38272" y="418413"/>
                    <a:pt x="37376" y="420737"/>
                    <a:pt x="36262" y="422747"/>
                  </a:cubicBezTo>
                  <a:cubicBezTo>
                    <a:pt x="35147" y="424757"/>
                    <a:pt x="33804" y="426452"/>
                    <a:pt x="33404" y="428243"/>
                  </a:cubicBezTo>
                  <a:cubicBezTo>
                    <a:pt x="33004" y="430033"/>
                    <a:pt x="33537" y="431900"/>
                    <a:pt x="34880" y="433605"/>
                  </a:cubicBezTo>
                  <a:cubicBezTo>
                    <a:pt x="36224" y="435301"/>
                    <a:pt x="38367" y="436825"/>
                    <a:pt x="39881" y="437939"/>
                  </a:cubicBezTo>
                  <a:cubicBezTo>
                    <a:pt x="41396" y="439054"/>
                    <a:pt x="42291" y="439768"/>
                    <a:pt x="42920" y="441597"/>
                  </a:cubicBezTo>
                  <a:cubicBezTo>
                    <a:pt x="43539" y="443426"/>
                    <a:pt x="43901" y="446369"/>
                    <a:pt x="44796" y="448474"/>
                  </a:cubicBezTo>
                  <a:cubicBezTo>
                    <a:pt x="45691" y="450569"/>
                    <a:pt x="47120" y="451827"/>
                    <a:pt x="48454" y="452855"/>
                  </a:cubicBezTo>
                  <a:cubicBezTo>
                    <a:pt x="49797" y="453884"/>
                    <a:pt x="51045" y="454684"/>
                    <a:pt x="51759" y="455894"/>
                  </a:cubicBezTo>
                  <a:cubicBezTo>
                    <a:pt x="52473" y="457094"/>
                    <a:pt x="52654" y="458704"/>
                    <a:pt x="52245" y="460809"/>
                  </a:cubicBezTo>
                  <a:cubicBezTo>
                    <a:pt x="51845" y="462904"/>
                    <a:pt x="50863" y="465495"/>
                    <a:pt x="50730" y="467333"/>
                  </a:cubicBezTo>
                  <a:cubicBezTo>
                    <a:pt x="50597" y="469162"/>
                    <a:pt x="51311" y="470239"/>
                    <a:pt x="52073" y="471038"/>
                  </a:cubicBezTo>
                  <a:cubicBezTo>
                    <a:pt x="52835" y="471839"/>
                    <a:pt x="53635" y="472381"/>
                    <a:pt x="53950" y="473582"/>
                  </a:cubicBezTo>
                  <a:cubicBezTo>
                    <a:pt x="54264" y="474782"/>
                    <a:pt x="54083" y="476658"/>
                    <a:pt x="54397" y="478268"/>
                  </a:cubicBezTo>
                  <a:cubicBezTo>
                    <a:pt x="54711" y="479878"/>
                    <a:pt x="55512" y="481221"/>
                    <a:pt x="56093" y="482649"/>
                  </a:cubicBezTo>
                  <a:cubicBezTo>
                    <a:pt x="56674" y="484078"/>
                    <a:pt x="57036" y="485602"/>
                    <a:pt x="56902" y="487831"/>
                  </a:cubicBezTo>
                  <a:cubicBezTo>
                    <a:pt x="56769" y="490070"/>
                    <a:pt x="56140" y="493013"/>
                    <a:pt x="54711" y="495156"/>
                  </a:cubicBezTo>
                  <a:cubicBezTo>
                    <a:pt x="53283" y="497299"/>
                    <a:pt x="51054" y="498642"/>
                    <a:pt x="49711" y="500433"/>
                  </a:cubicBezTo>
                  <a:cubicBezTo>
                    <a:pt x="48368" y="502214"/>
                    <a:pt x="47920" y="504452"/>
                    <a:pt x="47254" y="506862"/>
                  </a:cubicBezTo>
                  <a:cubicBezTo>
                    <a:pt x="46577" y="509272"/>
                    <a:pt x="45691" y="511863"/>
                    <a:pt x="45063" y="514415"/>
                  </a:cubicBezTo>
                  <a:cubicBezTo>
                    <a:pt x="44434" y="516959"/>
                    <a:pt x="44082" y="519464"/>
                    <a:pt x="44034" y="521292"/>
                  </a:cubicBezTo>
                  <a:cubicBezTo>
                    <a:pt x="43987" y="523121"/>
                    <a:pt x="44263" y="524283"/>
                    <a:pt x="43234" y="525398"/>
                  </a:cubicBezTo>
                  <a:cubicBezTo>
                    <a:pt x="42205" y="526512"/>
                    <a:pt x="39881" y="527589"/>
                    <a:pt x="38538" y="528255"/>
                  </a:cubicBezTo>
                  <a:cubicBezTo>
                    <a:pt x="37195" y="528922"/>
                    <a:pt x="36843" y="529198"/>
                    <a:pt x="36662" y="531656"/>
                  </a:cubicBezTo>
                  <a:cubicBezTo>
                    <a:pt x="36481" y="534113"/>
                    <a:pt x="36481" y="538752"/>
                    <a:pt x="35862" y="541485"/>
                  </a:cubicBezTo>
                  <a:cubicBezTo>
                    <a:pt x="35233" y="544210"/>
                    <a:pt x="33985" y="545010"/>
                    <a:pt x="32423" y="546038"/>
                  </a:cubicBezTo>
                  <a:cubicBezTo>
                    <a:pt x="30861" y="547067"/>
                    <a:pt x="28985" y="548315"/>
                    <a:pt x="28051" y="550105"/>
                  </a:cubicBezTo>
                  <a:cubicBezTo>
                    <a:pt x="27108" y="551887"/>
                    <a:pt x="27108" y="554211"/>
                    <a:pt x="26489" y="555640"/>
                  </a:cubicBezTo>
                  <a:cubicBezTo>
                    <a:pt x="25860" y="557068"/>
                    <a:pt x="24613" y="557602"/>
                    <a:pt x="23317" y="558316"/>
                  </a:cubicBezTo>
                  <a:cubicBezTo>
                    <a:pt x="22022" y="559030"/>
                    <a:pt x="20679" y="559926"/>
                    <a:pt x="19479" y="560145"/>
                  </a:cubicBezTo>
                  <a:cubicBezTo>
                    <a:pt x="18269" y="560373"/>
                    <a:pt x="17202" y="559926"/>
                    <a:pt x="16488" y="560278"/>
                  </a:cubicBezTo>
                  <a:cubicBezTo>
                    <a:pt x="15773" y="560631"/>
                    <a:pt x="15412" y="561793"/>
                    <a:pt x="14611" y="563450"/>
                  </a:cubicBezTo>
                  <a:cubicBezTo>
                    <a:pt x="13802" y="565107"/>
                    <a:pt x="12554" y="567241"/>
                    <a:pt x="12602" y="569127"/>
                  </a:cubicBezTo>
                  <a:cubicBezTo>
                    <a:pt x="12649" y="570975"/>
                    <a:pt x="13992" y="572585"/>
                    <a:pt x="15421" y="573889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6A3D3A56-C56B-4F42-7B39-2292728140AB}"/>
                </a:ext>
              </a:extLst>
            </p:cNvPr>
            <p:cNvSpPr/>
            <p:nvPr/>
          </p:nvSpPr>
          <p:spPr>
            <a:xfrm>
              <a:off x="5216062" y="2200115"/>
              <a:ext cx="512979" cy="694180"/>
            </a:xfrm>
            <a:custGeom>
              <a:avLst/>
              <a:gdLst>
                <a:gd name="connsiteX0" fmla="*/ 235998 w 457441"/>
                <a:gd name="connsiteY0" fmla="*/ 598423 h 619025"/>
                <a:gd name="connsiteX1" fmla="*/ 382283 w 457441"/>
                <a:gd name="connsiteY1" fmla="*/ 568486 h 619025"/>
                <a:gd name="connsiteX2" fmla="*/ 381902 w 457441"/>
                <a:gd name="connsiteY2" fmla="*/ 565648 h 619025"/>
                <a:gd name="connsiteX3" fmla="*/ 380911 w 457441"/>
                <a:gd name="connsiteY3" fmla="*/ 560009 h 619025"/>
                <a:gd name="connsiteX4" fmla="*/ 379940 w 457441"/>
                <a:gd name="connsiteY4" fmla="*/ 556037 h 619025"/>
                <a:gd name="connsiteX5" fmla="*/ 381568 w 457441"/>
                <a:gd name="connsiteY5" fmla="*/ 553103 h 619025"/>
                <a:gd name="connsiteX6" fmla="*/ 383664 w 457441"/>
                <a:gd name="connsiteY6" fmla="*/ 549265 h 619025"/>
                <a:gd name="connsiteX7" fmla="*/ 385131 w 457441"/>
                <a:gd name="connsiteY7" fmla="*/ 546759 h 619025"/>
                <a:gd name="connsiteX8" fmla="*/ 387226 w 457441"/>
                <a:gd name="connsiteY8" fmla="*/ 544778 h 619025"/>
                <a:gd name="connsiteX9" fmla="*/ 389503 w 457441"/>
                <a:gd name="connsiteY9" fmla="*/ 540492 h 619025"/>
                <a:gd name="connsiteX10" fmla="*/ 390312 w 457441"/>
                <a:gd name="connsiteY10" fmla="*/ 535710 h 619025"/>
                <a:gd name="connsiteX11" fmla="*/ 391646 w 457441"/>
                <a:gd name="connsiteY11" fmla="*/ 533615 h 619025"/>
                <a:gd name="connsiteX12" fmla="*/ 393742 w 457441"/>
                <a:gd name="connsiteY12" fmla="*/ 532872 h 619025"/>
                <a:gd name="connsiteX13" fmla="*/ 396218 w 457441"/>
                <a:gd name="connsiteY13" fmla="*/ 530777 h 619025"/>
                <a:gd name="connsiteX14" fmla="*/ 396732 w 457441"/>
                <a:gd name="connsiteY14" fmla="*/ 528500 h 619025"/>
                <a:gd name="connsiteX15" fmla="*/ 399647 w 457441"/>
                <a:gd name="connsiteY15" fmla="*/ 524728 h 619025"/>
                <a:gd name="connsiteX16" fmla="*/ 401657 w 457441"/>
                <a:gd name="connsiteY16" fmla="*/ 520109 h 619025"/>
                <a:gd name="connsiteX17" fmla="*/ 400076 w 457441"/>
                <a:gd name="connsiteY17" fmla="*/ 516498 h 619025"/>
                <a:gd name="connsiteX18" fmla="*/ 400485 w 457441"/>
                <a:gd name="connsiteY18" fmla="*/ 513336 h 619025"/>
                <a:gd name="connsiteX19" fmla="*/ 402990 w 457441"/>
                <a:gd name="connsiteY19" fmla="*/ 511241 h 619025"/>
                <a:gd name="connsiteX20" fmla="*/ 405114 w 457441"/>
                <a:gd name="connsiteY20" fmla="*/ 508021 h 619025"/>
                <a:gd name="connsiteX21" fmla="*/ 405133 w 457441"/>
                <a:gd name="connsiteY21" fmla="*/ 501525 h 619025"/>
                <a:gd name="connsiteX22" fmla="*/ 403352 w 457441"/>
                <a:gd name="connsiteY22" fmla="*/ 494172 h 619025"/>
                <a:gd name="connsiteX23" fmla="*/ 402133 w 457441"/>
                <a:gd name="connsiteY23" fmla="*/ 485037 h 619025"/>
                <a:gd name="connsiteX24" fmla="*/ 403848 w 457441"/>
                <a:gd name="connsiteY24" fmla="*/ 477770 h 619025"/>
                <a:gd name="connsiteX25" fmla="*/ 410248 w 457441"/>
                <a:gd name="connsiteY25" fmla="*/ 474027 h 619025"/>
                <a:gd name="connsiteX26" fmla="*/ 415840 w 457441"/>
                <a:gd name="connsiteY26" fmla="*/ 471340 h 619025"/>
                <a:gd name="connsiteX27" fmla="*/ 419450 w 457441"/>
                <a:gd name="connsiteY27" fmla="*/ 467959 h 619025"/>
                <a:gd name="connsiteX28" fmla="*/ 422221 w 457441"/>
                <a:gd name="connsiteY28" fmla="*/ 463178 h 619025"/>
                <a:gd name="connsiteX29" fmla="*/ 424679 w 457441"/>
                <a:gd name="connsiteY29" fmla="*/ 457539 h 619025"/>
                <a:gd name="connsiteX30" fmla="*/ 424860 w 457441"/>
                <a:gd name="connsiteY30" fmla="*/ 452414 h 619025"/>
                <a:gd name="connsiteX31" fmla="*/ 422831 w 457441"/>
                <a:gd name="connsiteY31" fmla="*/ 447766 h 619025"/>
                <a:gd name="connsiteX32" fmla="*/ 422174 w 457441"/>
                <a:gd name="connsiteY32" fmla="*/ 442175 h 619025"/>
                <a:gd name="connsiteX33" fmla="*/ 423298 w 457441"/>
                <a:gd name="connsiteY33" fmla="*/ 437165 h 619025"/>
                <a:gd name="connsiteX34" fmla="*/ 425888 w 457441"/>
                <a:gd name="connsiteY34" fmla="*/ 434841 h 619025"/>
                <a:gd name="connsiteX35" fmla="*/ 429317 w 457441"/>
                <a:gd name="connsiteY35" fmla="*/ 433355 h 619025"/>
                <a:gd name="connsiteX36" fmla="*/ 429336 w 457441"/>
                <a:gd name="connsiteY36" fmla="*/ 430040 h 619025"/>
                <a:gd name="connsiteX37" fmla="*/ 426784 w 457441"/>
                <a:gd name="connsiteY37" fmla="*/ 426459 h 619025"/>
                <a:gd name="connsiteX38" fmla="*/ 425726 w 457441"/>
                <a:gd name="connsiteY38" fmla="*/ 423868 h 619025"/>
                <a:gd name="connsiteX39" fmla="*/ 428098 w 457441"/>
                <a:gd name="connsiteY39" fmla="*/ 420620 h 619025"/>
                <a:gd name="connsiteX40" fmla="*/ 431460 w 457441"/>
                <a:gd name="connsiteY40" fmla="*/ 417353 h 619025"/>
                <a:gd name="connsiteX41" fmla="*/ 433937 w 457441"/>
                <a:gd name="connsiteY41" fmla="*/ 415048 h 619025"/>
                <a:gd name="connsiteX42" fmla="*/ 436671 w 457441"/>
                <a:gd name="connsiteY42" fmla="*/ 414753 h 619025"/>
                <a:gd name="connsiteX43" fmla="*/ 439261 w 457441"/>
                <a:gd name="connsiteY43" fmla="*/ 415629 h 619025"/>
                <a:gd name="connsiteX44" fmla="*/ 441671 w 457441"/>
                <a:gd name="connsiteY44" fmla="*/ 416219 h 619025"/>
                <a:gd name="connsiteX45" fmla="*/ 442528 w 457441"/>
                <a:gd name="connsiteY45" fmla="*/ 418001 h 619025"/>
                <a:gd name="connsiteX46" fmla="*/ 441805 w 457441"/>
                <a:gd name="connsiteY46" fmla="*/ 419982 h 619025"/>
                <a:gd name="connsiteX47" fmla="*/ 439281 w 457441"/>
                <a:gd name="connsiteY47" fmla="*/ 421858 h 619025"/>
                <a:gd name="connsiteX48" fmla="*/ 437766 w 457441"/>
                <a:gd name="connsiteY48" fmla="*/ 424363 h 619025"/>
                <a:gd name="connsiteX49" fmla="*/ 437290 w 457441"/>
                <a:gd name="connsiteY49" fmla="*/ 426887 h 619025"/>
                <a:gd name="connsiteX50" fmla="*/ 438461 w 457441"/>
                <a:gd name="connsiteY50" fmla="*/ 428935 h 619025"/>
                <a:gd name="connsiteX51" fmla="*/ 439842 w 457441"/>
                <a:gd name="connsiteY51" fmla="*/ 430764 h 619025"/>
                <a:gd name="connsiteX52" fmla="*/ 441347 w 457441"/>
                <a:gd name="connsiteY52" fmla="*/ 433993 h 619025"/>
                <a:gd name="connsiteX53" fmla="*/ 443757 w 457441"/>
                <a:gd name="connsiteY53" fmla="*/ 434555 h 619025"/>
                <a:gd name="connsiteX54" fmla="*/ 446034 w 457441"/>
                <a:gd name="connsiteY54" fmla="*/ 432726 h 619025"/>
                <a:gd name="connsiteX55" fmla="*/ 448872 w 457441"/>
                <a:gd name="connsiteY55" fmla="*/ 431221 h 619025"/>
                <a:gd name="connsiteX56" fmla="*/ 451491 w 457441"/>
                <a:gd name="connsiteY56" fmla="*/ 427811 h 619025"/>
                <a:gd name="connsiteX57" fmla="*/ 454721 w 457441"/>
                <a:gd name="connsiteY57" fmla="*/ 424268 h 619025"/>
                <a:gd name="connsiteX58" fmla="*/ 456597 w 457441"/>
                <a:gd name="connsiteY58" fmla="*/ 419848 h 619025"/>
                <a:gd name="connsiteX59" fmla="*/ 456397 w 457441"/>
                <a:gd name="connsiteY59" fmla="*/ 415181 h 619025"/>
                <a:gd name="connsiteX60" fmla="*/ 456187 w 457441"/>
                <a:gd name="connsiteY60" fmla="*/ 411257 h 619025"/>
                <a:gd name="connsiteX61" fmla="*/ 457207 w 457441"/>
                <a:gd name="connsiteY61" fmla="*/ 406075 h 619025"/>
                <a:gd name="connsiteX62" fmla="*/ 457168 w 457441"/>
                <a:gd name="connsiteY62" fmla="*/ 399417 h 619025"/>
                <a:gd name="connsiteX63" fmla="*/ 455273 w 457441"/>
                <a:gd name="connsiteY63" fmla="*/ 394998 h 619025"/>
                <a:gd name="connsiteX64" fmla="*/ 453873 w 457441"/>
                <a:gd name="connsiteY64" fmla="*/ 392197 h 619025"/>
                <a:gd name="connsiteX65" fmla="*/ 454549 w 457441"/>
                <a:gd name="connsiteY65" fmla="*/ 389311 h 619025"/>
                <a:gd name="connsiteX66" fmla="*/ 455359 w 457441"/>
                <a:gd name="connsiteY66" fmla="*/ 383511 h 619025"/>
                <a:gd name="connsiteX67" fmla="*/ 454635 w 457441"/>
                <a:gd name="connsiteY67" fmla="*/ 374014 h 619025"/>
                <a:gd name="connsiteX68" fmla="*/ 456149 w 457441"/>
                <a:gd name="connsiteY68" fmla="*/ 369547 h 619025"/>
                <a:gd name="connsiteX69" fmla="*/ 456264 w 457441"/>
                <a:gd name="connsiteY69" fmla="*/ 365918 h 619025"/>
                <a:gd name="connsiteX70" fmla="*/ 455006 w 457441"/>
                <a:gd name="connsiteY70" fmla="*/ 361612 h 619025"/>
                <a:gd name="connsiteX71" fmla="*/ 453377 w 457441"/>
                <a:gd name="connsiteY71" fmla="*/ 357174 h 619025"/>
                <a:gd name="connsiteX72" fmla="*/ 449567 w 457441"/>
                <a:gd name="connsiteY72" fmla="*/ 352116 h 619025"/>
                <a:gd name="connsiteX73" fmla="*/ 445329 w 457441"/>
                <a:gd name="connsiteY73" fmla="*/ 345734 h 619025"/>
                <a:gd name="connsiteX74" fmla="*/ 442262 w 457441"/>
                <a:gd name="connsiteY74" fmla="*/ 338200 h 619025"/>
                <a:gd name="connsiteX75" fmla="*/ 439785 w 457441"/>
                <a:gd name="connsiteY75" fmla="*/ 329875 h 619025"/>
                <a:gd name="connsiteX76" fmla="*/ 438614 w 457441"/>
                <a:gd name="connsiteY76" fmla="*/ 322027 h 619025"/>
                <a:gd name="connsiteX77" fmla="*/ 435137 w 457441"/>
                <a:gd name="connsiteY77" fmla="*/ 310073 h 619025"/>
                <a:gd name="connsiteX78" fmla="*/ 427917 w 457441"/>
                <a:gd name="connsiteY78" fmla="*/ 292528 h 619025"/>
                <a:gd name="connsiteX79" fmla="*/ 422145 w 457441"/>
                <a:gd name="connsiteY79" fmla="*/ 278859 h 619025"/>
                <a:gd name="connsiteX80" fmla="*/ 418878 w 457441"/>
                <a:gd name="connsiteY80" fmla="*/ 265867 h 619025"/>
                <a:gd name="connsiteX81" fmla="*/ 416849 w 457441"/>
                <a:gd name="connsiteY81" fmla="*/ 254590 h 619025"/>
                <a:gd name="connsiteX82" fmla="*/ 411163 w 457441"/>
                <a:gd name="connsiteY82" fmla="*/ 242836 h 619025"/>
                <a:gd name="connsiteX83" fmla="*/ 400761 w 457441"/>
                <a:gd name="connsiteY83" fmla="*/ 228691 h 619025"/>
                <a:gd name="connsiteX84" fmla="*/ 392303 w 457441"/>
                <a:gd name="connsiteY84" fmla="*/ 222443 h 619025"/>
                <a:gd name="connsiteX85" fmla="*/ 383483 w 457441"/>
                <a:gd name="connsiteY85" fmla="*/ 219938 h 619025"/>
                <a:gd name="connsiteX86" fmla="*/ 378358 w 457441"/>
                <a:gd name="connsiteY86" fmla="*/ 217957 h 619025"/>
                <a:gd name="connsiteX87" fmla="*/ 373415 w 457441"/>
                <a:gd name="connsiteY87" fmla="*/ 216785 h 619025"/>
                <a:gd name="connsiteX88" fmla="*/ 367890 w 457441"/>
                <a:gd name="connsiteY88" fmla="*/ 219376 h 619025"/>
                <a:gd name="connsiteX89" fmla="*/ 363700 w 457441"/>
                <a:gd name="connsiteY89" fmla="*/ 223300 h 619025"/>
                <a:gd name="connsiteX90" fmla="*/ 362280 w 457441"/>
                <a:gd name="connsiteY90" fmla="*/ 227834 h 619025"/>
                <a:gd name="connsiteX91" fmla="*/ 358632 w 457441"/>
                <a:gd name="connsiteY91" fmla="*/ 230406 h 619025"/>
                <a:gd name="connsiteX92" fmla="*/ 353756 w 457441"/>
                <a:gd name="connsiteY92" fmla="*/ 232730 h 619025"/>
                <a:gd name="connsiteX93" fmla="*/ 349336 w 457441"/>
                <a:gd name="connsiteY93" fmla="*/ 234806 h 619025"/>
                <a:gd name="connsiteX94" fmla="*/ 344288 w 457441"/>
                <a:gd name="connsiteY94" fmla="*/ 236702 h 619025"/>
                <a:gd name="connsiteX95" fmla="*/ 340316 w 457441"/>
                <a:gd name="connsiteY95" fmla="*/ 241417 h 619025"/>
                <a:gd name="connsiteX96" fmla="*/ 338125 w 457441"/>
                <a:gd name="connsiteY96" fmla="*/ 245274 h 619025"/>
                <a:gd name="connsiteX97" fmla="*/ 335849 w 457441"/>
                <a:gd name="connsiteY97" fmla="*/ 246808 h 619025"/>
                <a:gd name="connsiteX98" fmla="*/ 335467 w 457441"/>
                <a:gd name="connsiteY98" fmla="*/ 249065 h 619025"/>
                <a:gd name="connsiteX99" fmla="*/ 336096 w 457441"/>
                <a:gd name="connsiteY99" fmla="*/ 251456 h 619025"/>
                <a:gd name="connsiteX100" fmla="*/ 333753 w 457441"/>
                <a:gd name="connsiteY100" fmla="*/ 255742 h 619025"/>
                <a:gd name="connsiteX101" fmla="*/ 330419 w 457441"/>
                <a:gd name="connsiteY101" fmla="*/ 259847 h 619025"/>
                <a:gd name="connsiteX102" fmla="*/ 329133 w 457441"/>
                <a:gd name="connsiteY102" fmla="*/ 263191 h 619025"/>
                <a:gd name="connsiteX103" fmla="*/ 329467 w 457441"/>
                <a:gd name="connsiteY103" fmla="*/ 265829 h 619025"/>
                <a:gd name="connsiteX104" fmla="*/ 327914 w 457441"/>
                <a:gd name="connsiteY104" fmla="*/ 268553 h 619025"/>
                <a:gd name="connsiteX105" fmla="*/ 328162 w 457441"/>
                <a:gd name="connsiteY105" fmla="*/ 271439 h 619025"/>
                <a:gd name="connsiteX106" fmla="*/ 327352 w 457441"/>
                <a:gd name="connsiteY106" fmla="*/ 273849 h 619025"/>
                <a:gd name="connsiteX107" fmla="*/ 326181 w 457441"/>
                <a:gd name="connsiteY107" fmla="*/ 276288 h 619025"/>
                <a:gd name="connsiteX108" fmla="*/ 323809 w 457441"/>
                <a:gd name="connsiteY108" fmla="*/ 278088 h 619025"/>
                <a:gd name="connsiteX109" fmla="*/ 319704 w 457441"/>
                <a:gd name="connsiteY109" fmla="*/ 279983 h 619025"/>
                <a:gd name="connsiteX110" fmla="*/ 318056 w 457441"/>
                <a:gd name="connsiteY110" fmla="*/ 283955 h 619025"/>
                <a:gd name="connsiteX111" fmla="*/ 314713 w 457441"/>
                <a:gd name="connsiteY111" fmla="*/ 291489 h 619025"/>
                <a:gd name="connsiteX112" fmla="*/ 311331 w 457441"/>
                <a:gd name="connsiteY112" fmla="*/ 296928 h 619025"/>
                <a:gd name="connsiteX113" fmla="*/ 307921 w 457441"/>
                <a:gd name="connsiteY113" fmla="*/ 299481 h 619025"/>
                <a:gd name="connsiteX114" fmla="*/ 303797 w 457441"/>
                <a:gd name="connsiteY114" fmla="*/ 298671 h 619025"/>
                <a:gd name="connsiteX115" fmla="*/ 300234 w 457441"/>
                <a:gd name="connsiteY115" fmla="*/ 296642 h 619025"/>
                <a:gd name="connsiteX116" fmla="*/ 295120 w 457441"/>
                <a:gd name="connsiteY116" fmla="*/ 296147 h 619025"/>
                <a:gd name="connsiteX117" fmla="*/ 289595 w 457441"/>
                <a:gd name="connsiteY117" fmla="*/ 294633 h 619025"/>
                <a:gd name="connsiteX118" fmla="*/ 282604 w 457441"/>
                <a:gd name="connsiteY118" fmla="*/ 292080 h 619025"/>
                <a:gd name="connsiteX119" fmla="*/ 278813 w 457441"/>
                <a:gd name="connsiteY119" fmla="*/ 288746 h 619025"/>
                <a:gd name="connsiteX120" fmla="*/ 278003 w 457441"/>
                <a:gd name="connsiteY120" fmla="*/ 286289 h 619025"/>
                <a:gd name="connsiteX121" fmla="*/ 276603 w 457441"/>
                <a:gd name="connsiteY121" fmla="*/ 284755 h 619025"/>
                <a:gd name="connsiteX122" fmla="*/ 276822 w 457441"/>
                <a:gd name="connsiteY122" fmla="*/ 282793 h 619025"/>
                <a:gd name="connsiteX123" fmla="*/ 278337 w 457441"/>
                <a:gd name="connsiteY123" fmla="*/ 279745 h 619025"/>
                <a:gd name="connsiteX124" fmla="*/ 279603 w 457441"/>
                <a:gd name="connsiteY124" fmla="*/ 274802 h 619025"/>
                <a:gd name="connsiteX125" fmla="*/ 277232 w 457441"/>
                <a:gd name="connsiteY125" fmla="*/ 267515 h 619025"/>
                <a:gd name="connsiteX126" fmla="*/ 276289 w 457441"/>
                <a:gd name="connsiteY126" fmla="*/ 262867 h 619025"/>
                <a:gd name="connsiteX127" fmla="*/ 275793 w 457441"/>
                <a:gd name="connsiteY127" fmla="*/ 259885 h 619025"/>
                <a:gd name="connsiteX128" fmla="*/ 277822 w 457441"/>
                <a:gd name="connsiteY128" fmla="*/ 257180 h 619025"/>
                <a:gd name="connsiteX129" fmla="*/ 279584 w 457441"/>
                <a:gd name="connsiteY129" fmla="*/ 253504 h 619025"/>
                <a:gd name="connsiteX130" fmla="*/ 280461 w 457441"/>
                <a:gd name="connsiteY130" fmla="*/ 249237 h 619025"/>
                <a:gd name="connsiteX131" fmla="*/ 281947 w 457441"/>
                <a:gd name="connsiteY131" fmla="*/ 247141 h 619025"/>
                <a:gd name="connsiteX132" fmla="*/ 284880 w 457441"/>
                <a:gd name="connsiteY132" fmla="*/ 246693 h 619025"/>
                <a:gd name="connsiteX133" fmla="*/ 289005 w 457441"/>
                <a:gd name="connsiteY133" fmla="*/ 245884 h 619025"/>
                <a:gd name="connsiteX134" fmla="*/ 293376 w 457441"/>
                <a:gd name="connsiteY134" fmla="*/ 244664 h 619025"/>
                <a:gd name="connsiteX135" fmla="*/ 297149 w 457441"/>
                <a:gd name="connsiteY135" fmla="*/ 244055 h 619025"/>
                <a:gd name="connsiteX136" fmla="*/ 298549 w 457441"/>
                <a:gd name="connsiteY136" fmla="*/ 242140 h 619025"/>
                <a:gd name="connsiteX137" fmla="*/ 296882 w 457441"/>
                <a:gd name="connsiteY137" fmla="*/ 239140 h 619025"/>
                <a:gd name="connsiteX138" fmla="*/ 297491 w 457441"/>
                <a:gd name="connsiteY138" fmla="*/ 236702 h 619025"/>
                <a:gd name="connsiteX139" fmla="*/ 299749 w 457441"/>
                <a:gd name="connsiteY139" fmla="*/ 234920 h 619025"/>
                <a:gd name="connsiteX140" fmla="*/ 302044 w 457441"/>
                <a:gd name="connsiteY140" fmla="*/ 233120 h 619025"/>
                <a:gd name="connsiteX141" fmla="*/ 304635 w 457441"/>
                <a:gd name="connsiteY141" fmla="*/ 232806 h 619025"/>
                <a:gd name="connsiteX142" fmla="*/ 307045 w 457441"/>
                <a:gd name="connsiteY142" fmla="*/ 232349 h 619025"/>
                <a:gd name="connsiteX143" fmla="*/ 307426 w 457441"/>
                <a:gd name="connsiteY143" fmla="*/ 227386 h 619025"/>
                <a:gd name="connsiteX144" fmla="*/ 307988 w 457441"/>
                <a:gd name="connsiteY144" fmla="*/ 222176 h 619025"/>
                <a:gd name="connsiteX145" fmla="*/ 307083 w 457441"/>
                <a:gd name="connsiteY145" fmla="*/ 218166 h 619025"/>
                <a:gd name="connsiteX146" fmla="*/ 306454 w 457441"/>
                <a:gd name="connsiteY146" fmla="*/ 213746 h 619025"/>
                <a:gd name="connsiteX147" fmla="*/ 307131 w 457441"/>
                <a:gd name="connsiteY147" fmla="*/ 207003 h 619025"/>
                <a:gd name="connsiteX148" fmla="*/ 308398 w 457441"/>
                <a:gd name="connsiteY148" fmla="*/ 202316 h 619025"/>
                <a:gd name="connsiteX149" fmla="*/ 310455 w 457441"/>
                <a:gd name="connsiteY149" fmla="*/ 199545 h 619025"/>
                <a:gd name="connsiteX150" fmla="*/ 312484 w 457441"/>
                <a:gd name="connsiteY150" fmla="*/ 198354 h 619025"/>
                <a:gd name="connsiteX151" fmla="*/ 314675 w 457441"/>
                <a:gd name="connsiteY151" fmla="*/ 199049 h 619025"/>
                <a:gd name="connsiteX152" fmla="*/ 317742 w 457441"/>
                <a:gd name="connsiteY152" fmla="*/ 198668 h 619025"/>
                <a:gd name="connsiteX153" fmla="*/ 318827 w 457441"/>
                <a:gd name="connsiteY153" fmla="*/ 196459 h 619025"/>
                <a:gd name="connsiteX154" fmla="*/ 319780 w 457441"/>
                <a:gd name="connsiteY154" fmla="*/ 194334 h 619025"/>
                <a:gd name="connsiteX155" fmla="*/ 321313 w 457441"/>
                <a:gd name="connsiteY155" fmla="*/ 192734 h 619025"/>
                <a:gd name="connsiteX156" fmla="*/ 322009 w 457441"/>
                <a:gd name="connsiteY156" fmla="*/ 190858 h 619025"/>
                <a:gd name="connsiteX157" fmla="*/ 323209 w 457441"/>
                <a:gd name="connsiteY157" fmla="*/ 189210 h 619025"/>
                <a:gd name="connsiteX158" fmla="*/ 325219 w 457441"/>
                <a:gd name="connsiteY158" fmla="*/ 187991 h 619025"/>
                <a:gd name="connsiteX159" fmla="*/ 325695 w 457441"/>
                <a:gd name="connsiteY159" fmla="*/ 186162 h 619025"/>
                <a:gd name="connsiteX160" fmla="*/ 324209 w 457441"/>
                <a:gd name="connsiteY160" fmla="*/ 184181 h 619025"/>
                <a:gd name="connsiteX161" fmla="*/ 324009 w 457441"/>
                <a:gd name="connsiteY161" fmla="*/ 178561 h 619025"/>
                <a:gd name="connsiteX162" fmla="*/ 324390 w 457441"/>
                <a:gd name="connsiteY162" fmla="*/ 170551 h 619025"/>
                <a:gd name="connsiteX163" fmla="*/ 324438 w 457441"/>
                <a:gd name="connsiteY163" fmla="*/ 164616 h 619025"/>
                <a:gd name="connsiteX164" fmla="*/ 324933 w 457441"/>
                <a:gd name="connsiteY164" fmla="*/ 156987 h 619025"/>
                <a:gd name="connsiteX165" fmla="*/ 322723 w 457441"/>
                <a:gd name="connsiteY165" fmla="*/ 150443 h 619025"/>
                <a:gd name="connsiteX166" fmla="*/ 321885 w 457441"/>
                <a:gd name="connsiteY166" fmla="*/ 144938 h 619025"/>
                <a:gd name="connsiteX167" fmla="*/ 323304 w 457441"/>
                <a:gd name="connsiteY167" fmla="*/ 139728 h 619025"/>
                <a:gd name="connsiteX168" fmla="*/ 323485 w 457441"/>
                <a:gd name="connsiteY168" fmla="*/ 133527 h 619025"/>
                <a:gd name="connsiteX169" fmla="*/ 321475 w 457441"/>
                <a:gd name="connsiteY169" fmla="*/ 129584 h 619025"/>
                <a:gd name="connsiteX170" fmla="*/ 319018 w 457441"/>
                <a:gd name="connsiteY170" fmla="*/ 126174 h 619025"/>
                <a:gd name="connsiteX171" fmla="*/ 318408 w 457441"/>
                <a:gd name="connsiteY171" fmla="*/ 121325 h 619025"/>
                <a:gd name="connsiteX172" fmla="*/ 317580 w 457441"/>
                <a:gd name="connsiteY172" fmla="*/ 117468 h 619025"/>
                <a:gd name="connsiteX173" fmla="*/ 315351 w 457441"/>
                <a:gd name="connsiteY173" fmla="*/ 113943 h 619025"/>
                <a:gd name="connsiteX174" fmla="*/ 313655 w 457441"/>
                <a:gd name="connsiteY174" fmla="*/ 110133 h 619025"/>
                <a:gd name="connsiteX175" fmla="*/ 312188 w 457441"/>
                <a:gd name="connsiteY175" fmla="*/ 107295 h 619025"/>
                <a:gd name="connsiteX176" fmla="*/ 309550 w 457441"/>
                <a:gd name="connsiteY176" fmla="*/ 106438 h 619025"/>
                <a:gd name="connsiteX177" fmla="*/ 303930 w 457441"/>
                <a:gd name="connsiteY177" fmla="*/ 104476 h 619025"/>
                <a:gd name="connsiteX178" fmla="*/ 299625 w 457441"/>
                <a:gd name="connsiteY178" fmla="*/ 100637 h 619025"/>
                <a:gd name="connsiteX179" fmla="*/ 297663 w 457441"/>
                <a:gd name="connsiteY179" fmla="*/ 96513 h 619025"/>
                <a:gd name="connsiteX180" fmla="*/ 298206 w 457441"/>
                <a:gd name="connsiteY180" fmla="*/ 93131 h 619025"/>
                <a:gd name="connsiteX181" fmla="*/ 298653 w 457441"/>
                <a:gd name="connsiteY181" fmla="*/ 90398 h 619025"/>
                <a:gd name="connsiteX182" fmla="*/ 296777 w 457441"/>
                <a:gd name="connsiteY182" fmla="*/ 88664 h 619025"/>
                <a:gd name="connsiteX183" fmla="*/ 295758 w 457441"/>
                <a:gd name="connsiteY183" fmla="*/ 86254 h 619025"/>
                <a:gd name="connsiteX184" fmla="*/ 297472 w 457441"/>
                <a:gd name="connsiteY184" fmla="*/ 83616 h 619025"/>
                <a:gd name="connsiteX185" fmla="*/ 299463 w 457441"/>
                <a:gd name="connsiteY185" fmla="*/ 82311 h 619025"/>
                <a:gd name="connsiteX186" fmla="*/ 303092 w 457441"/>
                <a:gd name="connsiteY186" fmla="*/ 82739 h 619025"/>
                <a:gd name="connsiteX187" fmla="*/ 309112 w 457441"/>
                <a:gd name="connsiteY187" fmla="*/ 84206 h 619025"/>
                <a:gd name="connsiteX188" fmla="*/ 314074 w 457441"/>
                <a:gd name="connsiteY188" fmla="*/ 85159 h 619025"/>
                <a:gd name="connsiteX189" fmla="*/ 314770 w 457441"/>
                <a:gd name="connsiteY189" fmla="*/ 84321 h 619025"/>
                <a:gd name="connsiteX190" fmla="*/ 312855 w 457441"/>
                <a:gd name="connsiteY190" fmla="*/ 81406 h 619025"/>
                <a:gd name="connsiteX191" fmla="*/ 310807 w 457441"/>
                <a:gd name="connsiteY191" fmla="*/ 76063 h 619025"/>
                <a:gd name="connsiteX192" fmla="*/ 307826 w 457441"/>
                <a:gd name="connsiteY192" fmla="*/ 72634 h 619025"/>
                <a:gd name="connsiteX193" fmla="*/ 305635 w 457441"/>
                <a:gd name="connsiteY193" fmla="*/ 69252 h 619025"/>
                <a:gd name="connsiteX194" fmla="*/ 301892 w 457441"/>
                <a:gd name="connsiteY194" fmla="*/ 65509 h 619025"/>
                <a:gd name="connsiteX195" fmla="*/ 298396 w 457441"/>
                <a:gd name="connsiteY195" fmla="*/ 61489 h 619025"/>
                <a:gd name="connsiteX196" fmla="*/ 296139 w 457441"/>
                <a:gd name="connsiteY196" fmla="*/ 58355 h 619025"/>
                <a:gd name="connsiteX197" fmla="*/ 297215 w 457441"/>
                <a:gd name="connsiteY197" fmla="*/ 55917 h 619025"/>
                <a:gd name="connsiteX198" fmla="*/ 298844 w 457441"/>
                <a:gd name="connsiteY198" fmla="*/ 52831 h 619025"/>
                <a:gd name="connsiteX199" fmla="*/ 297644 w 457441"/>
                <a:gd name="connsiteY199" fmla="*/ 50212 h 619025"/>
                <a:gd name="connsiteX200" fmla="*/ 294872 w 457441"/>
                <a:gd name="connsiteY200" fmla="*/ 49307 h 619025"/>
                <a:gd name="connsiteX201" fmla="*/ 290719 w 457441"/>
                <a:gd name="connsiteY201" fmla="*/ 47935 h 619025"/>
                <a:gd name="connsiteX202" fmla="*/ 286909 w 457441"/>
                <a:gd name="connsiteY202" fmla="*/ 44392 h 619025"/>
                <a:gd name="connsiteX203" fmla="*/ 284252 w 457441"/>
                <a:gd name="connsiteY203" fmla="*/ 42163 h 619025"/>
                <a:gd name="connsiteX204" fmla="*/ 282127 w 457441"/>
                <a:gd name="connsiteY204" fmla="*/ 41553 h 619025"/>
                <a:gd name="connsiteX205" fmla="*/ 279260 w 457441"/>
                <a:gd name="connsiteY205" fmla="*/ 42363 h 619025"/>
                <a:gd name="connsiteX206" fmla="*/ 276174 w 457441"/>
                <a:gd name="connsiteY206" fmla="*/ 43420 h 619025"/>
                <a:gd name="connsiteX207" fmla="*/ 272764 w 457441"/>
                <a:gd name="connsiteY207" fmla="*/ 43754 h 619025"/>
                <a:gd name="connsiteX208" fmla="*/ 268974 w 457441"/>
                <a:gd name="connsiteY208" fmla="*/ 42782 h 619025"/>
                <a:gd name="connsiteX209" fmla="*/ 264011 w 457441"/>
                <a:gd name="connsiteY209" fmla="*/ 40439 h 619025"/>
                <a:gd name="connsiteX210" fmla="*/ 259563 w 457441"/>
                <a:gd name="connsiteY210" fmla="*/ 38953 h 619025"/>
                <a:gd name="connsiteX211" fmla="*/ 253991 w 457441"/>
                <a:gd name="connsiteY211" fmla="*/ 38277 h 619025"/>
                <a:gd name="connsiteX212" fmla="*/ 249457 w 457441"/>
                <a:gd name="connsiteY212" fmla="*/ 37353 h 619025"/>
                <a:gd name="connsiteX213" fmla="*/ 245828 w 457441"/>
                <a:gd name="connsiteY213" fmla="*/ 34667 h 619025"/>
                <a:gd name="connsiteX214" fmla="*/ 242265 w 457441"/>
                <a:gd name="connsiteY214" fmla="*/ 30990 h 619025"/>
                <a:gd name="connsiteX215" fmla="*/ 238112 w 457441"/>
                <a:gd name="connsiteY215" fmla="*/ 28828 h 619025"/>
                <a:gd name="connsiteX216" fmla="*/ 232931 w 457441"/>
                <a:gd name="connsiteY216" fmla="*/ 29304 h 619025"/>
                <a:gd name="connsiteX217" fmla="*/ 225235 w 457441"/>
                <a:gd name="connsiteY217" fmla="*/ 30638 h 619025"/>
                <a:gd name="connsiteX218" fmla="*/ 221758 w 457441"/>
                <a:gd name="connsiteY218" fmla="*/ 31724 h 619025"/>
                <a:gd name="connsiteX219" fmla="*/ 218710 w 457441"/>
                <a:gd name="connsiteY219" fmla="*/ 31819 h 619025"/>
                <a:gd name="connsiteX220" fmla="*/ 215843 w 457441"/>
                <a:gd name="connsiteY220" fmla="*/ 29181 h 619025"/>
                <a:gd name="connsiteX221" fmla="*/ 214719 w 457441"/>
                <a:gd name="connsiteY221" fmla="*/ 25666 h 619025"/>
                <a:gd name="connsiteX222" fmla="*/ 212823 w 457441"/>
                <a:gd name="connsiteY222" fmla="*/ 22037 h 619025"/>
                <a:gd name="connsiteX223" fmla="*/ 209461 w 457441"/>
                <a:gd name="connsiteY223" fmla="*/ 18760 h 619025"/>
                <a:gd name="connsiteX224" fmla="*/ 206480 w 457441"/>
                <a:gd name="connsiteY224" fmla="*/ 15722 h 619025"/>
                <a:gd name="connsiteX225" fmla="*/ 202603 w 457441"/>
                <a:gd name="connsiteY225" fmla="*/ 13693 h 619025"/>
                <a:gd name="connsiteX226" fmla="*/ 195336 w 457441"/>
                <a:gd name="connsiteY226" fmla="*/ 12016 h 619025"/>
                <a:gd name="connsiteX227" fmla="*/ 187801 w 457441"/>
                <a:gd name="connsiteY227" fmla="*/ 12245 h 619025"/>
                <a:gd name="connsiteX228" fmla="*/ 182677 w 457441"/>
                <a:gd name="connsiteY228" fmla="*/ 12855 h 619025"/>
                <a:gd name="connsiteX229" fmla="*/ 179743 w 457441"/>
                <a:gd name="connsiteY229" fmla="*/ 13731 h 619025"/>
                <a:gd name="connsiteX230" fmla="*/ 175952 w 457441"/>
                <a:gd name="connsiteY230" fmla="*/ 13417 h 619025"/>
                <a:gd name="connsiteX231" fmla="*/ 170675 w 457441"/>
                <a:gd name="connsiteY231" fmla="*/ 10778 h 619025"/>
                <a:gd name="connsiteX232" fmla="*/ 164789 w 457441"/>
                <a:gd name="connsiteY232" fmla="*/ 7549 h 619025"/>
                <a:gd name="connsiteX233" fmla="*/ 159398 w 457441"/>
                <a:gd name="connsiteY233" fmla="*/ 5092 h 619025"/>
                <a:gd name="connsiteX234" fmla="*/ 153911 w 457441"/>
                <a:gd name="connsiteY234" fmla="*/ 3787 h 619025"/>
                <a:gd name="connsiteX235" fmla="*/ 149921 w 457441"/>
                <a:gd name="connsiteY235" fmla="*/ 1463 h 619025"/>
                <a:gd name="connsiteX236" fmla="*/ 146158 w 457441"/>
                <a:gd name="connsiteY236" fmla="*/ 63 h 619025"/>
                <a:gd name="connsiteX237" fmla="*/ 142567 w 457441"/>
                <a:gd name="connsiteY237" fmla="*/ 282 h 619025"/>
                <a:gd name="connsiteX238" fmla="*/ 140767 w 457441"/>
                <a:gd name="connsiteY238" fmla="*/ 1234 h 619025"/>
                <a:gd name="connsiteX239" fmla="*/ 141196 w 457441"/>
                <a:gd name="connsiteY239" fmla="*/ 3577 h 619025"/>
                <a:gd name="connsiteX240" fmla="*/ 140357 w 457441"/>
                <a:gd name="connsiteY240" fmla="*/ 6463 h 619025"/>
                <a:gd name="connsiteX241" fmla="*/ 136414 w 457441"/>
                <a:gd name="connsiteY241" fmla="*/ 7616 h 619025"/>
                <a:gd name="connsiteX242" fmla="*/ 132575 w 457441"/>
                <a:gd name="connsiteY242" fmla="*/ 8883 h 619025"/>
                <a:gd name="connsiteX243" fmla="*/ 127070 w 457441"/>
                <a:gd name="connsiteY243" fmla="*/ 8340 h 619025"/>
                <a:gd name="connsiteX244" fmla="*/ 122831 w 457441"/>
                <a:gd name="connsiteY244" fmla="*/ 8559 h 619025"/>
                <a:gd name="connsiteX245" fmla="*/ 121498 w 457441"/>
                <a:gd name="connsiteY245" fmla="*/ 10540 h 619025"/>
                <a:gd name="connsiteX246" fmla="*/ 124498 w 457441"/>
                <a:gd name="connsiteY246" fmla="*/ 12235 h 619025"/>
                <a:gd name="connsiteX247" fmla="*/ 124994 w 457441"/>
                <a:gd name="connsiteY247" fmla="*/ 15465 h 619025"/>
                <a:gd name="connsiteX248" fmla="*/ 121050 w 457441"/>
                <a:gd name="connsiteY248" fmla="*/ 20808 h 619025"/>
                <a:gd name="connsiteX249" fmla="*/ 115840 w 457441"/>
                <a:gd name="connsiteY249" fmla="*/ 26494 h 619025"/>
                <a:gd name="connsiteX250" fmla="*/ 112744 w 457441"/>
                <a:gd name="connsiteY250" fmla="*/ 31771 h 619025"/>
                <a:gd name="connsiteX251" fmla="*/ 111458 w 457441"/>
                <a:gd name="connsiteY251" fmla="*/ 36324 h 619025"/>
                <a:gd name="connsiteX252" fmla="*/ 111592 w 457441"/>
                <a:gd name="connsiteY252" fmla="*/ 42277 h 619025"/>
                <a:gd name="connsiteX253" fmla="*/ 113554 w 457441"/>
                <a:gd name="connsiteY253" fmla="*/ 47507 h 619025"/>
                <a:gd name="connsiteX254" fmla="*/ 116916 w 457441"/>
                <a:gd name="connsiteY254" fmla="*/ 51183 h 619025"/>
                <a:gd name="connsiteX255" fmla="*/ 120726 w 457441"/>
                <a:gd name="connsiteY255" fmla="*/ 54907 h 619025"/>
                <a:gd name="connsiteX256" fmla="*/ 126032 w 457441"/>
                <a:gd name="connsiteY256" fmla="*/ 57251 h 619025"/>
                <a:gd name="connsiteX257" fmla="*/ 132414 w 457441"/>
                <a:gd name="connsiteY257" fmla="*/ 57832 h 619025"/>
                <a:gd name="connsiteX258" fmla="*/ 134890 w 457441"/>
                <a:gd name="connsiteY258" fmla="*/ 58708 h 619025"/>
                <a:gd name="connsiteX259" fmla="*/ 133128 w 457441"/>
                <a:gd name="connsiteY259" fmla="*/ 61261 h 619025"/>
                <a:gd name="connsiteX260" fmla="*/ 128232 w 457441"/>
                <a:gd name="connsiteY260" fmla="*/ 63994 h 619025"/>
                <a:gd name="connsiteX261" fmla="*/ 120793 w 457441"/>
                <a:gd name="connsiteY261" fmla="*/ 65776 h 619025"/>
                <a:gd name="connsiteX262" fmla="*/ 114383 w 457441"/>
                <a:gd name="connsiteY262" fmla="*/ 66404 h 619025"/>
                <a:gd name="connsiteX263" fmla="*/ 109487 w 457441"/>
                <a:gd name="connsiteY263" fmla="*/ 68957 h 619025"/>
                <a:gd name="connsiteX264" fmla="*/ 105267 w 457441"/>
                <a:gd name="connsiteY264" fmla="*/ 72615 h 619025"/>
                <a:gd name="connsiteX265" fmla="*/ 102962 w 457441"/>
                <a:gd name="connsiteY265" fmla="*/ 75186 h 619025"/>
                <a:gd name="connsiteX266" fmla="*/ 101905 w 457441"/>
                <a:gd name="connsiteY266" fmla="*/ 77101 h 619025"/>
                <a:gd name="connsiteX267" fmla="*/ 98523 w 457441"/>
                <a:gd name="connsiteY267" fmla="*/ 78587 h 619025"/>
                <a:gd name="connsiteX268" fmla="*/ 94752 w 457441"/>
                <a:gd name="connsiteY268" fmla="*/ 81025 h 619025"/>
                <a:gd name="connsiteX269" fmla="*/ 92542 w 457441"/>
                <a:gd name="connsiteY269" fmla="*/ 84978 h 619025"/>
                <a:gd name="connsiteX270" fmla="*/ 92294 w 457441"/>
                <a:gd name="connsiteY270" fmla="*/ 92198 h 619025"/>
                <a:gd name="connsiteX271" fmla="*/ 93447 w 457441"/>
                <a:gd name="connsiteY271" fmla="*/ 99751 h 619025"/>
                <a:gd name="connsiteX272" fmla="*/ 96228 w 457441"/>
                <a:gd name="connsiteY272" fmla="*/ 106695 h 619025"/>
                <a:gd name="connsiteX273" fmla="*/ 97781 w 457441"/>
                <a:gd name="connsiteY273" fmla="*/ 112429 h 619025"/>
                <a:gd name="connsiteX274" fmla="*/ 98209 w 457441"/>
                <a:gd name="connsiteY274" fmla="*/ 114801 h 619025"/>
                <a:gd name="connsiteX275" fmla="*/ 96876 w 457441"/>
                <a:gd name="connsiteY275" fmla="*/ 116610 h 619025"/>
                <a:gd name="connsiteX276" fmla="*/ 96133 w 457441"/>
                <a:gd name="connsiteY276" fmla="*/ 118868 h 619025"/>
                <a:gd name="connsiteX277" fmla="*/ 97619 w 457441"/>
                <a:gd name="connsiteY277" fmla="*/ 121668 h 619025"/>
                <a:gd name="connsiteX278" fmla="*/ 98390 w 457441"/>
                <a:gd name="connsiteY278" fmla="*/ 125526 h 619025"/>
                <a:gd name="connsiteX279" fmla="*/ 97371 w 457441"/>
                <a:gd name="connsiteY279" fmla="*/ 129450 h 619025"/>
                <a:gd name="connsiteX280" fmla="*/ 96447 w 457441"/>
                <a:gd name="connsiteY280" fmla="*/ 133394 h 619025"/>
                <a:gd name="connsiteX281" fmla="*/ 96266 w 457441"/>
                <a:gd name="connsiteY281" fmla="*/ 136984 h 619025"/>
                <a:gd name="connsiteX282" fmla="*/ 95228 w 457441"/>
                <a:gd name="connsiteY282" fmla="*/ 141518 h 619025"/>
                <a:gd name="connsiteX283" fmla="*/ 93542 w 457441"/>
                <a:gd name="connsiteY283" fmla="*/ 146167 h 619025"/>
                <a:gd name="connsiteX284" fmla="*/ 92504 w 457441"/>
                <a:gd name="connsiteY284" fmla="*/ 150472 h 619025"/>
                <a:gd name="connsiteX285" fmla="*/ 90446 w 457441"/>
                <a:gd name="connsiteY285" fmla="*/ 153491 h 619025"/>
                <a:gd name="connsiteX286" fmla="*/ 88713 w 457441"/>
                <a:gd name="connsiteY286" fmla="*/ 156292 h 619025"/>
                <a:gd name="connsiteX287" fmla="*/ 88599 w 457441"/>
                <a:gd name="connsiteY287" fmla="*/ 160597 h 619025"/>
                <a:gd name="connsiteX288" fmla="*/ 87494 w 457441"/>
                <a:gd name="connsiteY288" fmla="*/ 163073 h 619025"/>
                <a:gd name="connsiteX289" fmla="*/ 85484 w 457441"/>
                <a:gd name="connsiteY289" fmla="*/ 162283 h 619025"/>
                <a:gd name="connsiteX290" fmla="*/ 84541 w 457441"/>
                <a:gd name="connsiteY290" fmla="*/ 158016 h 619025"/>
                <a:gd name="connsiteX291" fmla="*/ 85598 w 457441"/>
                <a:gd name="connsiteY291" fmla="*/ 152558 h 619025"/>
                <a:gd name="connsiteX292" fmla="*/ 88151 w 457441"/>
                <a:gd name="connsiteY292" fmla="*/ 149357 h 619025"/>
                <a:gd name="connsiteX293" fmla="*/ 89846 w 457441"/>
                <a:gd name="connsiteY293" fmla="*/ 145414 h 619025"/>
                <a:gd name="connsiteX294" fmla="*/ 90008 w 457441"/>
                <a:gd name="connsiteY294" fmla="*/ 140518 h 619025"/>
                <a:gd name="connsiteX295" fmla="*/ 89427 w 457441"/>
                <a:gd name="connsiteY295" fmla="*/ 136594 h 619025"/>
                <a:gd name="connsiteX296" fmla="*/ 89113 w 457441"/>
                <a:gd name="connsiteY296" fmla="*/ 134517 h 619025"/>
                <a:gd name="connsiteX297" fmla="*/ 89160 w 457441"/>
                <a:gd name="connsiteY297" fmla="*/ 132260 h 619025"/>
                <a:gd name="connsiteX298" fmla="*/ 89341 w 457441"/>
                <a:gd name="connsiteY298" fmla="*/ 129707 h 619025"/>
                <a:gd name="connsiteX299" fmla="*/ 88027 w 457441"/>
                <a:gd name="connsiteY299" fmla="*/ 128488 h 619025"/>
                <a:gd name="connsiteX300" fmla="*/ 85027 w 457441"/>
                <a:gd name="connsiteY300" fmla="*/ 130631 h 619025"/>
                <a:gd name="connsiteX301" fmla="*/ 83808 w 457441"/>
                <a:gd name="connsiteY301" fmla="*/ 135727 h 619025"/>
                <a:gd name="connsiteX302" fmla="*/ 83150 w 457441"/>
                <a:gd name="connsiteY302" fmla="*/ 139318 h 619025"/>
                <a:gd name="connsiteX303" fmla="*/ 82522 w 457441"/>
                <a:gd name="connsiteY303" fmla="*/ 142071 h 619025"/>
                <a:gd name="connsiteX304" fmla="*/ 83265 w 457441"/>
                <a:gd name="connsiteY304" fmla="*/ 144414 h 619025"/>
                <a:gd name="connsiteX305" fmla="*/ 84141 w 457441"/>
                <a:gd name="connsiteY305" fmla="*/ 146128 h 619025"/>
                <a:gd name="connsiteX306" fmla="*/ 83512 w 457441"/>
                <a:gd name="connsiteY306" fmla="*/ 149214 h 619025"/>
                <a:gd name="connsiteX307" fmla="*/ 81750 w 457441"/>
                <a:gd name="connsiteY307" fmla="*/ 153482 h 619025"/>
                <a:gd name="connsiteX308" fmla="*/ 80826 w 457441"/>
                <a:gd name="connsiteY308" fmla="*/ 159006 h 619025"/>
                <a:gd name="connsiteX309" fmla="*/ 79988 w 457441"/>
                <a:gd name="connsiteY309" fmla="*/ 162026 h 619025"/>
                <a:gd name="connsiteX310" fmla="*/ 78140 w 457441"/>
                <a:gd name="connsiteY310" fmla="*/ 160921 h 619025"/>
                <a:gd name="connsiteX311" fmla="*/ 76292 w 457441"/>
                <a:gd name="connsiteY311" fmla="*/ 157130 h 619025"/>
                <a:gd name="connsiteX312" fmla="*/ 74844 w 457441"/>
                <a:gd name="connsiteY312" fmla="*/ 152824 h 619025"/>
                <a:gd name="connsiteX313" fmla="*/ 73873 w 457441"/>
                <a:gd name="connsiteY313" fmla="*/ 146367 h 619025"/>
                <a:gd name="connsiteX314" fmla="*/ 74644 w 457441"/>
                <a:gd name="connsiteY314" fmla="*/ 141071 h 619025"/>
                <a:gd name="connsiteX315" fmla="*/ 76226 w 457441"/>
                <a:gd name="connsiteY315" fmla="*/ 138927 h 619025"/>
                <a:gd name="connsiteX316" fmla="*/ 76130 w 457441"/>
                <a:gd name="connsiteY316" fmla="*/ 135365 h 619025"/>
                <a:gd name="connsiteX317" fmla="*/ 74578 w 457441"/>
                <a:gd name="connsiteY317" fmla="*/ 131527 h 619025"/>
                <a:gd name="connsiteX318" fmla="*/ 74083 w 457441"/>
                <a:gd name="connsiteY318" fmla="*/ 128260 h 619025"/>
                <a:gd name="connsiteX319" fmla="*/ 75435 w 457441"/>
                <a:gd name="connsiteY319" fmla="*/ 125078 h 619025"/>
                <a:gd name="connsiteX320" fmla="*/ 77826 w 457441"/>
                <a:gd name="connsiteY320" fmla="*/ 122192 h 619025"/>
                <a:gd name="connsiteX321" fmla="*/ 77797 w 457441"/>
                <a:gd name="connsiteY321" fmla="*/ 119820 h 619025"/>
                <a:gd name="connsiteX322" fmla="*/ 75292 w 457441"/>
                <a:gd name="connsiteY322" fmla="*/ 117315 h 619025"/>
                <a:gd name="connsiteX323" fmla="*/ 73378 w 457441"/>
                <a:gd name="connsiteY323" fmla="*/ 114448 h 619025"/>
                <a:gd name="connsiteX324" fmla="*/ 71730 w 457441"/>
                <a:gd name="connsiteY324" fmla="*/ 110686 h 619025"/>
                <a:gd name="connsiteX325" fmla="*/ 71796 w 457441"/>
                <a:gd name="connsiteY325" fmla="*/ 107914 h 619025"/>
                <a:gd name="connsiteX326" fmla="*/ 73644 w 457441"/>
                <a:gd name="connsiteY326" fmla="*/ 106085 h 619025"/>
                <a:gd name="connsiteX327" fmla="*/ 77302 w 457441"/>
                <a:gd name="connsiteY327" fmla="*/ 103809 h 619025"/>
                <a:gd name="connsiteX328" fmla="*/ 78721 w 457441"/>
                <a:gd name="connsiteY328" fmla="*/ 100827 h 619025"/>
                <a:gd name="connsiteX329" fmla="*/ 78426 w 457441"/>
                <a:gd name="connsiteY329" fmla="*/ 97675 h 619025"/>
                <a:gd name="connsiteX330" fmla="*/ 76645 w 457441"/>
                <a:gd name="connsiteY330" fmla="*/ 96551 h 619025"/>
                <a:gd name="connsiteX331" fmla="*/ 74816 w 457441"/>
                <a:gd name="connsiteY331" fmla="*/ 98399 h 619025"/>
                <a:gd name="connsiteX332" fmla="*/ 73120 w 457441"/>
                <a:gd name="connsiteY332" fmla="*/ 100989 h 619025"/>
                <a:gd name="connsiteX333" fmla="*/ 70320 w 457441"/>
                <a:gd name="connsiteY333" fmla="*/ 101980 h 619025"/>
                <a:gd name="connsiteX334" fmla="*/ 68110 w 457441"/>
                <a:gd name="connsiteY334" fmla="*/ 103609 h 619025"/>
                <a:gd name="connsiteX335" fmla="*/ 66510 w 457441"/>
                <a:gd name="connsiteY335" fmla="*/ 106723 h 619025"/>
                <a:gd name="connsiteX336" fmla="*/ 65815 w 457441"/>
                <a:gd name="connsiteY336" fmla="*/ 111210 h 619025"/>
                <a:gd name="connsiteX337" fmla="*/ 65186 w 457441"/>
                <a:gd name="connsiteY337" fmla="*/ 115048 h 619025"/>
                <a:gd name="connsiteX338" fmla="*/ 62776 w 457441"/>
                <a:gd name="connsiteY338" fmla="*/ 119173 h 619025"/>
                <a:gd name="connsiteX339" fmla="*/ 58538 w 457441"/>
                <a:gd name="connsiteY339" fmla="*/ 123735 h 619025"/>
                <a:gd name="connsiteX340" fmla="*/ 56804 w 457441"/>
                <a:gd name="connsiteY340" fmla="*/ 130164 h 619025"/>
                <a:gd name="connsiteX341" fmla="*/ 55537 w 457441"/>
                <a:gd name="connsiteY341" fmla="*/ 136699 h 619025"/>
                <a:gd name="connsiteX342" fmla="*/ 51861 w 457441"/>
                <a:gd name="connsiteY342" fmla="*/ 139651 h 619025"/>
                <a:gd name="connsiteX343" fmla="*/ 47841 w 457441"/>
                <a:gd name="connsiteY343" fmla="*/ 139451 h 619025"/>
                <a:gd name="connsiteX344" fmla="*/ 44660 w 457441"/>
                <a:gd name="connsiteY344" fmla="*/ 138185 h 619025"/>
                <a:gd name="connsiteX345" fmla="*/ 41593 w 457441"/>
                <a:gd name="connsiteY345" fmla="*/ 138480 h 619025"/>
                <a:gd name="connsiteX346" fmla="*/ 38707 w 457441"/>
                <a:gd name="connsiteY346" fmla="*/ 141795 h 619025"/>
                <a:gd name="connsiteX347" fmla="*/ 37468 w 457441"/>
                <a:gd name="connsiteY347" fmla="*/ 146462 h 619025"/>
                <a:gd name="connsiteX348" fmla="*/ 34944 w 457441"/>
                <a:gd name="connsiteY348" fmla="*/ 147995 h 619025"/>
                <a:gd name="connsiteX349" fmla="*/ 31782 w 457441"/>
                <a:gd name="connsiteY349" fmla="*/ 147386 h 619025"/>
                <a:gd name="connsiteX350" fmla="*/ 29772 w 457441"/>
                <a:gd name="connsiteY350" fmla="*/ 149329 h 619025"/>
                <a:gd name="connsiteX351" fmla="*/ 29363 w 457441"/>
                <a:gd name="connsiteY351" fmla="*/ 158101 h 619025"/>
                <a:gd name="connsiteX352" fmla="*/ 30058 w 457441"/>
                <a:gd name="connsiteY352" fmla="*/ 170665 h 619025"/>
                <a:gd name="connsiteX353" fmla="*/ 28743 w 457441"/>
                <a:gd name="connsiteY353" fmla="*/ 174456 h 619025"/>
                <a:gd name="connsiteX354" fmla="*/ 22343 w 457441"/>
                <a:gd name="connsiteY354" fmla="*/ 176485 h 619025"/>
                <a:gd name="connsiteX355" fmla="*/ 16437 w 457441"/>
                <a:gd name="connsiteY355" fmla="*/ 179218 h 619025"/>
                <a:gd name="connsiteX356" fmla="*/ 13637 w 457441"/>
                <a:gd name="connsiteY356" fmla="*/ 181971 h 619025"/>
                <a:gd name="connsiteX357" fmla="*/ 13570 w 457441"/>
                <a:gd name="connsiteY357" fmla="*/ 186010 h 619025"/>
                <a:gd name="connsiteX358" fmla="*/ 16256 w 457441"/>
                <a:gd name="connsiteY358" fmla="*/ 192029 h 619025"/>
                <a:gd name="connsiteX359" fmla="*/ 19095 w 457441"/>
                <a:gd name="connsiteY359" fmla="*/ 198325 h 619025"/>
                <a:gd name="connsiteX360" fmla="*/ 19704 w 457441"/>
                <a:gd name="connsiteY360" fmla="*/ 205745 h 619025"/>
                <a:gd name="connsiteX361" fmla="*/ 19438 w 457441"/>
                <a:gd name="connsiteY361" fmla="*/ 212832 h 619025"/>
                <a:gd name="connsiteX362" fmla="*/ 20247 w 457441"/>
                <a:gd name="connsiteY362" fmla="*/ 218671 h 619025"/>
                <a:gd name="connsiteX363" fmla="*/ 20609 w 457441"/>
                <a:gd name="connsiteY363" fmla="*/ 225167 h 619025"/>
                <a:gd name="connsiteX364" fmla="*/ 19952 w 457441"/>
                <a:gd name="connsiteY364" fmla="*/ 232996 h 619025"/>
                <a:gd name="connsiteX365" fmla="*/ 17647 w 457441"/>
                <a:gd name="connsiteY365" fmla="*/ 238273 h 619025"/>
                <a:gd name="connsiteX366" fmla="*/ 16161 w 457441"/>
                <a:gd name="connsiteY366" fmla="*/ 244769 h 619025"/>
                <a:gd name="connsiteX367" fmla="*/ 14104 w 457441"/>
                <a:gd name="connsiteY367" fmla="*/ 254713 h 619025"/>
                <a:gd name="connsiteX368" fmla="*/ 9617 w 457441"/>
                <a:gd name="connsiteY368" fmla="*/ 265972 h 619025"/>
                <a:gd name="connsiteX369" fmla="*/ 4969 w 457441"/>
                <a:gd name="connsiteY369" fmla="*/ 271563 h 619025"/>
                <a:gd name="connsiteX370" fmla="*/ 702 w 457441"/>
                <a:gd name="connsiteY370" fmla="*/ 276345 h 619025"/>
                <a:gd name="connsiteX371" fmla="*/ 635 w 457441"/>
                <a:gd name="connsiteY371" fmla="*/ 282431 h 619025"/>
                <a:gd name="connsiteX372" fmla="*/ 4464 w 457441"/>
                <a:gd name="connsiteY372" fmla="*/ 287756 h 619025"/>
                <a:gd name="connsiteX373" fmla="*/ 7036 w 457441"/>
                <a:gd name="connsiteY373" fmla="*/ 294318 h 619025"/>
                <a:gd name="connsiteX374" fmla="*/ 10436 w 457441"/>
                <a:gd name="connsiteY374" fmla="*/ 301262 h 619025"/>
                <a:gd name="connsiteX375" fmla="*/ 13008 w 457441"/>
                <a:gd name="connsiteY375" fmla="*/ 310197 h 619025"/>
                <a:gd name="connsiteX376" fmla="*/ 12942 w 457441"/>
                <a:gd name="connsiteY376" fmla="*/ 319922 h 619025"/>
                <a:gd name="connsiteX377" fmla="*/ 8998 w 457441"/>
                <a:gd name="connsiteY377" fmla="*/ 330971 h 619025"/>
                <a:gd name="connsiteX378" fmla="*/ 6293 w 457441"/>
                <a:gd name="connsiteY378" fmla="*/ 338438 h 619025"/>
                <a:gd name="connsiteX379" fmla="*/ 7646 w 457441"/>
                <a:gd name="connsiteY379" fmla="*/ 347439 h 619025"/>
                <a:gd name="connsiteX380" fmla="*/ 12360 w 457441"/>
                <a:gd name="connsiteY380" fmla="*/ 356164 h 619025"/>
                <a:gd name="connsiteX381" fmla="*/ 18361 w 457441"/>
                <a:gd name="connsiteY381" fmla="*/ 367442 h 619025"/>
                <a:gd name="connsiteX382" fmla="*/ 26362 w 457441"/>
                <a:gd name="connsiteY382" fmla="*/ 384111 h 619025"/>
                <a:gd name="connsiteX383" fmla="*/ 35563 w 457441"/>
                <a:gd name="connsiteY383" fmla="*/ 398836 h 619025"/>
                <a:gd name="connsiteX384" fmla="*/ 42145 w 457441"/>
                <a:gd name="connsiteY384" fmla="*/ 408285 h 619025"/>
                <a:gd name="connsiteX385" fmla="*/ 48127 w 457441"/>
                <a:gd name="connsiteY385" fmla="*/ 418210 h 619025"/>
                <a:gd name="connsiteX386" fmla="*/ 51880 w 457441"/>
                <a:gd name="connsiteY386" fmla="*/ 429592 h 619025"/>
                <a:gd name="connsiteX387" fmla="*/ 56290 w 457441"/>
                <a:gd name="connsiteY387" fmla="*/ 450271 h 619025"/>
                <a:gd name="connsiteX388" fmla="*/ 60128 w 457441"/>
                <a:gd name="connsiteY388" fmla="*/ 473950 h 619025"/>
                <a:gd name="connsiteX389" fmla="*/ 60957 w 457441"/>
                <a:gd name="connsiteY389" fmla="*/ 496858 h 619025"/>
                <a:gd name="connsiteX390" fmla="*/ 59719 w 457441"/>
                <a:gd name="connsiteY390" fmla="*/ 519489 h 619025"/>
                <a:gd name="connsiteX391" fmla="*/ 52337 w 457441"/>
                <a:gd name="connsiteY391" fmla="*/ 545436 h 619025"/>
                <a:gd name="connsiteX392" fmla="*/ 44193 w 457441"/>
                <a:gd name="connsiteY392" fmla="*/ 564828 h 619025"/>
                <a:gd name="connsiteX393" fmla="*/ 38126 w 457441"/>
                <a:gd name="connsiteY393" fmla="*/ 584421 h 619025"/>
                <a:gd name="connsiteX394" fmla="*/ 32125 w 457441"/>
                <a:gd name="connsiteY394" fmla="*/ 598080 h 619025"/>
                <a:gd name="connsiteX395" fmla="*/ 14970 w 457441"/>
                <a:gd name="connsiteY395" fmla="*/ 619026 h 619025"/>
                <a:gd name="connsiteX396" fmla="*/ 195774 w 457441"/>
                <a:gd name="connsiteY396" fmla="*/ 592489 h 619025"/>
                <a:gd name="connsiteX397" fmla="*/ 234198 w 457441"/>
                <a:gd name="connsiteY397" fmla="*/ 587203 h 619025"/>
                <a:gd name="connsiteX398" fmla="*/ 235998 w 457441"/>
                <a:gd name="connsiteY398" fmla="*/ 598423 h 61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</a:cxnLst>
              <a:rect l="l" t="t" r="r" b="b"/>
              <a:pathLst>
                <a:path w="457441" h="619025">
                  <a:moveTo>
                    <a:pt x="235998" y="598423"/>
                  </a:moveTo>
                  <a:cubicBezTo>
                    <a:pt x="284756" y="588450"/>
                    <a:pt x="333515" y="578468"/>
                    <a:pt x="382283" y="568486"/>
                  </a:cubicBezTo>
                  <a:cubicBezTo>
                    <a:pt x="382016" y="567676"/>
                    <a:pt x="381988" y="566714"/>
                    <a:pt x="381902" y="565648"/>
                  </a:cubicBezTo>
                  <a:cubicBezTo>
                    <a:pt x="381740" y="563819"/>
                    <a:pt x="381388" y="561704"/>
                    <a:pt x="380911" y="560009"/>
                  </a:cubicBezTo>
                  <a:cubicBezTo>
                    <a:pt x="380435" y="558313"/>
                    <a:pt x="379854" y="557056"/>
                    <a:pt x="379940" y="556037"/>
                  </a:cubicBezTo>
                  <a:cubicBezTo>
                    <a:pt x="380035" y="555018"/>
                    <a:pt x="380797" y="554256"/>
                    <a:pt x="381568" y="553103"/>
                  </a:cubicBezTo>
                  <a:cubicBezTo>
                    <a:pt x="382340" y="551951"/>
                    <a:pt x="383102" y="550417"/>
                    <a:pt x="383664" y="549265"/>
                  </a:cubicBezTo>
                  <a:cubicBezTo>
                    <a:pt x="384226" y="548112"/>
                    <a:pt x="384588" y="547350"/>
                    <a:pt x="385131" y="546759"/>
                  </a:cubicBezTo>
                  <a:cubicBezTo>
                    <a:pt x="385674" y="546179"/>
                    <a:pt x="386398" y="545769"/>
                    <a:pt x="387226" y="544778"/>
                  </a:cubicBezTo>
                  <a:cubicBezTo>
                    <a:pt x="388065" y="543788"/>
                    <a:pt x="389008" y="542207"/>
                    <a:pt x="389503" y="540492"/>
                  </a:cubicBezTo>
                  <a:cubicBezTo>
                    <a:pt x="389998" y="538778"/>
                    <a:pt x="390046" y="536930"/>
                    <a:pt x="390312" y="535710"/>
                  </a:cubicBezTo>
                  <a:cubicBezTo>
                    <a:pt x="390589" y="534491"/>
                    <a:pt x="391075" y="533901"/>
                    <a:pt x="391646" y="533615"/>
                  </a:cubicBezTo>
                  <a:cubicBezTo>
                    <a:pt x="392208" y="533320"/>
                    <a:pt x="392846" y="533320"/>
                    <a:pt x="393742" y="532872"/>
                  </a:cubicBezTo>
                  <a:cubicBezTo>
                    <a:pt x="394646" y="532424"/>
                    <a:pt x="395818" y="531520"/>
                    <a:pt x="396218" y="530777"/>
                  </a:cubicBezTo>
                  <a:cubicBezTo>
                    <a:pt x="396628" y="530034"/>
                    <a:pt x="396266" y="529443"/>
                    <a:pt x="396732" y="528500"/>
                  </a:cubicBezTo>
                  <a:cubicBezTo>
                    <a:pt x="397208" y="527548"/>
                    <a:pt x="398514" y="526243"/>
                    <a:pt x="399647" y="524728"/>
                  </a:cubicBezTo>
                  <a:cubicBezTo>
                    <a:pt x="400771" y="523214"/>
                    <a:pt x="401723" y="521499"/>
                    <a:pt x="401657" y="520109"/>
                  </a:cubicBezTo>
                  <a:cubicBezTo>
                    <a:pt x="401590" y="518708"/>
                    <a:pt x="400504" y="517632"/>
                    <a:pt x="400076" y="516498"/>
                  </a:cubicBezTo>
                  <a:cubicBezTo>
                    <a:pt x="399647" y="515375"/>
                    <a:pt x="399875" y="514194"/>
                    <a:pt x="400485" y="513336"/>
                  </a:cubicBezTo>
                  <a:cubicBezTo>
                    <a:pt x="401095" y="512479"/>
                    <a:pt x="402085" y="511936"/>
                    <a:pt x="402990" y="511241"/>
                  </a:cubicBezTo>
                  <a:cubicBezTo>
                    <a:pt x="403895" y="510545"/>
                    <a:pt x="404705" y="509688"/>
                    <a:pt x="405114" y="508021"/>
                  </a:cubicBezTo>
                  <a:cubicBezTo>
                    <a:pt x="405524" y="506345"/>
                    <a:pt x="405524" y="503868"/>
                    <a:pt x="405133" y="501525"/>
                  </a:cubicBezTo>
                  <a:cubicBezTo>
                    <a:pt x="404752" y="499182"/>
                    <a:pt x="403981" y="496963"/>
                    <a:pt x="403352" y="494172"/>
                  </a:cubicBezTo>
                  <a:cubicBezTo>
                    <a:pt x="402724" y="491372"/>
                    <a:pt x="402228" y="487990"/>
                    <a:pt x="402133" y="485037"/>
                  </a:cubicBezTo>
                  <a:cubicBezTo>
                    <a:pt x="402047" y="482085"/>
                    <a:pt x="402352" y="479551"/>
                    <a:pt x="403848" y="477770"/>
                  </a:cubicBezTo>
                  <a:cubicBezTo>
                    <a:pt x="405333" y="475989"/>
                    <a:pt x="408000" y="474950"/>
                    <a:pt x="410248" y="474027"/>
                  </a:cubicBezTo>
                  <a:cubicBezTo>
                    <a:pt x="412506" y="473103"/>
                    <a:pt x="414354" y="472293"/>
                    <a:pt x="415840" y="471340"/>
                  </a:cubicBezTo>
                  <a:cubicBezTo>
                    <a:pt x="417325" y="470388"/>
                    <a:pt x="418459" y="469312"/>
                    <a:pt x="419450" y="467959"/>
                  </a:cubicBezTo>
                  <a:cubicBezTo>
                    <a:pt x="420440" y="466607"/>
                    <a:pt x="421297" y="464978"/>
                    <a:pt x="422221" y="463178"/>
                  </a:cubicBezTo>
                  <a:cubicBezTo>
                    <a:pt x="423145" y="461377"/>
                    <a:pt x="424136" y="459387"/>
                    <a:pt x="424679" y="457539"/>
                  </a:cubicBezTo>
                  <a:cubicBezTo>
                    <a:pt x="425222" y="455691"/>
                    <a:pt x="425307" y="453976"/>
                    <a:pt x="424860" y="452414"/>
                  </a:cubicBezTo>
                  <a:cubicBezTo>
                    <a:pt x="424412" y="450862"/>
                    <a:pt x="423412" y="449462"/>
                    <a:pt x="422831" y="447766"/>
                  </a:cubicBezTo>
                  <a:cubicBezTo>
                    <a:pt x="422240" y="446071"/>
                    <a:pt x="422059" y="444090"/>
                    <a:pt x="422174" y="442175"/>
                  </a:cubicBezTo>
                  <a:cubicBezTo>
                    <a:pt x="422288" y="440260"/>
                    <a:pt x="422688" y="438413"/>
                    <a:pt x="423298" y="437165"/>
                  </a:cubicBezTo>
                  <a:cubicBezTo>
                    <a:pt x="423907" y="435927"/>
                    <a:pt x="424717" y="435298"/>
                    <a:pt x="425888" y="434841"/>
                  </a:cubicBezTo>
                  <a:cubicBezTo>
                    <a:pt x="427060" y="434384"/>
                    <a:pt x="428593" y="434117"/>
                    <a:pt x="429317" y="433355"/>
                  </a:cubicBezTo>
                  <a:cubicBezTo>
                    <a:pt x="430041" y="432583"/>
                    <a:pt x="429946" y="431326"/>
                    <a:pt x="429336" y="430040"/>
                  </a:cubicBezTo>
                  <a:cubicBezTo>
                    <a:pt x="428727" y="428754"/>
                    <a:pt x="427603" y="427449"/>
                    <a:pt x="426784" y="426459"/>
                  </a:cubicBezTo>
                  <a:cubicBezTo>
                    <a:pt x="425974" y="425468"/>
                    <a:pt x="425479" y="424792"/>
                    <a:pt x="425726" y="423868"/>
                  </a:cubicBezTo>
                  <a:cubicBezTo>
                    <a:pt x="425974" y="422944"/>
                    <a:pt x="426965" y="421772"/>
                    <a:pt x="428098" y="420620"/>
                  </a:cubicBezTo>
                  <a:cubicBezTo>
                    <a:pt x="429222" y="419467"/>
                    <a:pt x="430489" y="418343"/>
                    <a:pt x="431460" y="417353"/>
                  </a:cubicBezTo>
                  <a:cubicBezTo>
                    <a:pt x="432432" y="416362"/>
                    <a:pt x="433108" y="415505"/>
                    <a:pt x="433937" y="415048"/>
                  </a:cubicBezTo>
                  <a:cubicBezTo>
                    <a:pt x="434775" y="414600"/>
                    <a:pt x="435766" y="414553"/>
                    <a:pt x="436671" y="414753"/>
                  </a:cubicBezTo>
                  <a:cubicBezTo>
                    <a:pt x="437575" y="414952"/>
                    <a:pt x="438385" y="415410"/>
                    <a:pt x="439261" y="415629"/>
                  </a:cubicBezTo>
                  <a:cubicBezTo>
                    <a:pt x="440138" y="415848"/>
                    <a:pt x="441090" y="415848"/>
                    <a:pt x="441671" y="416219"/>
                  </a:cubicBezTo>
                  <a:cubicBezTo>
                    <a:pt x="442252" y="416581"/>
                    <a:pt x="442481" y="417305"/>
                    <a:pt x="442528" y="418001"/>
                  </a:cubicBezTo>
                  <a:cubicBezTo>
                    <a:pt x="442576" y="418696"/>
                    <a:pt x="442433" y="419382"/>
                    <a:pt x="441805" y="419982"/>
                  </a:cubicBezTo>
                  <a:cubicBezTo>
                    <a:pt x="441176" y="420591"/>
                    <a:pt x="440042" y="421134"/>
                    <a:pt x="439281" y="421858"/>
                  </a:cubicBezTo>
                  <a:cubicBezTo>
                    <a:pt x="438518" y="422582"/>
                    <a:pt x="438109" y="423477"/>
                    <a:pt x="437766" y="424363"/>
                  </a:cubicBezTo>
                  <a:cubicBezTo>
                    <a:pt x="437433" y="425240"/>
                    <a:pt x="437156" y="426097"/>
                    <a:pt x="437290" y="426887"/>
                  </a:cubicBezTo>
                  <a:cubicBezTo>
                    <a:pt x="437423" y="427678"/>
                    <a:pt x="437966" y="428392"/>
                    <a:pt x="438461" y="428935"/>
                  </a:cubicBezTo>
                  <a:cubicBezTo>
                    <a:pt x="438957" y="429478"/>
                    <a:pt x="439414" y="429840"/>
                    <a:pt x="439842" y="430764"/>
                  </a:cubicBezTo>
                  <a:cubicBezTo>
                    <a:pt x="440271" y="431688"/>
                    <a:pt x="440671" y="433174"/>
                    <a:pt x="441347" y="433993"/>
                  </a:cubicBezTo>
                  <a:cubicBezTo>
                    <a:pt x="442024" y="434803"/>
                    <a:pt x="442976" y="434945"/>
                    <a:pt x="443757" y="434555"/>
                  </a:cubicBezTo>
                  <a:cubicBezTo>
                    <a:pt x="444548" y="434174"/>
                    <a:pt x="445176" y="433269"/>
                    <a:pt x="446034" y="432726"/>
                  </a:cubicBezTo>
                  <a:cubicBezTo>
                    <a:pt x="446891" y="432183"/>
                    <a:pt x="447967" y="432002"/>
                    <a:pt x="448872" y="431221"/>
                  </a:cubicBezTo>
                  <a:cubicBezTo>
                    <a:pt x="449777" y="430431"/>
                    <a:pt x="450492" y="429030"/>
                    <a:pt x="451491" y="427811"/>
                  </a:cubicBezTo>
                  <a:cubicBezTo>
                    <a:pt x="452482" y="426592"/>
                    <a:pt x="453749" y="425554"/>
                    <a:pt x="454721" y="424268"/>
                  </a:cubicBezTo>
                  <a:cubicBezTo>
                    <a:pt x="455692" y="422982"/>
                    <a:pt x="456368" y="421449"/>
                    <a:pt x="456597" y="419848"/>
                  </a:cubicBezTo>
                  <a:cubicBezTo>
                    <a:pt x="456816" y="418248"/>
                    <a:pt x="456597" y="416581"/>
                    <a:pt x="456397" y="415181"/>
                  </a:cubicBezTo>
                  <a:cubicBezTo>
                    <a:pt x="456187" y="413781"/>
                    <a:pt x="456006" y="412657"/>
                    <a:pt x="456187" y="411257"/>
                  </a:cubicBezTo>
                  <a:cubicBezTo>
                    <a:pt x="456368" y="409857"/>
                    <a:pt x="456911" y="408190"/>
                    <a:pt x="457207" y="406075"/>
                  </a:cubicBezTo>
                  <a:cubicBezTo>
                    <a:pt x="457502" y="403951"/>
                    <a:pt x="457550" y="401379"/>
                    <a:pt x="457168" y="399417"/>
                  </a:cubicBezTo>
                  <a:cubicBezTo>
                    <a:pt x="456787" y="397455"/>
                    <a:pt x="455968" y="396102"/>
                    <a:pt x="455273" y="394998"/>
                  </a:cubicBezTo>
                  <a:cubicBezTo>
                    <a:pt x="454578" y="393893"/>
                    <a:pt x="453987" y="393036"/>
                    <a:pt x="453873" y="392197"/>
                  </a:cubicBezTo>
                  <a:cubicBezTo>
                    <a:pt x="453759" y="391369"/>
                    <a:pt x="454120" y="390549"/>
                    <a:pt x="454549" y="389311"/>
                  </a:cubicBezTo>
                  <a:cubicBezTo>
                    <a:pt x="454978" y="388073"/>
                    <a:pt x="455473" y="386397"/>
                    <a:pt x="455359" y="383511"/>
                  </a:cubicBezTo>
                  <a:cubicBezTo>
                    <a:pt x="455244" y="380624"/>
                    <a:pt x="454520" y="376519"/>
                    <a:pt x="454635" y="374014"/>
                  </a:cubicBezTo>
                  <a:cubicBezTo>
                    <a:pt x="454749" y="371509"/>
                    <a:pt x="455692" y="370614"/>
                    <a:pt x="456149" y="369547"/>
                  </a:cubicBezTo>
                  <a:cubicBezTo>
                    <a:pt x="456597" y="368489"/>
                    <a:pt x="456549" y="367270"/>
                    <a:pt x="456264" y="365918"/>
                  </a:cubicBezTo>
                  <a:cubicBezTo>
                    <a:pt x="455968" y="364565"/>
                    <a:pt x="455425" y="363079"/>
                    <a:pt x="455006" y="361612"/>
                  </a:cubicBezTo>
                  <a:cubicBezTo>
                    <a:pt x="454578" y="360146"/>
                    <a:pt x="454263" y="358707"/>
                    <a:pt x="453377" y="357174"/>
                  </a:cubicBezTo>
                  <a:cubicBezTo>
                    <a:pt x="452501" y="355640"/>
                    <a:pt x="451053" y="354012"/>
                    <a:pt x="449567" y="352116"/>
                  </a:cubicBezTo>
                  <a:cubicBezTo>
                    <a:pt x="448082" y="350221"/>
                    <a:pt x="446548" y="348058"/>
                    <a:pt x="445329" y="345734"/>
                  </a:cubicBezTo>
                  <a:cubicBezTo>
                    <a:pt x="444110" y="343410"/>
                    <a:pt x="443205" y="340934"/>
                    <a:pt x="442262" y="338200"/>
                  </a:cubicBezTo>
                  <a:cubicBezTo>
                    <a:pt x="441319" y="335466"/>
                    <a:pt x="440328" y="332495"/>
                    <a:pt x="439785" y="329875"/>
                  </a:cubicBezTo>
                  <a:cubicBezTo>
                    <a:pt x="439243" y="327256"/>
                    <a:pt x="439157" y="325008"/>
                    <a:pt x="438614" y="322027"/>
                  </a:cubicBezTo>
                  <a:cubicBezTo>
                    <a:pt x="438071" y="319045"/>
                    <a:pt x="437080" y="315350"/>
                    <a:pt x="435137" y="310073"/>
                  </a:cubicBezTo>
                  <a:cubicBezTo>
                    <a:pt x="433194" y="304796"/>
                    <a:pt x="430308" y="297938"/>
                    <a:pt x="427917" y="292528"/>
                  </a:cubicBezTo>
                  <a:cubicBezTo>
                    <a:pt x="425527" y="287117"/>
                    <a:pt x="423631" y="283146"/>
                    <a:pt x="422145" y="278859"/>
                  </a:cubicBezTo>
                  <a:cubicBezTo>
                    <a:pt x="420659" y="274573"/>
                    <a:pt x="419573" y="269973"/>
                    <a:pt x="418878" y="265867"/>
                  </a:cubicBezTo>
                  <a:cubicBezTo>
                    <a:pt x="418182" y="261762"/>
                    <a:pt x="417859" y="258152"/>
                    <a:pt x="416849" y="254590"/>
                  </a:cubicBezTo>
                  <a:cubicBezTo>
                    <a:pt x="415830" y="251027"/>
                    <a:pt x="414116" y="247513"/>
                    <a:pt x="411163" y="242836"/>
                  </a:cubicBezTo>
                  <a:cubicBezTo>
                    <a:pt x="408210" y="238169"/>
                    <a:pt x="404010" y="232349"/>
                    <a:pt x="400761" y="228691"/>
                  </a:cubicBezTo>
                  <a:cubicBezTo>
                    <a:pt x="397513" y="225043"/>
                    <a:pt x="395208" y="223548"/>
                    <a:pt x="392303" y="222443"/>
                  </a:cubicBezTo>
                  <a:cubicBezTo>
                    <a:pt x="389389" y="221338"/>
                    <a:pt x="385874" y="220614"/>
                    <a:pt x="383483" y="219938"/>
                  </a:cubicBezTo>
                  <a:cubicBezTo>
                    <a:pt x="381092" y="219261"/>
                    <a:pt x="379826" y="218623"/>
                    <a:pt x="378358" y="217957"/>
                  </a:cubicBezTo>
                  <a:cubicBezTo>
                    <a:pt x="376892" y="217280"/>
                    <a:pt x="375225" y="216556"/>
                    <a:pt x="373415" y="216785"/>
                  </a:cubicBezTo>
                  <a:cubicBezTo>
                    <a:pt x="371615" y="217013"/>
                    <a:pt x="369672" y="218185"/>
                    <a:pt x="367890" y="219376"/>
                  </a:cubicBezTo>
                  <a:cubicBezTo>
                    <a:pt x="366109" y="220566"/>
                    <a:pt x="364481" y="221785"/>
                    <a:pt x="363700" y="223300"/>
                  </a:cubicBezTo>
                  <a:cubicBezTo>
                    <a:pt x="362909" y="224814"/>
                    <a:pt x="362957" y="226615"/>
                    <a:pt x="362280" y="227834"/>
                  </a:cubicBezTo>
                  <a:cubicBezTo>
                    <a:pt x="361604" y="229053"/>
                    <a:pt x="360204" y="229682"/>
                    <a:pt x="358632" y="230406"/>
                  </a:cubicBezTo>
                  <a:cubicBezTo>
                    <a:pt x="357051" y="231130"/>
                    <a:pt x="355299" y="231939"/>
                    <a:pt x="353756" y="232730"/>
                  </a:cubicBezTo>
                  <a:cubicBezTo>
                    <a:pt x="352222" y="233520"/>
                    <a:pt x="350917" y="234282"/>
                    <a:pt x="349336" y="234806"/>
                  </a:cubicBezTo>
                  <a:cubicBezTo>
                    <a:pt x="347755" y="235321"/>
                    <a:pt x="345907" y="235597"/>
                    <a:pt x="344288" y="236702"/>
                  </a:cubicBezTo>
                  <a:cubicBezTo>
                    <a:pt x="342659" y="237807"/>
                    <a:pt x="341259" y="239750"/>
                    <a:pt x="340316" y="241417"/>
                  </a:cubicBezTo>
                  <a:cubicBezTo>
                    <a:pt x="339373" y="243083"/>
                    <a:pt x="338877" y="244484"/>
                    <a:pt x="338125" y="245274"/>
                  </a:cubicBezTo>
                  <a:cubicBezTo>
                    <a:pt x="337382" y="246065"/>
                    <a:pt x="336392" y="246246"/>
                    <a:pt x="335849" y="246808"/>
                  </a:cubicBezTo>
                  <a:cubicBezTo>
                    <a:pt x="335306" y="247370"/>
                    <a:pt x="335220" y="248313"/>
                    <a:pt x="335467" y="249065"/>
                  </a:cubicBezTo>
                  <a:cubicBezTo>
                    <a:pt x="335715" y="249808"/>
                    <a:pt x="336306" y="250351"/>
                    <a:pt x="336096" y="251456"/>
                  </a:cubicBezTo>
                  <a:cubicBezTo>
                    <a:pt x="335896" y="252561"/>
                    <a:pt x="334896" y="254228"/>
                    <a:pt x="333753" y="255742"/>
                  </a:cubicBezTo>
                  <a:cubicBezTo>
                    <a:pt x="332600" y="257257"/>
                    <a:pt x="331296" y="258609"/>
                    <a:pt x="330419" y="259847"/>
                  </a:cubicBezTo>
                  <a:cubicBezTo>
                    <a:pt x="329543" y="261086"/>
                    <a:pt x="329086" y="262219"/>
                    <a:pt x="329133" y="263191"/>
                  </a:cubicBezTo>
                  <a:cubicBezTo>
                    <a:pt x="329172" y="264162"/>
                    <a:pt x="329714" y="264972"/>
                    <a:pt x="329467" y="265829"/>
                  </a:cubicBezTo>
                  <a:cubicBezTo>
                    <a:pt x="329219" y="266686"/>
                    <a:pt x="328181" y="267591"/>
                    <a:pt x="327914" y="268553"/>
                  </a:cubicBezTo>
                  <a:cubicBezTo>
                    <a:pt x="327638" y="269525"/>
                    <a:pt x="328143" y="270563"/>
                    <a:pt x="328162" y="271439"/>
                  </a:cubicBezTo>
                  <a:cubicBezTo>
                    <a:pt x="328190" y="272316"/>
                    <a:pt x="327733" y="273039"/>
                    <a:pt x="327352" y="273849"/>
                  </a:cubicBezTo>
                  <a:cubicBezTo>
                    <a:pt x="326971" y="274659"/>
                    <a:pt x="326657" y="275564"/>
                    <a:pt x="326181" y="276288"/>
                  </a:cubicBezTo>
                  <a:cubicBezTo>
                    <a:pt x="325704" y="277011"/>
                    <a:pt x="325076" y="277545"/>
                    <a:pt x="323809" y="278088"/>
                  </a:cubicBezTo>
                  <a:cubicBezTo>
                    <a:pt x="322542" y="278631"/>
                    <a:pt x="320656" y="279174"/>
                    <a:pt x="319704" y="279983"/>
                  </a:cubicBezTo>
                  <a:cubicBezTo>
                    <a:pt x="318761" y="280793"/>
                    <a:pt x="318761" y="281879"/>
                    <a:pt x="318056" y="283955"/>
                  </a:cubicBezTo>
                  <a:cubicBezTo>
                    <a:pt x="317360" y="286032"/>
                    <a:pt x="315960" y="289099"/>
                    <a:pt x="314713" y="291489"/>
                  </a:cubicBezTo>
                  <a:cubicBezTo>
                    <a:pt x="313474" y="293880"/>
                    <a:pt x="312388" y="295595"/>
                    <a:pt x="311331" y="296928"/>
                  </a:cubicBezTo>
                  <a:cubicBezTo>
                    <a:pt x="310274" y="298262"/>
                    <a:pt x="309236" y="299205"/>
                    <a:pt x="307921" y="299481"/>
                  </a:cubicBezTo>
                  <a:cubicBezTo>
                    <a:pt x="306616" y="299748"/>
                    <a:pt x="305035" y="299348"/>
                    <a:pt x="303797" y="298671"/>
                  </a:cubicBezTo>
                  <a:cubicBezTo>
                    <a:pt x="302559" y="297995"/>
                    <a:pt x="301654" y="297043"/>
                    <a:pt x="300234" y="296642"/>
                  </a:cubicBezTo>
                  <a:cubicBezTo>
                    <a:pt x="298815" y="296242"/>
                    <a:pt x="296872" y="296376"/>
                    <a:pt x="295120" y="296147"/>
                  </a:cubicBezTo>
                  <a:cubicBezTo>
                    <a:pt x="293358" y="295928"/>
                    <a:pt x="291776" y="295338"/>
                    <a:pt x="289595" y="294633"/>
                  </a:cubicBezTo>
                  <a:cubicBezTo>
                    <a:pt x="287404" y="293937"/>
                    <a:pt x="284614" y="293118"/>
                    <a:pt x="282604" y="292080"/>
                  </a:cubicBezTo>
                  <a:cubicBezTo>
                    <a:pt x="280594" y="291042"/>
                    <a:pt x="279375" y="289775"/>
                    <a:pt x="278813" y="288746"/>
                  </a:cubicBezTo>
                  <a:cubicBezTo>
                    <a:pt x="278251" y="287708"/>
                    <a:pt x="278337" y="286898"/>
                    <a:pt x="278003" y="286289"/>
                  </a:cubicBezTo>
                  <a:cubicBezTo>
                    <a:pt x="277670" y="285679"/>
                    <a:pt x="276898" y="285279"/>
                    <a:pt x="276603" y="284755"/>
                  </a:cubicBezTo>
                  <a:cubicBezTo>
                    <a:pt x="276308" y="284231"/>
                    <a:pt x="276489" y="283603"/>
                    <a:pt x="276822" y="282793"/>
                  </a:cubicBezTo>
                  <a:cubicBezTo>
                    <a:pt x="277165" y="281984"/>
                    <a:pt x="277660" y="280993"/>
                    <a:pt x="278337" y="279745"/>
                  </a:cubicBezTo>
                  <a:cubicBezTo>
                    <a:pt x="279013" y="278507"/>
                    <a:pt x="279870" y="277011"/>
                    <a:pt x="279603" y="274802"/>
                  </a:cubicBezTo>
                  <a:cubicBezTo>
                    <a:pt x="279337" y="272592"/>
                    <a:pt x="277936" y="269658"/>
                    <a:pt x="277232" y="267515"/>
                  </a:cubicBezTo>
                  <a:cubicBezTo>
                    <a:pt x="276536" y="265372"/>
                    <a:pt x="276536" y="264019"/>
                    <a:pt x="276289" y="262867"/>
                  </a:cubicBezTo>
                  <a:cubicBezTo>
                    <a:pt x="276041" y="261714"/>
                    <a:pt x="275546" y="260771"/>
                    <a:pt x="275793" y="259885"/>
                  </a:cubicBezTo>
                  <a:cubicBezTo>
                    <a:pt x="276041" y="259009"/>
                    <a:pt x="277032" y="258190"/>
                    <a:pt x="277822" y="257180"/>
                  </a:cubicBezTo>
                  <a:cubicBezTo>
                    <a:pt x="278613" y="256171"/>
                    <a:pt x="279203" y="254951"/>
                    <a:pt x="279584" y="253504"/>
                  </a:cubicBezTo>
                  <a:cubicBezTo>
                    <a:pt x="279965" y="252056"/>
                    <a:pt x="280146" y="250389"/>
                    <a:pt x="280461" y="249237"/>
                  </a:cubicBezTo>
                  <a:cubicBezTo>
                    <a:pt x="280775" y="248084"/>
                    <a:pt x="281232" y="247455"/>
                    <a:pt x="281947" y="247141"/>
                  </a:cubicBezTo>
                  <a:cubicBezTo>
                    <a:pt x="282670" y="246827"/>
                    <a:pt x="283661" y="246827"/>
                    <a:pt x="284880" y="246693"/>
                  </a:cubicBezTo>
                  <a:cubicBezTo>
                    <a:pt x="286100" y="246560"/>
                    <a:pt x="287547" y="246293"/>
                    <a:pt x="289005" y="245884"/>
                  </a:cubicBezTo>
                  <a:cubicBezTo>
                    <a:pt x="290471" y="245474"/>
                    <a:pt x="291957" y="244931"/>
                    <a:pt x="293376" y="244664"/>
                  </a:cubicBezTo>
                  <a:cubicBezTo>
                    <a:pt x="294796" y="244398"/>
                    <a:pt x="296148" y="244398"/>
                    <a:pt x="297149" y="244055"/>
                  </a:cubicBezTo>
                  <a:cubicBezTo>
                    <a:pt x="298139" y="243712"/>
                    <a:pt x="298777" y="243045"/>
                    <a:pt x="298549" y="242140"/>
                  </a:cubicBezTo>
                  <a:cubicBezTo>
                    <a:pt x="298330" y="241236"/>
                    <a:pt x="297244" y="240112"/>
                    <a:pt x="296882" y="239140"/>
                  </a:cubicBezTo>
                  <a:cubicBezTo>
                    <a:pt x="296520" y="238169"/>
                    <a:pt x="296882" y="237359"/>
                    <a:pt x="297491" y="236702"/>
                  </a:cubicBezTo>
                  <a:cubicBezTo>
                    <a:pt x="298101" y="236044"/>
                    <a:pt x="298958" y="235549"/>
                    <a:pt x="299749" y="234920"/>
                  </a:cubicBezTo>
                  <a:cubicBezTo>
                    <a:pt x="300539" y="234292"/>
                    <a:pt x="301263" y="233520"/>
                    <a:pt x="302044" y="233120"/>
                  </a:cubicBezTo>
                  <a:cubicBezTo>
                    <a:pt x="302835" y="232711"/>
                    <a:pt x="303692" y="232673"/>
                    <a:pt x="304635" y="232806"/>
                  </a:cubicBezTo>
                  <a:cubicBezTo>
                    <a:pt x="305578" y="232939"/>
                    <a:pt x="306616" y="233254"/>
                    <a:pt x="307045" y="232349"/>
                  </a:cubicBezTo>
                  <a:cubicBezTo>
                    <a:pt x="307474" y="231444"/>
                    <a:pt x="307292" y="229329"/>
                    <a:pt x="307426" y="227386"/>
                  </a:cubicBezTo>
                  <a:cubicBezTo>
                    <a:pt x="307559" y="225443"/>
                    <a:pt x="308007" y="223690"/>
                    <a:pt x="307988" y="222176"/>
                  </a:cubicBezTo>
                  <a:cubicBezTo>
                    <a:pt x="307969" y="220662"/>
                    <a:pt x="307474" y="219404"/>
                    <a:pt x="307083" y="218166"/>
                  </a:cubicBezTo>
                  <a:cubicBezTo>
                    <a:pt x="306702" y="216928"/>
                    <a:pt x="306426" y="215709"/>
                    <a:pt x="306454" y="213746"/>
                  </a:cubicBezTo>
                  <a:cubicBezTo>
                    <a:pt x="306473" y="211784"/>
                    <a:pt x="306788" y="209079"/>
                    <a:pt x="307131" y="207003"/>
                  </a:cubicBezTo>
                  <a:cubicBezTo>
                    <a:pt x="307474" y="204926"/>
                    <a:pt x="307826" y="203488"/>
                    <a:pt x="308398" y="202316"/>
                  </a:cubicBezTo>
                  <a:cubicBezTo>
                    <a:pt x="308959" y="201145"/>
                    <a:pt x="309731" y="200240"/>
                    <a:pt x="310455" y="199545"/>
                  </a:cubicBezTo>
                  <a:cubicBezTo>
                    <a:pt x="311179" y="198849"/>
                    <a:pt x="311855" y="198354"/>
                    <a:pt x="312484" y="198354"/>
                  </a:cubicBezTo>
                  <a:cubicBezTo>
                    <a:pt x="313112" y="198354"/>
                    <a:pt x="313703" y="198849"/>
                    <a:pt x="314675" y="199049"/>
                  </a:cubicBezTo>
                  <a:cubicBezTo>
                    <a:pt x="315646" y="199249"/>
                    <a:pt x="316999" y="199164"/>
                    <a:pt x="317742" y="198668"/>
                  </a:cubicBezTo>
                  <a:cubicBezTo>
                    <a:pt x="318484" y="198173"/>
                    <a:pt x="318627" y="197268"/>
                    <a:pt x="318827" y="196459"/>
                  </a:cubicBezTo>
                  <a:cubicBezTo>
                    <a:pt x="319027" y="195649"/>
                    <a:pt x="319304" y="194925"/>
                    <a:pt x="319780" y="194334"/>
                  </a:cubicBezTo>
                  <a:cubicBezTo>
                    <a:pt x="320256" y="193744"/>
                    <a:pt x="320932" y="193296"/>
                    <a:pt x="321313" y="192734"/>
                  </a:cubicBezTo>
                  <a:cubicBezTo>
                    <a:pt x="321694" y="192172"/>
                    <a:pt x="321790" y="191496"/>
                    <a:pt x="322009" y="190858"/>
                  </a:cubicBezTo>
                  <a:cubicBezTo>
                    <a:pt x="322237" y="190229"/>
                    <a:pt x="322599" y="189639"/>
                    <a:pt x="323209" y="189210"/>
                  </a:cubicBezTo>
                  <a:cubicBezTo>
                    <a:pt x="323818" y="188781"/>
                    <a:pt x="324676" y="188515"/>
                    <a:pt x="325219" y="187991"/>
                  </a:cubicBezTo>
                  <a:cubicBezTo>
                    <a:pt x="325762" y="187467"/>
                    <a:pt x="325990" y="186705"/>
                    <a:pt x="325695" y="186162"/>
                  </a:cubicBezTo>
                  <a:cubicBezTo>
                    <a:pt x="325399" y="185619"/>
                    <a:pt x="324590" y="185305"/>
                    <a:pt x="324209" y="184181"/>
                  </a:cubicBezTo>
                  <a:cubicBezTo>
                    <a:pt x="323828" y="183057"/>
                    <a:pt x="323876" y="181114"/>
                    <a:pt x="324009" y="178561"/>
                  </a:cubicBezTo>
                  <a:cubicBezTo>
                    <a:pt x="324142" y="176008"/>
                    <a:pt x="324371" y="172856"/>
                    <a:pt x="324390" y="170551"/>
                  </a:cubicBezTo>
                  <a:cubicBezTo>
                    <a:pt x="324409" y="168245"/>
                    <a:pt x="324228" y="166807"/>
                    <a:pt x="324438" y="164616"/>
                  </a:cubicBezTo>
                  <a:cubicBezTo>
                    <a:pt x="324638" y="162426"/>
                    <a:pt x="325228" y="159492"/>
                    <a:pt x="324933" y="156987"/>
                  </a:cubicBezTo>
                  <a:cubicBezTo>
                    <a:pt x="324638" y="154482"/>
                    <a:pt x="323466" y="152405"/>
                    <a:pt x="322723" y="150443"/>
                  </a:cubicBezTo>
                  <a:cubicBezTo>
                    <a:pt x="321980" y="148481"/>
                    <a:pt x="321666" y="146633"/>
                    <a:pt x="321885" y="144938"/>
                  </a:cubicBezTo>
                  <a:cubicBezTo>
                    <a:pt x="322113" y="143242"/>
                    <a:pt x="322876" y="141709"/>
                    <a:pt x="323304" y="139728"/>
                  </a:cubicBezTo>
                  <a:cubicBezTo>
                    <a:pt x="323733" y="137746"/>
                    <a:pt x="323818" y="135308"/>
                    <a:pt x="323485" y="133527"/>
                  </a:cubicBezTo>
                  <a:cubicBezTo>
                    <a:pt x="323142" y="131746"/>
                    <a:pt x="322380" y="130622"/>
                    <a:pt x="321475" y="129584"/>
                  </a:cubicBezTo>
                  <a:cubicBezTo>
                    <a:pt x="320570" y="128545"/>
                    <a:pt x="319532" y="127602"/>
                    <a:pt x="319018" y="126174"/>
                  </a:cubicBezTo>
                  <a:cubicBezTo>
                    <a:pt x="318503" y="124754"/>
                    <a:pt x="318503" y="122859"/>
                    <a:pt x="318408" y="121325"/>
                  </a:cubicBezTo>
                  <a:cubicBezTo>
                    <a:pt x="318323" y="119792"/>
                    <a:pt x="318141" y="118620"/>
                    <a:pt x="317580" y="117468"/>
                  </a:cubicBezTo>
                  <a:cubicBezTo>
                    <a:pt x="317018" y="116315"/>
                    <a:pt x="316065" y="115191"/>
                    <a:pt x="315351" y="113943"/>
                  </a:cubicBezTo>
                  <a:cubicBezTo>
                    <a:pt x="314627" y="112705"/>
                    <a:pt x="314132" y="111353"/>
                    <a:pt x="313655" y="110133"/>
                  </a:cubicBezTo>
                  <a:cubicBezTo>
                    <a:pt x="313179" y="108914"/>
                    <a:pt x="312731" y="107828"/>
                    <a:pt x="312188" y="107295"/>
                  </a:cubicBezTo>
                  <a:cubicBezTo>
                    <a:pt x="311645" y="106752"/>
                    <a:pt x="311017" y="106752"/>
                    <a:pt x="309550" y="106438"/>
                  </a:cubicBezTo>
                  <a:cubicBezTo>
                    <a:pt x="308083" y="106123"/>
                    <a:pt x="305788" y="105495"/>
                    <a:pt x="303930" y="104476"/>
                  </a:cubicBezTo>
                  <a:cubicBezTo>
                    <a:pt x="302082" y="103456"/>
                    <a:pt x="300682" y="102056"/>
                    <a:pt x="299625" y="100637"/>
                  </a:cubicBezTo>
                  <a:cubicBezTo>
                    <a:pt x="298568" y="99218"/>
                    <a:pt x="297844" y="97770"/>
                    <a:pt x="297663" y="96513"/>
                  </a:cubicBezTo>
                  <a:cubicBezTo>
                    <a:pt x="297482" y="95246"/>
                    <a:pt x="297844" y="94170"/>
                    <a:pt x="298206" y="93131"/>
                  </a:cubicBezTo>
                  <a:cubicBezTo>
                    <a:pt x="298568" y="92093"/>
                    <a:pt x="298930" y="91102"/>
                    <a:pt x="298653" y="90398"/>
                  </a:cubicBezTo>
                  <a:cubicBezTo>
                    <a:pt x="298387" y="89702"/>
                    <a:pt x="297482" y="89293"/>
                    <a:pt x="296777" y="88664"/>
                  </a:cubicBezTo>
                  <a:cubicBezTo>
                    <a:pt x="296072" y="88035"/>
                    <a:pt x="295586" y="87178"/>
                    <a:pt x="295758" y="86254"/>
                  </a:cubicBezTo>
                  <a:cubicBezTo>
                    <a:pt x="295939" y="85330"/>
                    <a:pt x="296796" y="84340"/>
                    <a:pt x="297472" y="83616"/>
                  </a:cubicBezTo>
                  <a:cubicBezTo>
                    <a:pt x="298149" y="82892"/>
                    <a:pt x="298644" y="82444"/>
                    <a:pt x="299463" y="82311"/>
                  </a:cubicBezTo>
                  <a:cubicBezTo>
                    <a:pt x="300273" y="82178"/>
                    <a:pt x="301397" y="82359"/>
                    <a:pt x="303092" y="82739"/>
                  </a:cubicBezTo>
                  <a:cubicBezTo>
                    <a:pt x="304778" y="83121"/>
                    <a:pt x="307035" y="83711"/>
                    <a:pt x="309112" y="84206"/>
                  </a:cubicBezTo>
                  <a:cubicBezTo>
                    <a:pt x="311188" y="84702"/>
                    <a:pt x="313084" y="85111"/>
                    <a:pt x="314074" y="85159"/>
                  </a:cubicBezTo>
                  <a:cubicBezTo>
                    <a:pt x="315065" y="85206"/>
                    <a:pt x="315160" y="84892"/>
                    <a:pt x="314770" y="84321"/>
                  </a:cubicBezTo>
                  <a:cubicBezTo>
                    <a:pt x="314389" y="83759"/>
                    <a:pt x="313531" y="82940"/>
                    <a:pt x="312855" y="81406"/>
                  </a:cubicBezTo>
                  <a:cubicBezTo>
                    <a:pt x="312179" y="79872"/>
                    <a:pt x="311683" y="77615"/>
                    <a:pt x="310807" y="76063"/>
                  </a:cubicBezTo>
                  <a:cubicBezTo>
                    <a:pt x="309931" y="74510"/>
                    <a:pt x="308664" y="73653"/>
                    <a:pt x="307826" y="72634"/>
                  </a:cubicBezTo>
                  <a:cubicBezTo>
                    <a:pt x="306988" y="71624"/>
                    <a:pt x="306588" y="70443"/>
                    <a:pt x="305635" y="69252"/>
                  </a:cubicBezTo>
                  <a:cubicBezTo>
                    <a:pt x="304683" y="68061"/>
                    <a:pt x="303197" y="66842"/>
                    <a:pt x="301892" y="65509"/>
                  </a:cubicBezTo>
                  <a:cubicBezTo>
                    <a:pt x="300577" y="64175"/>
                    <a:pt x="299453" y="62737"/>
                    <a:pt x="298396" y="61489"/>
                  </a:cubicBezTo>
                  <a:cubicBezTo>
                    <a:pt x="297339" y="60251"/>
                    <a:pt x="296348" y="59213"/>
                    <a:pt x="296139" y="58355"/>
                  </a:cubicBezTo>
                  <a:cubicBezTo>
                    <a:pt x="295929" y="57498"/>
                    <a:pt x="296520" y="56822"/>
                    <a:pt x="297215" y="55917"/>
                  </a:cubicBezTo>
                  <a:cubicBezTo>
                    <a:pt x="297920" y="55012"/>
                    <a:pt x="298730" y="53888"/>
                    <a:pt x="298844" y="52831"/>
                  </a:cubicBezTo>
                  <a:cubicBezTo>
                    <a:pt x="298958" y="51774"/>
                    <a:pt x="298368" y="50774"/>
                    <a:pt x="297644" y="50212"/>
                  </a:cubicBezTo>
                  <a:cubicBezTo>
                    <a:pt x="296920" y="49650"/>
                    <a:pt x="296063" y="49516"/>
                    <a:pt x="294872" y="49307"/>
                  </a:cubicBezTo>
                  <a:cubicBezTo>
                    <a:pt x="293672" y="49107"/>
                    <a:pt x="292138" y="48830"/>
                    <a:pt x="290719" y="47935"/>
                  </a:cubicBezTo>
                  <a:cubicBezTo>
                    <a:pt x="289300" y="47030"/>
                    <a:pt x="287995" y="45497"/>
                    <a:pt x="286909" y="44392"/>
                  </a:cubicBezTo>
                  <a:cubicBezTo>
                    <a:pt x="285823" y="43287"/>
                    <a:pt x="284966" y="42611"/>
                    <a:pt x="284252" y="42163"/>
                  </a:cubicBezTo>
                  <a:cubicBezTo>
                    <a:pt x="283528" y="41715"/>
                    <a:pt x="282937" y="41487"/>
                    <a:pt x="282127" y="41553"/>
                  </a:cubicBezTo>
                  <a:cubicBezTo>
                    <a:pt x="281318" y="41620"/>
                    <a:pt x="280270" y="41982"/>
                    <a:pt x="279260" y="42363"/>
                  </a:cubicBezTo>
                  <a:cubicBezTo>
                    <a:pt x="278251" y="42744"/>
                    <a:pt x="277251" y="43154"/>
                    <a:pt x="276174" y="43420"/>
                  </a:cubicBezTo>
                  <a:cubicBezTo>
                    <a:pt x="275089" y="43687"/>
                    <a:pt x="273917" y="43820"/>
                    <a:pt x="272764" y="43754"/>
                  </a:cubicBezTo>
                  <a:cubicBezTo>
                    <a:pt x="271612" y="43687"/>
                    <a:pt x="270488" y="43420"/>
                    <a:pt x="268974" y="42782"/>
                  </a:cubicBezTo>
                  <a:cubicBezTo>
                    <a:pt x="267459" y="42154"/>
                    <a:pt x="265573" y="41153"/>
                    <a:pt x="264011" y="40439"/>
                  </a:cubicBezTo>
                  <a:cubicBezTo>
                    <a:pt x="262458" y="39715"/>
                    <a:pt x="261239" y="39267"/>
                    <a:pt x="259563" y="38953"/>
                  </a:cubicBezTo>
                  <a:cubicBezTo>
                    <a:pt x="257896" y="38639"/>
                    <a:pt x="255772" y="38458"/>
                    <a:pt x="253991" y="38277"/>
                  </a:cubicBezTo>
                  <a:cubicBezTo>
                    <a:pt x="252209" y="38096"/>
                    <a:pt x="250762" y="37915"/>
                    <a:pt x="249457" y="37353"/>
                  </a:cubicBezTo>
                  <a:cubicBezTo>
                    <a:pt x="248142" y="36791"/>
                    <a:pt x="246980" y="35838"/>
                    <a:pt x="245828" y="34667"/>
                  </a:cubicBezTo>
                  <a:cubicBezTo>
                    <a:pt x="244675" y="33495"/>
                    <a:pt x="243551" y="32095"/>
                    <a:pt x="242265" y="30990"/>
                  </a:cubicBezTo>
                  <a:cubicBezTo>
                    <a:pt x="240980" y="29885"/>
                    <a:pt x="239532" y="29076"/>
                    <a:pt x="238112" y="28828"/>
                  </a:cubicBezTo>
                  <a:cubicBezTo>
                    <a:pt x="236693" y="28580"/>
                    <a:pt x="235293" y="28895"/>
                    <a:pt x="232931" y="29304"/>
                  </a:cubicBezTo>
                  <a:cubicBezTo>
                    <a:pt x="230559" y="29714"/>
                    <a:pt x="227226" y="30209"/>
                    <a:pt x="225235" y="30638"/>
                  </a:cubicBezTo>
                  <a:cubicBezTo>
                    <a:pt x="223253" y="31066"/>
                    <a:pt x="222615" y="31428"/>
                    <a:pt x="221758" y="31724"/>
                  </a:cubicBezTo>
                  <a:cubicBezTo>
                    <a:pt x="220901" y="32019"/>
                    <a:pt x="219815" y="32238"/>
                    <a:pt x="218710" y="31819"/>
                  </a:cubicBezTo>
                  <a:cubicBezTo>
                    <a:pt x="217605" y="31390"/>
                    <a:pt x="216481" y="30304"/>
                    <a:pt x="215843" y="29181"/>
                  </a:cubicBezTo>
                  <a:cubicBezTo>
                    <a:pt x="215214" y="28056"/>
                    <a:pt x="215072" y="26875"/>
                    <a:pt x="214719" y="25666"/>
                  </a:cubicBezTo>
                  <a:cubicBezTo>
                    <a:pt x="214357" y="24447"/>
                    <a:pt x="213766" y="23189"/>
                    <a:pt x="212823" y="22037"/>
                  </a:cubicBezTo>
                  <a:cubicBezTo>
                    <a:pt x="211881" y="20884"/>
                    <a:pt x="210566" y="19846"/>
                    <a:pt x="209461" y="18760"/>
                  </a:cubicBezTo>
                  <a:cubicBezTo>
                    <a:pt x="208356" y="17674"/>
                    <a:pt x="207451" y="16550"/>
                    <a:pt x="206480" y="15722"/>
                  </a:cubicBezTo>
                  <a:cubicBezTo>
                    <a:pt x="205509" y="14883"/>
                    <a:pt x="204470" y="14340"/>
                    <a:pt x="202603" y="13693"/>
                  </a:cubicBezTo>
                  <a:cubicBezTo>
                    <a:pt x="200736" y="13036"/>
                    <a:pt x="198022" y="12274"/>
                    <a:pt x="195336" y="12016"/>
                  </a:cubicBezTo>
                  <a:cubicBezTo>
                    <a:pt x="192650" y="11769"/>
                    <a:pt x="189992" y="12045"/>
                    <a:pt x="187801" y="12245"/>
                  </a:cubicBezTo>
                  <a:cubicBezTo>
                    <a:pt x="185611" y="12445"/>
                    <a:pt x="183896" y="12578"/>
                    <a:pt x="182677" y="12855"/>
                  </a:cubicBezTo>
                  <a:cubicBezTo>
                    <a:pt x="181458" y="13121"/>
                    <a:pt x="180734" y="13531"/>
                    <a:pt x="179743" y="13731"/>
                  </a:cubicBezTo>
                  <a:cubicBezTo>
                    <a:pt x="178753" y="13940"/>
                    <a:pt x="177486" y="13940"/>
                    <a:pt x="175952" y="13417"/>
                  </a:cubicBezTo>
                  <a:cubicBezTo>
                    <a:pt x="174419" y="12902"/>
                    <a:pt x="172609" y="11864"/>
                    <a:pt x="170675" y="10778"/>
                  </a:cubicBezTo>
                  <a:cubicBezTo>
                    <a:pt x="168732" y="9692"/>
                    <a:pt x="166656" y="8568"/>
                    <a:pt x="164789" y="7549"/>
                  </a:cubicBezTo>
                  <a:cubicBezTo>
                    <a:pt x="162922" y="6530"/>
                    <a:pt x="161246" y="5635"/>
                    <a:pt x="159398" y="5092"/>
                  </a:cubicBezTo>
                  <a:cubicBezTo>
                    <a:pt x="157550" y="4549"/>
                    <a:pt x="155521" y="4368"/>
                    <a:pt x="153911" y="3787"/>
                  </a:cubicBezTo>
                  <a:cubicBezTo>
                    <a:pt x="152311" y="3206"/>
                    <a:pt x="151140" y="2206"/>
                    <a:pt x="149921" y="1463"/>
                  </a:cubicBezTo>
                  <a:cubicBezTo>
                    <a:pt x="148701" y="720"/>
                    <a:pt x="147444" y="224"/>
                    <a:pt x="146158" y="63"/>
                  </a:cubicBezTo>
                  <a:cubicBezTo>
                    <a:pt x="144872" y="-99"/>
                    <a:pt x="143567" y="82"/>
                    <a:pt x="142567" y="282"/>
                  </a:cubicBezTo>
                  <a:cubicBezTo>
                    <a:pt x="141577" y="482"/>
                    <a:pt x="140900" y="710"/>
                    <a:pt x="140767" y="1234"/>
                  </a:cubicBezTo>
                  <a:cubicBezTo>
                    <a:pt x="140634" y="1748"/>
                    <a:pt x="141034" y="2568"/>
                    <a:pt x="141196" y="3577"/>
                  </a:cubicBezTo>
                  <a:cubicBezTo>
                    <a:pt x="141358" y="4596"/>
                    <a:pt x="141262" y="5806"/>
                    <a:pt x="140357" y="6463"/>
                  </a:cubicBezTo>
                  <a:cubicBezTo>
                    <a:pt x="139453" y="7121"/>
                    <a:pt x="137738" y="7206"/>
                    <a:pt x="136414" y="7616"/>
                  </a:cubicBezTo>
                  <a:cubicBezTo>
                    <a:pt x="135081" y="8025"/>
                    <a:pt x="134138" y="8740"/>
                    <a:pt x="132575" y="8883"/>
                  </a:cubicBezTo>
                  <a:cubicBezTo>
                    <a:pt x="131023" y="9016"/>
                    <a:pt x="128851" y="8568"/>
                    <a:pt x="127070" y="8340"/>
                  </a:cubicBezTo>
                  <a:cubicBezTo>
                    <a:pt x="125289" y="8111"/>
                    <a:pt x="123889" y="8111"/>
                    <a:pt x="122831" y="8559"/>
                  </a:cubicBezTo>
                  <a:cubicBezTo>
                    <a:pt x="121774" y="9006"/>
                    <a:pt x="121050" y="9911"/>
                    <a:pt x="121498" y="10540"/>
                  </a:cubicBezTo>
                  <a:cubicBezTo>
                    <a:pt x="121946" y="11169"/>
                    <a:pt x="123574" y="11531"/>
                    <a:pt x="124498" y="12235"/>
                  </a:cubicBezTo>
                  <a:cubicBezTo>
                    <a:pt x="125422" y="12931"/>
                    <a:pt x="125651" y="13969"/>
                    <a:pt x="124994" y="15465"/>
                  </a:cubicBezTo>
                  <a:cubicBezTo>
                    <a:pt x="124336" y="16950"/>
                    <a:pt x="122803" y="18894"/>
                    <a:pt x="121050" y="20808"/>
                  </a:cubicBezTo>
                  <a:cubicBezTo>
                    <a:pt x="119288" y="22722"/>
                    <a:pt x="117307" y="24618"/>
                    <a:pt x="115840" y="26494"/>
                  </a:cubicBezTo>
                  <a:cubicBezTo>
                    <a:pt x="114373" y="28361"/>
                    <a:pt x="113430" y="30219"/>
                    <a:pt x="112744" y="31771"/>
                  </a:cubicBezTo>
                  <a:cubicBezTo>
                    <a:pt x="112068" y="33324"/>
                    <a:pt x="111658" y="34591"/>
                    <a:pt x="111458" y="36324"/>
                  </a:cubicBezTo>
                  <a:cubicBezTo>
                    <a:pt x="111258" y="38067"/>
                    <a:pt x="111258" y="40277"/>
                    <a:pt x="111592" y="42277"/>
                  </a:cubicBezTo>
                  <a:cubicBezTo>
                    <a:pt x="111925" y="44287"/>
                    <a:pt x="112611" y="46087"/>
                    <a:pt x="113554" y="47507"/>
                  </a:cubicBezTo>
                  <a:cubicBezTo>
                    <a:pt x="114497" y="48926"/>
                    <a:pt x="115716" y="49964"/>
                    <a:pt x="116916" y="51183"/>
                  </a:cubicBezTo>
                  <a:cubicBezTo>
                    <a:pt x="118107" y="52402"/>
                    <a:pt x="119288" y="53803"/>
                    <a:pt x="120726" y="54907"/>
                  </a:cubicBezTo>
                  <a:cubicBezTo>
                    <a:pt x="122165" y="56012"/>
                    <a:pt x="123879" y="56822"/>
                    <a:pt x="126032" y="57251"/>
                  </a:cubicBezTo>
                  <a:cubicBezTo>
                    <a:pt x="128175" y="57679"/>
                    <a:pt x="130747" y="57727"/>
                    <a:pt x="132414" y="57832"/>
                  </a:cubicBezTo>
                  <a:cubicBezTo>
                    <a:pt x="134080" y="57946"/>
                    <a:pt x="134852" y="58127"/>
                    <a:pt x="134890" y="58708"/>
                  </a:cubicBezTo>
                  <a:cubicBezTo>
                    <a:pt x="134938" y="59298"/>
                    <a:pt x="134261" y="60289"/>
                    <a:pt x="133128" y="61261"/>
                  </a:cubicBezTo>
                  <a:cubicBezTo>
                    <a:pt x="132004" y="62232"/>
                    <a:pt x="130423" y="63175"/>
                    <a:pt x="128232" y="63994"/>
                  </a:cubicBezTo>
                  <a:cubicBezTo>
                    <a:pt x="126041" y="64804"/>
                    <a:pt x="123250" y="65480"/>
                    <a:pt x="120793" y="65776"/>
                  </a:cubicBezTo>
                  <a:cubicBezTo>
                    <a:pt x="118336" y="66071"/>
                    <a:pt x="116212" y="65976"/>
                    <a:pt x="114383" y="66404"/>
                  </a:cubicBezTo>
                  <a:cubicBezTo>
                    <a:pt x="112554" y="66833"/>
                    <a:pt x="111020" y="67776"/>
                    <a:pt x="109487" y="68957"/>
                  </a:cubicBezTo>
                  <a:cubicBezTo>
                    <a:pt x="107953" y="70128"/>
                    <a:pt x="106420" y="71529"/>
                    <a:pt x="105267" y="72615"/>
                  </a:cubicBezTo>
                  <a:cubicBezTo>
                    <a:pt x="104115" y="73700"/>
                    <a:pt x="103353" y="74462"/>
                    <a:pt x="102962" y="75186"/>
                  </a:cubicBezTo>
                  <a:cubicBezTo>
                    <a:pt x="102581" y="75910"/>
                    <a:pt x="102581" y="76586"/>
                    <a:pt x="101905" y="77101"/>
                  </a:cubicBezTo>
                  <a:cubicBezTo>
                    <a:pt x="101229" y="77615"/>
                    <a:pt x="99876" y="77977"/>
                    <a:pt x="98523" y="78587"/>
                  </a:cubicBezTo>
                  <a:cubicBezTo>
                    <a:pt x="97171" y="79196"/>
                    <a:pt x="95818" y="80053"/>
                    <a:pt x="94752" y="81025"/>
                  </a:cubicBezTo>
                  <a:cubicBezTo>
                    <a:pt x="93694" y="81997"/>
                    <a:pt x="92923" y="83082"/>
                    <a:pt x="92542" y="84978"/>
                  </a:cubicBezTo>
                  <a:cubicBezTo>
                    <a:pt x="92161" y="86873"/>
                    <a:pt x="92161" y="89578"/>
                    <a:pt x="92294" y="92198"/>
                  </a:cubicBezTo>
                  <a:cubicBezTo>
                    <a:pt x="92428" y="94817"/>
                    <a:pt x="92704" y="97341"/>
                    <a:pt x="93447" y="99751"/>
                  </a:cubicBezTo>
                  <a:cubicBezTo>
                    <a:pt x="94190" y="102161"/>
                    <a:pt x="95409" y="104466"/>
                    <a:pt x="96228" y="106695"/>
                  </a:cubicBezTo>
                  <a:cubicBezTo>
                    <a:pt x="97038" y="108924"/>
                    <a:pt x="97447" y="111095"/>
                    <a:pt x="97781" y="112429"/>
                  </a:cubicBezTo>
                  <a:cubicBezTo>
                    <a:pt x="98124" y="113762"/>
                    <a:pt x="98390" y="114258"/>
                    <a:pt x="98209" y="114801"/>
                  </a:cubicBezTo>
                  <a:cubicBezTo>
                    <a:pt x="98028" y="115344"/>
                    <a:pt x="97400" y="115925"/>
                    <a:pt x="96876" y="116610"/>
                  </a:cubicBezTo>
                  <a:cubicBezTo>
                    <a:pt x="96361" y="117287"/>
                    <a:pt x="95952" y="118058"/>
                    <a:pt x="96133" y="118868"/>
                  </a:cubicBezTo>
                  <a:cubicBezTo>
                    <a:pt x="96314" y="119677"/>
                    <a:pt x="97076" y="120535"/>
                    <a:pt x="97619" y="121668"/>
                  </a:cubicBezTo>
                  <a:cubicBezTo>
                    <a:pt x="98162" y="122792"/>
                    <a:pt x="98476" y="124192"/>
                    <a:pt x="98390" y="125526"/>
                  </a:cubicBezTo>
                  <a:cubicBezTo>
                    <a:pt x="98295" y="126859"/>
                    <a:pt x="97800" y="128117"/>
                    <a:pt x="97371" y="129450"/>
                  </a:cubicBezTo>
                  <a:cubicBezTo>
                    <a:pt x="96942" y="130784"/>
                    <a:pt x="96581" y="132184"/>
                    <a:pt x="96447" y="133394"/>
                  </a:cubicBezTo>
                  <a:cubicBezTo>
                    <a:pt x="96314" y="134613"/>
                    <a:pt x="96399" y="135651"/>
                    <a:pt x="96266" y="136984"/>
                  </a:cubicBezTo>
                  <a:cubicBezTo>
                    <a:pt x="96133" y="138318"/>
                    <a:pt x="95771" y="139937"/>
                    <a:pt x="95228" y="141518"/>
                  </a:cubicBezTo>
                  <a:cubicBezTo>
                    <a:pt x="94685" y="143099"/>
                    <a:pt x="93961" y="144633"/>
                    <a:pt x="93542" y="146167"/>
                  </a:cubicBezTo>
                  <a:cubicBezTo>
                    <a:pt x="93113" y="147700"/>
                    <a:pt x="92980" y="149234"/>
                    <a:pt x="92504" y="150472"/>
                  </a:cubicBezTo>
                  <a:cubicBezTo>
                    <a:pt x="92028" y="151710"/>
                    <a:pt x="91218" y="152663"/>
                    <a:pt x="90446" y="153491"/>
                  </a:cubicBezTo>
                  <a:cubicBezTo>
                    <a:pt x="89675" y="154329"/>
                    <a:pt x="88960" y="155044"/>
                    <a:pt x="88713" y="156292"/>
                  </a:cubicBezTo>
                  <a:cubicBezTo>
                    <a:pt x="88465" y="157530"/>
                    <a:pt x="88694" y="159292"/>
                    <a:pt x="88599" y="160597"/>
                  </a:cubicBezTo>
                  <a:cubicBezTo>
                    <a:pt x="88513" y="161902"/>
                    <a:pt x="88103" y="162759"/>
                    <a:pt x="87494" y="163073"/>
                  </a:cubicBezTo>
                  <a:cubicBezTo>
                    <a:pt x="86884" y="163388"/>
                    <a:pt x="86075" y="163159"/>
                    <a:pt x="85484" y="162283"/>
                  </a:cubicBezTo>
                  <a:cubicBezTo>
                    <a:pt x="84903" y="161397"/>
                    <a:pt x="84541" y="159863"/>
                    <a:pt x="84541" y="158016"/>
                  </a:cubicBezTo>
                  <a:cubicBezTo>
                    <a:pt x="84541" y="156168"/>
                    <a:pt x="84903" y="153996"/>
                    <a:pt x="85598" y="152558"/>
                  </a:cubicBezTo>
                  <a:cubicBezTo>
                    <a:pt x="86293" y="151119"/>
                    <a:pt x="87332" y="150396"/>
                    <a:pt x="88151" y="149357"/>
                  </a:cubicBezTo>
                  <a:cubicBezTo>
                    <a:pt x="88960" y="148319"/>
                    <a:pt x="89551" y="146967"/>
                    <a:pt x="89846" y="145414"/>
                  </a:cubicBezTo>
                  <a:cubicBezTo>
                    <a:pt x="90142" y="143861"/>
                    <a:pt x="90142" y="142099"/>
                    <a:pt x="90008" y="140518"/>
                  </a:cubicBezTo>
                  <a:cubicBezTo>
                    <a:pt x="89875" y="138937"/>
                    <a:pt x="89599" y="137546"/>
                    <a:pt x="89427" y="136594"/>
                  </a:cubicBezTo>
                  <a:cubicBezTo>
                    <a:pt x="89246" y="135641"/>
                    <a:pt x="89160" y="135146"/>
                    <a:pt x="89113" y="134517"/>
                  </a:cubicBezTo>
                  <a:cubicBezTo>
                    <a:pt x="89065" y="133889"/>
                    <a:pt x="89065" y="133117"/>
                    <a:pt x="89160" y="132260"/>
                  </a:cubicBezTo>
                  <a:cubicBezTo>
                    <a:pt x="89246" y="131403"/>
                    <a:pt x="89427" y="130450"/>
                    <a:pt x="89341" y="129707"/>
                  </a:cubicBezTo>
                  <a:cubicBezTo>
                    <a:pt x="89246" y="128964"/>
                    <a:pt x="88884" y="128421"/>
                    <a:pt x="88027" y="128488"/>
                  </a:cubicBezTo>
                  <a:cubicBezTo>
                    <a:pt x="87170" y="128555"/>
                    <a:pt x="85817" y="129231"/>
                    <a:pt x="85027" y="130631"/>
                  </a:cubicBezTo>
                  <a:cubicBezTo>
                    <a:pt x="84236" y="132031"/>
                    <a:pt x="84008" y="134146"/>
                    <a:pt x="83808" y="135727"/>
                  </a:cubicBezTo>
                  <a:cubicBezTo>
                    <a:pt x="83608" y="137308"/>
                    <a:pt x="83426" y="138347"/>
                    <a:pt x="83150" y="139318"/>
                  </a:cubicBezTo>
                  <a:cubicBezTo>
                    <a:pt x="82883" y="140290"/>
                    <a:pt x="82522" y="141194"/>
                    <a:pt x="82522" y="142071"/>
                  </a:cubicBezTo>
                  <a:cubicBezTo>
                    <a:pt x="82522" y="142947"/>
                    <a:pt x="82883" y="143804"/>
                    <a:pt x="83265" y="144414"/>
                  </a:cubicBezTo>
                  <a:cubicBezTo>
                    <a:pt x="83646" y="145023"/>
                    <a:pt x="84055" y="145386"/>
                    <a:pt x="84141" y="146128"/>
                  </a:cubicBezTo>
                  <a:cubicBezTo>
                    <a:pt x="84227" y="146871"/>
                    <a:pt x="84008" y="147995"/>
                    <a:pt x="83512" y="149214"/>
                  </a:cubicBezTo>
                  <a:cubicBezTo>
                    <a:pt x="83017" y="150434"/>
                    <a:pt x="82245" y="151739"/>
                    <a:pt x="81750" y="153482"/>
                  </a:cubicBezTo>
                  <a:cubicBezTo>
                    <a:pt x="81255" y="155215"/>
                    <a:pt x="81026" y="157387"/>
                    <a:pt x="80826" y="159006"/>
                  </a:cubicBezTo>
                  <a:cubicBezTo>
                    <a:pt x="80626" y="160625"/>
                    <a:pt x="80445" y="161711"/>
                    <a:pt x="79988" y="162026"/>
                  </a:cubicBezTo>
                  <a:cubicBezTo>
                    <a:pt x="79540" y="162340"/>
                    <a:pt x="78816" y="161892"/>
                    <a:pt x="78140" y="160921"/>
                  </a:cubicBezTo>
                  <a:cubicBezTo>
                    <a:pt x="77464" y="159949"/>
                    <a:pt x="76835" y="158463"/>
                    <a:pt x="76292" y="157130"/>
                  </a:cubicBezTo>
                  <a:cubicBezTo>
                    <a:pt x="75749" y="155806"/>
                    <a:pt x="75302" y="154625"/>
                    <a:pt x="74844" y="152824"/>
                  </a:cubicBezTo>
                  <a:cubicBezTo>
                    <a:pt x="74397" y="151015"/>
                    <a:pt x="73940" y="148586"/>
                    <a:pt x="73873" y="146367"/>
                  </a:cubicBezTo>
                  <a:cubicBezTo>
                    <a:pt x="73806" y="144157"/>
                    <a:pt x="74121" y="142176"/>
                    <a:pt x="74644" y="141071"/>
                  </a:cubicBezTo>
                  <a:cubicBezTo>
                    <a:pt x="75159" y="139966"/>
                    <a:pt x="75883" y="139737"/>
                    <a:pt x="76226" y="138927"/>
                  </a:cubicBezTo>
                  <a:cubicBezTo>
                    <a:pt x="76559" y="138118"/>
                    <a:pt x="76521" y="136718"/>
                    <a:pt x="76130" y="135365"/>
                  </a:cubicBezTo>
                  <a:cubicBezTo>
                    <a:pt x="75749" y="134013"/>
                    <a:pt x="75026" y="132708"/>
                    <a:pt x="74578" y="131527"/>
                  </a:cubicBezTo>
                  <a:cubicBezTo>
                    <a:pt x="74130" y="130355"/>
                    <a:pt x="73949" y="129317"/>
                    <a:pt x="74083" y="128260"/>
                  </a:cubicBezTo>
                  <a:cubicBezTo>
                    <a:pt x="74216" y="127202"/>
                    <a:pt x="74673" y="126116"/>
                    <a:pt x="75435" y="125078"/>
                  </a:cubicBezTo>
                  <a:cubicBezTo>
                    <a:pt x="76207" y="124040"/>
                    <a:pt x="77283" y="123049"/>
                    <a:pt x="77826" y="122192"/>
                  </a:cubicBezTo>
                  <a:cubicBezTo>
                    <a:pt x="78369" y="121335"/>
                    <a:pt x="78369" y="120611"/>
                    <a:pt x="77797" y="119820"/>
                  </a:cubicBezTo>
                  <a:cubicBezTo>
                    <a:pt x="77235" y="119030"/>
                    <a:pt x="76111" y="118172"/>
                    <a:pt x="75292" y="117315"/>
                  </a:cubicBezTo>
                  <a:cubicBezTo>
                    <a:pt x="74483" y="116458"/>
                    <a:pt x="73987" y="115601"/>
                    <a:pt x="73378" y="114448"/>
                  </a:cubicBezTo>
                  <a:cubicBezTo>
                    <a:pt x="72768" y="113296"/>
                    <a:pt x="72044" y="111857"/>
                    <a:pt x="71730" y="110686"/>
                  </a:cubicBezTo>
                  <a:cubicBezTo>
                    <a:pt x="71416" y="109514"/>
                    <a:pt x="71501" y="108609"/>
                    <a:pt x="71796" y="107914"/>
                  </a:cubicBezTo>
                  <a:cubicBezTo>
                    <a:pt x="72092" y="107219"/>
                    <a:pt x="72587" y="106723"/>
                    <a:pt x="73644" y="106085"/>
                  </a:cubicBezTo>
                  <a:cubicBezTo>
                    <a:pt x="74702" y="105457"/>
                    <a:pt x="76330" y="104685"/>
                    <a:pt x="77302" y="103809"/>
                  </a:cubicBezTo>
                  <a:cubicBezTo>
                    <a:pt x="78274" y="102933"/>
                    <a:pt x="78588" y="101942"/>
                    <a:pt x="78721" y="100827"/>
                  </a:cubicBezTo>
                  <a:cubicBezTo>
                    <a:pt x="78854" y="99723"/>
                    <a:pt x="78807" y="98503"/>
                    <a:pt x="78426" y="97675"/>
                  </a:cubicBezTo>
                  <a:cubicBezTo>
                    <a:pt x="78045" y="96837"/>
                    <a:pt x="77321" y="96389"/>
                    <a:pt x="76645" y="96551"/>
                  </a:cubicBezTo>
                  <a:cubicBezTo>
                    <a:pt x="75968" y="96703"/>
                    <a:pt x="75340" y="97475"/>
                    <a:pt x="74816" y="98399"/>
                  </a:cubicBezTo>
                  <a:cubicBezTo>
                    <a:pt x="74301" y="99323"/>
                    <a:pt x="73892" y="100408"/>
                    <a:pt x="73120" y="100989"/>
                  </a:cubicBezTo>
                  <a:cubicBezTo>
                    <a:pt x="72349" y="101580"/>
                    <a:pt x="71225" y="101666"/>
                    <a:pt x="70320" y="101980"/>
                  </a:cubicBezTo>
                  <a:cubicBezTo>
                    <a:pt x="69415" y="102294"/>
                    <a:pt x="68739" y="102837"/>
                    <a:pt x="68110" y="103609"/>
                  </a:cubicBezTo>
                  <a:cubicBezTo>
                    <a:pt x="67481" y="104380"/>
                    <a:pt x="66891" y="105361"/>
                    <a:pt x="66510" y="106723"/>
                  </a:cubicBezTo>
                  <a:cubicBezTo>
                    <a:pt x="66129" y="108076"/>
                    <a:pt x="65948" y="109791"/>
                    <a:pt x="65815" y="111210"/>
                  </a:cubicBezTo>
                  <a:cubicBezTo>
                    <a:pt x="65681" y="112629"/>
                    <a:pt x="65586" y="113762"/>
                    <a:pt x="65186" y="115048"/>
                  </a:cubicBezTo>
                  <a:cubicBezTo>
                    <a:pt x="64786" y="116334"/>
                    <a:pt x="64062" y="117782"/>
                    <a:pt x="62776" y="119173"/>
                  </a:cubicBezTo>
                  <a:cubicBezTo>
                    <a:pt x="61490" y="120573"/>
                    <a:pt x="59642" y="121925"/>
                    <a:pt x="58538" y="123735"/>
                  </a:cubicBezTo>
                  <a:cubicBezTo>
                    <a:pt x="57433" y="125535"/>
                    <a:pt x="57071" y="127793"/>
                    <a:pt x="56804" y="130164"/>
                  </a:cubicBezTo>
                  <a:cubicBezTo>
                    <a:pt x="56528" y="132536"/>
                    <a:pt x="56356" y="135013"/>
                    <a:pt x="55537" y="136699"/>
                  </a:cubicBezTo>
                  <a:cubicBezTo>
                    <a:pt x="54728" y="138394"/>
                    <a:pt x="53280" y="139290"/>
                    <a:pt x="51861" y="139651"/>
                  </a:cubicBezTo>
                  <a:cubicBezTo>
                    <a:pt x="50442" y="140013"/>
                    <a:pt x="49041" y="139832"/>
                    <a:pt x="47841" y="139451"/>
                  </a:cubicBezTo>
                  <a:cubicBezTo>
                    <a:pt x="46641" y="139070"/>
                    <a:pt x="45650" y="138480"/>
                    <a:pt x="44660" y="138185"/>
                  </a:cubicBezTo>
                  <a:cubicBezTo>
                    <a:pt x="43669" y="137889"/>
                    <a:pt x="42679" y="137889"/>
                    <a:pt x="41593" y="138480"/>
                  </a:cubicBezTo>
                  <a:cubicBezTo>
                    <a:pt x="40507" y="139070"/>
                    <a:pt x="39335" y="140242"/>
                    <a:pt x="38707" y="141795"/>
                  </a:cubicBezTo>
                  <a:cubicBezTo>
                    <a:pt x="38078" y="143347"/>
                    <a:pt x="37983" y="145290"/>
                    <a:pt x="37468" y="146462"/>
                  </a:cubicBezTo>
                  <a:cubicBezTo>
                    <a:pt x="36954" y="147633"/>
                    <a:pt x="36001" y="148043"/>
                    <a:pt x="34944" y="147995"/>
                  </a:cubicBezTo>
                  <a:cubicBezTo>
                    <a:pt x="33887" y="147948"/>
                    <a:pt x="32706" y="147452"/>
                    <a:pt x="31782" y="147386"/>
                  </a:cubicBezTo>
                  <a:cubicBezTo>
                    <a:pt x="30858" y="147319"/>
                    <a:pt x="30182" y="147681"/>
                    <a:pt x="29772" y="149329"/>
                  </a:cubicBezTo>
                  <a:cubicBezTo>
                    <a:pt x="29363" y="150977"/>
                    <a:pt x="29229" y="153910"/>
                    <a:pt x="29363" y="158101"/>
                  </a:cubicBezTo>
                  <a:cubicBezTo>
                    <a:pt x="29496" y="162292"/>
                    <a:pt x="29906" y="167750"/>
                    <a:pt x="30058" y="170665"/>
                  </a:cubicBezTo>
                  <a:cubicBezTo>
                    <a:pt x="30210" y="173570"/>
                    <a:pt x="30124" y="173932"/>
                    <a:pt x="28743" y="174456"/>
                  </a:cubicBezTo>
                  <a:cubicBezTo>
                    <a:pt x="27372" y="174980"/>
                    <a:pt x="24705" y="175656"/>
                    <a:pt x="22343" y="176485"/>
                  </a:cubicBezTo>
                  <a:cubicBezTo>
                    <a:pt x="19980" y="177313"/>
                    <a:pt x="17894" y="178313"/>
                    <a:pt x="16437" y="179218"/>
                  </a:cubicBezTo>
                  <a:cubicBezTo>
                    <a:pt x="14970" y="180123"/>
                    <a:pt x="14113" y="180933"/>
                    <a:pt x="13637" y="181971"/>
                  </a:cubicBezTo>
                  <a:cubicBezTo>
                    <a:pt x="13161" y="183009"/>
                    <a:pt x="13075" y="184276"/>
                    <a:pt x="13570" y="186010"/>
                  </a:cubicBezTo>
                  <a:cubicBezTo>
                    <a:pt x="14066" y="187743"/>
                    <a:pt x="15151" y="189953"/>
                    <a:pt x="16256" y="192029"/>
                  </a:cubicBezTo>
                  <a:cubicBezTo>
                    <a:pt x="17361" y="194106"/>
                    <a:pt x="18485" y="196049"/>
                    <a:pt x="19095" y="198325"/>
                  </a:cubicBezTo>
                  <a:cubicBezTo>
                    <a:pt x="19704" y="200602"/>
                    <a:pt x="19790" y="203221"/>
                    <a:pt x="19704" y="205745"/>
                  </a:cubicBezTo>
                  <a:cubicBezTo>
                    <a:pt x="19618" y="208269"/>
                    <a:pt x="19342" y="210708"/>
                    <a:pt x="19438" y="212832"/>
                  </a:cubicBezTo>
                  <a:cubicBezTo>
                    <a:pt x="19533" y="214956"/>
                    <a:pt x="19980" y="216756"/>
                    <a:pt x="20247" y="218671"/>
                  </a:cubicBezTo>
                  <a:cubicBezTo>
                    <a:pt x="20514" y="220585"/>
                    <a:pt x="20609" y="222614"/>
                    <a:pt x="20609" y="225167"/>
                  </a:cubicBezTo>
                  <a:cubicBezTo>
                    <a:pt x="20609" y="227720"/>
                    <a:pt x="20514" y="230787"/>
                    <a:pt x="19952" y="232996"/>
                  </a:cubicBezTo>
                  <a:cubicBezTo>
                    <a:pt x="19390" y="235206"/>
                    <a:pt x="18352" y="236559"/>
                    <a:pt x="17647" y="238273"/>
                  </a:cubicBezTo>
                  <a:cubicBezTo>
                    <a:pt x="16951" y="239988"/>
                    <a:pt x="16590" y="242064"/>
                    <a:pt x="16161" y="244769"/>
                  </a:cubicBezTo>
                  <a:cubicBezTo>
                    <a:pt x="15732" y="247474"/>
                    <a:pt x="15237" y="250818"/>
                    <a:pt x="14104" y="254713"/>
                  </a:cubicBezTo>
                  <a:cubicBezTo>
                    <a:pt x="12980" y="258619"/>
                    <a:pt x="11217" y="263086"/>
                    <a:pt x="9617" y="265972"/>
                  </a:cubicBezTo>
                  <a:cubicBezTo>
                    <a:pt x="8017" y="268858"/>
                    <a:pt x="6569" y="270173"/>
                    <a:pt x="4969" y="271563"/>
                  </a:cubicBezTo>
                  <a:cubicBezTo>
                    <a:pt x="3369" y="272963"/>
                    <a:pt x="1607" y="274449"/>
                    <a:pt x="702" y="276345"/>
                  </a:cubicBezTo>
                  <a:cubicBezTo>
                    <a:pt x="-203" y="278240"/>
                    <a:pt x="-241" y="280545"/>
                    <a:pt x="635" y="282431"/>
                  </a:cubicBezTo>
                  <a:cubicBezTo>
                    <a:pt x="1511" y="284327"/>
                    <a:pt x="3321" y="285813"/>
                    <a:pt x="4464" y="287756"/>
                  </a:cubicBezTo>
                  <a:cubicBezTo>
                    <a:pt x="5617" y="289699"/>
                    <a:pt x="6112" y="292089"/>
                    <a:pt x="7036" y="294318"/>
                  </a:cubicBezTo>
                  <a:cubicBezTo>
                    <a:pt x="7960" y="296547"/>
                    <a:pt x="9312" y="298624"/>
                    <a:pt x="10436" y="301262"/>
                  </a:cubicBezTo>
                  <a:cubicBezTo>
                    <a:pt x="11560" y="303901"/>
                    <a:pt x="12465" y="307101"/>
                    <a:pt x="13008" y="310197"/>
                  </a:cubicBezTo>
                  <a:cubicBezTo>
                    <a:pt x="13551" y="313292"/>
                    <a:pt x="13732" y="316264"/>
                    <a:pt x="12942" y="319922"/>
                  </a:cubicBezTo>
                  <a:cubicBezTo>
                    <a:pt x="12151" y="323570"/>
                    <a:pt x="10389" y="327904"/>
                    <a:pt x="8998" y="330971"/>
                  </a:cubicBezTo>
                  <a:cubicBezTo>
                    <a:pt x="7608" y="334038"/>
                    <a:pt x="6560" y="335847"/>
                    <a:pt x="6293" y="338438"/>
                  </a:cubicBezTo>
                  <a:cubicBezTo>
                    <a:pt x="6026" y="341029"/>
                    <a:pt x="6522" y="344420"/>
                    <a:pt x="7646" y="347439"/>
                  </a:cubicBezTo>
                  <a:cubicBezTo>
                    <a:pt x="8770" y="350459"/>
                    <a:pt x="10532" y="353126"/>
                    <a:pt x="12360" y="356164"/>
                  </a:cubicBezTo>
                  <a:cubicBezTo>
                    <a:pt x="14189" y="359212"/>
                    <a:pt x="16085" y="362632"/>
                    <a:pt x="18361" y="367442"/>
                  </a:cubicBezTo>
                  <a:cubicBezTo>
                    <a:pt x="20638" y="372242"/>
                    <a:pt x="23295" y="378424"/>
                    <a:pt x="26362" y="384111"/>
                  </a:cubicBezTo>
                  <a:cubicBezTo>
                    <a:pt x="29429" y="389797"/>
                    <a:pt x="32906" y="394979"/>
                    <a:pt x="35563" y="398836"/>
                  </a:cubicBezTo>
                  <a:cubicBezTo>
                    <a:pt x="38230" y="402694"/>
                    <a:pt x="40078" y="405218"/>
                    <a:pt x="42145" y="408285"/>
                  </a:cubicBezTo>
                  <a:cubicBezTo>
                    <a:pt x="44222" y="411352"/>
                    <a:pt x="46527" y="414962"/>
                    <a:pt x="48127" y="418210"/>
                  </a:cubicBezTo>
                  <a:cubicBezTo>
                    <a:pt x="49727" y="421458"/>
                    <a:pt x="50632" y="424344"/>
                    <a:pt x="51880" y="429592"/>
                  </a:cubicBezTo>
                  <a:cubicBezTo>
                    <a:pt x="53127" y="434841"/>
                    <a:pt x="54728" y="442461"/>
                    <a:pt x="56290" y="450271"/>
                  </a:cubicBezTo>
                  <a:cubicBezTo>
                    <a:pt x="57852" y="458082"/>
                    <a:pt x="59366" y="466083"/>
                    <a:pt x="60128" y="473950"/>
                  </a:cubicBezTo>
                  <a:cubicBezTo>
                    <a:pt x="60890" y="481818"/>
                    <a:pt x="60890" y="489543"/>
                    <a:pt x="60957" y="496858"/>
                  </a:cubicBezTo>
                  <a:cubicBezTo>
                    <a:pt x="61024" y="504173"/>
                    <a:pt x="61166" y="511069"/>
                    <a:pt x="59719" y="519489"/>
                  </a:cubicBezTo>
                  <a:cubicBezTo>
                    <a:pt x="58271" y="527900"/>
                    <a:pt x="55233" y="537844"/>
                    <a:pt x="52337" y="545436"/>
                  </a:cubicBezTo>
                  <a:cubicBezTo>
                    <a:pt x="49441" y="553027"/>
                    <a:pt x="46679" y="558266"/>
                    <a:pt x="44193" y="564828"/>
                  </a:cubicBezTo>
                  <a:cubicBezTo>
                    <a:pt x="41707" y="571382"/>
                    <a:pt x="39497" y="579249"/>
                    <a:pt x="38126" y="584421"/>
                  </a:cubicBezTo>
                  <a:cubicBezTo>
                    <a:pt x="36744" y="589593"/>
                    <a:pt x="36192" y="592079"/>
                    <a:pt x="32125" y="598080"/>
                  </a:cubicBezTo>
                  <a:cubicBezTo>
                    <a:pt x="28277" y="603767"/>
                    <a:pt x="21266" y="612596"/>
                    <a:pt x="14970" y="619026"/>
                  </a:cubicBezTo>
                  <a:cubicBezTo>
                    <a:pt x="87646" y="608367"/>
                    <a:pt x="159198" y="597871"/>
                    <a:pt x="195774" y="592489"/>
                  </a:cubicBezTo>
                  <a:cubicBezTo>
                    <a:pt x="233569" y="586936"/>
                    <a:pt x="234017" y="586841"/>
                    <a:pt x="234198" y="587203"/>
                  </a:cubicBezTo>
                  <a:cubicBezTo>
                    <a:pt x="234350" y="587403"/>
                    <a:pt x="234369" y="587755"/>
                    <a:pt x="235998" y="59842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F19B913B-824C-1DE7-7947-8DBA2C9BC06F}"/>
                </a:ext>
              </a:extLst>
            </p:cNvPr>
            <p:cNvSpPr/>
            <p:nvPr/>
          </p:nvSpPr>
          <p:spPr>
            <a:xfrm>
              <a:off x="4919840" y="3857049"/>
              <a:ext cx="1609742" cy="206435"/>
            </a:xfrm>
            <a:custGeom>
              <a:avLst/>
              <a:gdLst>
                <a:gd name="connsiteX0" fmla="*/ 0 w 1435464"/>
                <a:gd name="connsiteY0" fmla="*/ 184085 h 184085"/>
                <a:gd name="connsiteX1" fmla="*/ 223638 w 1435464"/>
                <a:gd name="connsiteY1" fmla="*/ 159301 h 184085"/>
                <a:gd name="connsiteX2" fmla="*/ 439646 w 1435464"/>
                <a:gd name="connsiteY2" fmla="*/ 133232 h 184085"/>
                <a:gd name="connsiteX3" fmla="*/ 595170 w 1435464"/>
                <a:gd name="connsiteY3" fmla="*/ 111495 h 184085"/>
                <a:gd name="connsiteX4" fmla="*/ 732358 w 1435464"/>
                <a:gd name="connsiteY4" fmla="*/ 88978 h 184085"/>
                <a:gd name="connsiteX5" fmla="*/ 838324 w 1435464"/>
                <a:gd name="connsiteY5" fmla="*/ 69138 h 184085"/>
                <a:gd name="connsiteX6" fmla="*/ 870004 w 1435464"/>
                <a:gd name="connsiteY6" fmla="*/ 59460 h 184085"/>
                <a:gd name="connsiteX7" fmla="*/ 887930 w 1435464"/>
                <a:gd name="connsiteY7" fmla="*/ 50088 h 184085"/>
                <a:gd name="connsiteX8" fmla="*/ 896274 w 1435464"/>
                <a:gd name="connsiteY8" fmla="*/ 49269 h 184085"/>
                <a:gd name="connsiteX9" fmla="*/ 898751 w 1435464"/>
                <a:gd name="connsiteY9" fmla="*/ 47821 h 184085"/>
                <a:gd name="connsiteX10" fmla="*/ 902770 w 1435464"/>
                <a:gd name="connsiteY10" fmla="*/ 43544 h 184085"/>
                <a:gd name="connsiteX11" fmla="*/ 905704 w 1435464"/>
                <a:gd name="connsiteY11" fmla="*/ 39477 h 184085"/>
                <a:gd name="connsiteX12" fmla="*/ 911266 w 1435464"/>
                <a:gd name="connsiteY12" fmla="*/ 36905 h 184085"/>
                <a:gd name="connsiteX13" fmla="*/ 915286 w 1435464"/>
                <a:gd name="connsiteY13" fmla="*/ 34638 h 184085"/>
                <a:gd name="connsiteX14" fmla="*/ 918019 w 1435464"/>
                <a:gd name="connsiteY14" fmla="*/ 32524 h 184085"/>
                <a:gd name="connsiteX15" fmla="*/ 921886 w 1435464"/>
                <a:gd name="connsiteY15" fmla="*/ 29171 h 184085"/>
                <a:gd name="connsiteX16" fmla="*/ 926468 w 1435464"/>
                <a:gd name="connsiteY16" fmla="*/ 26799 h 184085"/>
                <a:gd name="connsiteX17" fmla="*/ 930078 w 1435464"/>
                <a:gd name="connsiteY17" fmla="*/ 25980 h 184085"/>
                <a:gd name="connsiteX18" fmla="*/ 932345 w 1435464"/>
                <a:gd name="connsiteY18" fmla="*/ 24332 h 184085"/>
                <a:gd name="connsiteX19" fmla="*/ 934717 w 1435464"/>
                <a:gd name="connsiteY19" fmla="*/ 20722 h 184085"/>
                <a:gd name="connsiteX20" fmla="*/ 937346 w 1435464"/>
                <a:gd name="connsiteY20" fmla="*/ 19484 h 184085"/>
                <a:gd name="connsiteX21" fmla="*/ 940280 w 1435464"/>
                <a:gd name="connsiteY21" fmla="*/ 21960 h 184085"/>
                <a:gd name="connsiteX22" fmla="*/ 942851 w 1435464"/>
                <a:gd name="connsiteY22" fmla="*/ 21294 h 184085"/>
                <a:gd name="connsiteX23" fmla="*/ 947385 w 1435464"/>
                <a:gd name="connsiteY23" fmla="*/ 19693 h 184085"/>
                <a:gd name="connsiteX24" fmla="*/ 973817 w 1435464"/>
                <a:gd name="connsiteY24" fmla="*/ 14483 h 184085"/>
                <a:gd name="connsiteX25" fmla="*/ 1070362 w 1435464"/>
                <a:gd name="connsiteY25" fmla="*/ 1863 h 184085"/>
                <a:gd name="connsiteX26" fmla="*/ 1095194 w 1435464"/>
                <a:gd name="connsiteY26" fmla="*/ 882 h 184085"/>
                <a:gd name="connsiteX27" fmla="*/ 1096223 w 1435464"/>
                <a:gd name="connsiteY27" fmla="*/ 3873 h 184085"/>
                <a:gd name="connsiteX28" fmla="*/ 1096899 w 1435464"/>
                <a:gd name="connsiteY28" fmla="*/ 7225 h 184085"/>
                <a:gd name="connsiteX29" fmla="*/ 1099166 w 1435464"/>
                <a:gd name="connsiteY29" fmla="*/ 10368 h 184085"/>
                <a:gd name="connsiteX30" fmla="*/ 1104938 w 1435464"/>
                <a:gd name="connsiteY30" fmla="*/ 8359 h 184085"/>
                <a:gd name="connsiteX31" fmla="*/ 1109320 w 1435464"/>
                <a:gd name="connsiteY31" fmla="*/ 3977 h 184085"/>
                <a:gd name="connsiteX32" fmla="*/ 1114368 w 1435464"/>
                <a:gd name="connsiteY32" fmla="*/ 5882 h 184085"/>
                <a:gd name="connsiteX33" fmla="*/ 1129922 w 1435464"/>
                <a:gd name="connsiteY33" fmla="*/ 21179 h 184085"/>
                <a:gd name="connsiteX34" fmla="*/ 1133789 w 1435464"/>
                <a:gd name="connsiteY34" fmla="*/ 30143 h 184085"/>
                <a:gd name="connsiteX35" fmla="*/ 1133789 w 1435464"/>
                <a:gd name="connsiteY35" fmla="*/ 38182 h 184085"/>
                <a:gd name="connsiteX36" fmla="*/ 1155887 w 1435464"/>
                <a:gd name="connsiteY36" fmla="*/ 35505 h 184085"/>
                <a:gd name="connsiteX37" fmla="*/ 1244289 w 1435464"/>
                <a:gd name="connsiteY37" fmla="*/ 18350 h 184085"/>
                <a:gd name="connsiteX38" fmla="*/ 1294571 w 1435464"/>
                <a:gd name="connsiteY38" fmla="*/ 32514 h 184085"/>
                <a:gd name="connsiteX39" fmla="*/ 1435465 w 1435464"/>
                <a:gd name="connsiteY39" fmla="*/ 124726 h 184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435464" h="184085">
                  <a:moveTo>
                    <a:pt x="0" y="184085"/>
                  </a:moveTo>
                  <a:cubicBezTo>
                    <a:pt x="73876" y="176046"/>
                    <a:pt x="147752" y="168007"/>
                    <a:pt x="223638" y="159301"/>
                  </a:cubicBezTo>
                  <a:cubicBezTo>
                    <a:pt x="299523" y="150596"/>
                    <a:pt x="377419" y="141223"/>
                    <a:pt x="439646" y="133232"/>
                  </a:cubicBezTo>
                  <a:cubicBezTo>
                    <a:pt x="501872" y="125249"/>
                    <a:pt x="548449" y="118658"/>
                    <a:pt x="595170" y="111495"/>
                  </a:cubicBezTo>
                  <a:cubicBezTo>
                    <a:pt x="641890" y="104333"/>
                    <a:pt x="688772" y="96608"/>
                    <a:pt x="732358" y="88978"/>
                  </a:cubicBezTo>
                  <a:cubicBezTo>
                    <a:pt x="775945" y="81349"/>
                    <a:pt x="816226" y="73834"/>
                    <a:pt x="838324" y="69138"/>
                  </a:cubicBezTo>
                  <a:cubicBezTo>
                    <a:pt x="860422" y="64451"/>
                    <a:pt x="864337" y="62604"/>
                    <a:pt x="870004" y="59460"/>
                  </a:cubicBezTo>
                  <a:cubicBezTo>
                    <a:pt x="875671" y="56317"/>
                    <a:pt x="883091" y="51888"/>
                    <a:pt x="887930" y="50088"/>
                  </a:cubicBezTo>
                  <a:cubicBezTo>
                    <a:pt x="892769" y="48288"/>
                    <a:pt x="895036" y="49107"/>
                    <a:pt x="896274" y="49269"/>
                  </a:cubicBezTo>
                  <a:cubicBezTo>
                    <a:pt x="897512" y="49421"/>
                    <a:pt x="897722" y="48907"/>
                    <a:pt x="898751" y="47821"/>
                  </a:cubicBezTo>
                  <a:cubicBezTo>
                    <a:pt x="899779" y="46744"/>
                    <a:pt x="901627" y="45087"/>
                    <a:pt x="902770" y="43544"/>
                  </a:cubicBezTo>
                  <a:cubicBezTo>
                    <a:pt x="903903" y="42001"/>
                    <a:pt x="904313" y="40553"/>
                    <a:pt x="905704" y="39477"/>
                  </a:cubicBezTo>
                  <a:cubicBezTo>
                    <a:pt x="907094" y="38401"/>
                    <a:pt x="909466" y="37677"/>
                    <a:pt x="911266" y="36905"/>
                  </a:cubicBezTo>
                  <a:cubicBezTo>
                    <a:pt x="913067" y="36134"/>
                    <a:pt x="914305" y="35305"/>
                    <a:pt x="915286" y="34638"/>
                  </a:cubicBezTo>
                  <a:cubicBezTo>
                    <a:pt x="916267" y="33972"/>
                    <a:pt x="916982" y="33457"/>
                    <a:pt x="918019" y="32524"/>
                  </a:cubicBezTo>
                  <a:cubicBezTo>
                    <a:pt x="919048" y="31600"/>
                    <a:pt x="920391" y="30257"/>
                    <a:pt x="921886" y="29171"/>
                  </a:cubicBezTo>
                  <a:cubicBezTo>
                    <a:pt x="923382" y="28095"/>
                    <a:pt x="925030" y="27266"/>
                    <a:pt x="926468" y="26799"/>
                  </a:cubicBezTo>
                  <a:cubicBezTo>
                    <a:pt x="927906" y="26342"/>
                    <a:pt x="929145" y="26237"/>
                    <a:pt x="930078" y="25980"/>
                  </a:cubicBezTo>
                  <a:cubicBezTo>
                    <a:pt x="931002" y="25723"/>
                    <a:pt x="931621" y="25313"/>
                    <a:pt x="932345" y="24332"/>
                  </a:cubicBezTo>
                  <a:cubicBezTo>
                    <a:pt x="933069" y="23351"/>
                    <a:pt x="933888" y="21808"/>
                    <a:pt x="934717" y="20722"/>
                  </a:cubicBezTo>
                  <a:cubicBezTo>
                    <a:pt x="935536" y="19646"/>
                    <a:pt x="936365" y="19027"/>
                    <a:pt x="937346" y="19484"/>
                  </a:cubicBezTo>
                  <a:cubicBezTo>
                    <a:pt x="938327" y="19951"/>
                    <a:pt x="939451" y="21494"/>
                    <a:pt x="940280" y="21960"/>
                  </a:cubicBezTo>
                  <a:cubicBezTo>
                    <a:pt x="941099" y="22427"/>
                    <a:pt x="941613" y="21808"/>
                    <a:pt x="942851" y="21294"/>
                  </a:cubicBezTo>
                  <a:cubicBezTo>
                    <a:pt x="944089" y="20779"/>
                    <a:pt x="946052" y="20370"/>
                    <a:pt x="947385" y="19693"/>
                  </a:cubicBezTo>
                  <a:cubicBezTo>
                    <a:pt x="948728" y="19027"/>
                    <a:pt x="949442" y="18093"/>
                    <a:pt x="973817" y="14483"/>
                  </a:cubicBezTo>
                  <a:cubicBezTo>
                    <a:pt x="998182" y="10883"/>
                    <a:pt x="1046198" y="4596"/>
                    <a:pt x="1070362" y="1863"/>
                  </a:cubicBezTo>
                  <a:cubicBezTo>
                    <a:pt x="1094527" y="-871"/>
                    <a:pt x="1094832" y="-42"/>
                    <a:pt x="1095194" y="882"/>
                  </a:cubicBezTo>
                  <a:cubicBezTo>
                    <a:pt x="1095556" y="1815"/>
                    <a:pt x="1095965" y="2844"/>
                    <a:pt x="1096223" y="3873"/>
                  </a:cubicBezTo>
                  <a:cubicBezTo>
                    <a:pt x="1096480" y="4901"/>
                    <a:pt x="1096585" y="5930"/>
                    <a:pt x="1096899" y="7225"/>
                  </a:cubicBezTo>
                  <a:cubicBezTo>
                    <a:pt x="1097204" y="8511"/>
                    <a:pt x="1097718" y="10064"/>
                    <a:pt x="1099166" y="10368"/>
                  </a:cubicBezTo>
                  <a:cubicBezTo>
                    <a:pt x="1100604" y="10683"/>
                    <a:pt x="1102976" y="9750"/>
                    <a:pt x="1104938" y="8359"/>
                  </a:cubicBezTo>
                  <a:cubicBezTo>
                    <a:pt x="1106900" y="6968"/>
                    <a:pt x="1108443" y="5111"/>
                    <a:pt x="1109320" y="3977"/>
                  </a:cubicBezTo>
                  <a:cubicBezTo>
                    <a:pt x="1110196" y="2844"/>
                    <a:pt x="1110405" y="2434"/>
                    <a:pt x="1114368" y="5882"/>
                  </a:cubicBezTo>
                  <a:cubicBezTo>
                    <a:pt x="1118340" y="9330"/>
                    <a:pt x="1126065" y="16655"/>
                    <a:pt x="1129922" y="21179"/>
                  </a:cubicBezTo>
                  <a:cubicBezTo>
                    <a:pt x="1133789" y="25713"/>
                    <a:pt x="1133789" y="27466"/>
                    <a:pt x="1133789" y="30143"/>
                  </a:cubicBezTo>
                  <a:cubicBezTo>
                    <a:pt x="1133789" y="32819"/>
                    <a:pt x="1133789" y="36429"/>
                    <a:pt x="1133789" y="38182"/>
                  </a:cubicBezTo>
                  <a:cubicBezTo>
                    <a:pt x="1133789" y="39934"/>
                    <a:pt x="1133789" y="39829"/>
                    <a:pt x="1155887" y="35505"/>
                  </a:cubicBezTo>
                  <a:cubicBezTo>
                    <a:pt x="1177985" y="31181"/>
                    <a:pt x="1222191" y="22627"/>
                    <a:pt x="1244289" y="18350"/>
                  </a:cubicBezTo>
                  <a:cubicBezTo>
                    <a:pt x="1266387" y="14074"/>
                    <a:pt x="1266387" y="14074"/>
                    <a:pt x="1294571" y="32514"/>
                  </a:cubicBezTo>
                  <a:cubicBezTo>
                    <a:pt x="1322756" y="50955"/>
                    <a:pt x="1379106" y="87845"/>
                    <a:pt x="1435465" y="124726"/>
                  </a:cubicBezTo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64D970F3-6C78-91BF-A039-20705FCA3ADE}"/>
                </a:ext>
              </a:extLst>
            </p:cNvPr>
            <p:cNvSpPr/>
            <p:nvPr/>
          </p:nvSpPr>
          <p:spPr>
            <a:xfrm>
              <a:off x="4800962" y="4031697"/>
              <a:ext cx="472508" cy="815419"/>
            </a:xfrm>
            <a:custGeom>
              <a:avLst/>
              <a:gdLst>
                <a:gd name="connsiteX0" fmla="*/ 360497 w 421352"/>
                <a:gd name="connsiteY0" fmla="*/ 0 h 727138"/>
                <a:gd name="connsiteX1" fmla="*/ 329636 w 421352"/>
                <a:gd name="connsiteY1" fmla="*/ 3562 h 727138"/>
                <a:gd name="connsiteX2" fmla="*/ 111780 w 421352"/>
                <a:gd name="connsiteY2" fmla="*/ 27718 h 727138"/>
                <a:gd name="connsiteX3" fmla="*/ 111952 w 421352"/>
                <a:gd name="connsiteY3" fmla="*/ 28413 h 727138"/>
                <a:gd name="connsiteX4" fmla="*/ 115829 w 421352"/>
                <a:gd name="connsiteY4" fmla="*/ 35852 h 727138"/>
                <a:gd name="connsiteX5" fmla="*/ 114828 w 421352"/>
                <a:gd name="connsiteY5" fmla="*/ 42424 h 727138"/>
                <a:gd name="connsiteX6" fmla="*/ 110418 w 421352"/>
                <a:gd name="connsiteY6" fmla="*/ 48035 h 727138"/>
                <a:gd name="connsiteX7" fmla="*/ 104398 w 421352"/>
                <a:gd name="connsiteY7" fmla="*/ 51197 h 727138"/>
                <a:gd name="connsiteX8" fmla="*/ 99426 w 421352"/>
                <a:gd name="connsiteY8" fmla="*/ 51578 h 727138"/>
                <a:gd name="connsiteX9" fmla="*/ 96779 w 421352"/>
                <a:gd name="connsiteY9" fmla="*/ 48082 h 727138"/>
                <a:gd name="connsiteX10" fmla="*/ 93874 w 421352"/>
                <a:gd name="connsiteY10" fmla="*/ 48387 h 727138"/>
                <a:gd name="connsiteX11" fmla="*/ 91759 w 421352"/>
                <a:gd name="connsiteY11" fmla="*/ 54550 h 727138"/>
                <a:gd name="connsiteX12" fmla="*/ 92188 w 421352"/>
                <a:gd name="connsiteY12" fmla="*/ 60207 h 727138"/>
                <a:gd name="connsiteX13" fmla="*/ 91292 w 421352"/>
                <a:gd name="connsiteY13" fmla="*/ 63579 h 727138"/>
                <a:gd name="connsiteX14" fmla="*/ 88054 w 421352"/>
                <a:gd name="connsiteY14" fmla="*/ 62484 h 727138"/>
                <a:gd name="connsiteX15" fmla="*/ 85092 w 421352"/>
                <a:gd name="connsiteY15" fmla="*/ 64656 h 727138"/>
                <a:gd name="connsiteX16" fmla="*/ 83844 w 421352"/>
                <a:gd name="connsiteY16" fmla="*/ 69113 h 727138"/>
                <a:gd name="connsiteX17" fmla="*/ 82748 w 421352"/>
                <a:gd name="connsiteY17" fmla="*/ 73476 h 727138"/>
                <a:gd name="connsiteX18" fmla="*/ 84834 w 421352"/>
                <a:gd name="connsiteY18" fmla="*/ 77124 h 727138"/>
                <a:gd name="connsiteX19" fmla="*/ 86996 w 421352"/>
                <a:gd name="connsiteY19" fmla="*/ 78810 h 727138"/>
                <a:gd name="connsiteX20" fmla="*/ 86434 w 421352"/>
                <a:gd name="connsiteY20" fmla="*/ 79934 h 727138"/>
                <a:gd name="connsiteX21" fmla="*/ 83453 w 421352"/>
                <a:gd name="connsiteY21" fmla="*/ 80801 h 727138"/>
                <a:gd name="connsiteX22" fmla="*/ 83224 w 421352"/>
                <a:gd name="connsiteY22" fmla="*/ 87782 h 727138"/>
                <a:gd name="connsiteX23" fmla="*/ 87301 w 421352"/>
                <a:gd name="connsiteY23" fmla="*/ 97241 h 727138"/>
                <a:gd name="connsiteX24" fmla="*/ 87425 w 421352"/>
                <a:gd name="connsiteY24" fmla="*/ 101117 h 727138"/>
                <a:gd name="connsiteX25" fmla="*/ 84825 w 421352"/>
                <a:gd name="connsiteY25" fmla="*/ 105327 h 727138"/>
                <a:gd name="connsiteX26" fmla="*/ 85568 w 421352"/>
                <a:gd name="connsiteY26" fmla="*/ 111881 h 727138"/>
                <a:gd name="connsiteX27" fmla="*/ 83910 w 421352"/>
                <a:gd name="connsiteY27" fmla="*/ 119015 h 727138"/>
                <a:gd name="connsiteX28" fmla="*/ 77814 w 421352"/>
                <a:gd name="connsiteY28" fmla="*/ 124854 h 727138"/>
                <a:gd name="connsiteX29" fmla="*/ 74604 w 421352"/>
                <a:gd name="connsiteY29" fmla="*/ 128987 h 727138"/>
                <a:gd name="connsiteX30" fmla="*/ 68823 w 421352"/>
                <a:gd name="connsiteY30" fmla="*/ 127406 h 727138"/>
                <a:gd name="connsiteX31" fmla="*/ 65279 w 421352"/>
                <a:gd name="connsiteY31" fmla="*/ 129245 h 727138"/>
                <a:gd name="connsiteX32" fmla="*/ 65156 w 421352"/>
                <a:gd name="connsiteY32" fmla="*/ 135007 h 727138"/>
                <a:gd name="connsiteX33" fmla="*/ 60993 w 421352"/>
                <a:gd name="connsiteY33" fmla="*/ 142122 h 727138"/>
                <a:gd name="connsiteX34" fmla="*/ 55002 w 421352"/>
                <a:gd name="connsiteY34" fmla="*/ 148599 h 727138"/>
                <a:gd name="connsiteX35" fmla="*/ 49392 w 421352"/>
                <a:gd name="connsiteY35" fmla="*/ 151705 h 727138"/>
                <a:gd name="connsiteX36" fmla="*/ 49344 w 421352"/>
                <a:gd name="connsiteY36" fmla="*/ 157181 h 727138"/>
                <a:gd name="connsiteX37" fmla="*/ 45163 w 421352"/>
                <a:gd name="connsiteY37" fmla="*/ 162382 h 727138"/>
                <a:gd name="connsiteX38" fmla="*/ 46467 w 421352"/>
                <a:gd name="connsiteY38" fmla="*/ 166792 h 727138"/>
                <a:gd name="connsiteX39" fmla="*/ 52640 w 421352"/>
                <a:gd name="connsiteY39" fmla="*/ 169421 h 727138"/>
                <a:gd name="connsiteX40" fmla="*/ 54164 w 421352"/>
                <a:gd name="connsiteY40" fmla="*/ 172479 h 727138"/>
                <a:gd name="connsiteX41" fmla="*/ 52202 w 421352"/>
                <a:gd name="connsiteY41" fmla="*/ 176689 h 727138"/>
                <a:gd name="connsiteX42" fmla="*/ 46820 w 421352"/>
                <a:gd name="connsiteY42" fmla="*/ 180489 h 727138"/>
                <a:gd name="connsiteX43" fmla="*/ 42848 w 421352"/>
                <a:gd name="connsiteY43" fmla="*/ 184309 h 727138"/>
                <a:gd name="connsiteX44" fmla="*/ 40352 w 421352"/>
                <a:gd name="connsiteY44" fmla="*/ 185918 h 727138"/>
                <a:gd name="connsiteX45" fmla="*/ 35380 w 421352"/>
                <a:gd name="connsiteY45" fmla="*/ 186680 h 727138"/>
                <a:gd name="connsiteX46" fmla="*/ 32218 w 421352"/>
                <a:gd name="connsiteY46" fmla="*/ 189462 h 727138"/>
                <a:gd name="connsiteX47" fmla="*/ 34437 w 421352"/>
                <a:gd name="connsiteY47" fmla="*/ 194024 h 727138"/>
                <a:gd name="connsiteX48" fmla="*/ 36447 w 421352"/>
                <a:gd name="connsiteY48" fmla="*/ 197825 h 727138"/>
                <a:gd name="connsiteX49" fmla="*/ 35914 w 421352"/>
                <a:gd name="connsiteY49" fmla="*/ 203940 h 727138"/>
                <a:gd name="connsiteX50" fmla="*/ 39352 w 421352"/>
                <a:gd name="connsiteY50" fmla="*/ 210264 h 727138"/>
                <a:gd name="connsiteX51" fmla="*/ 42562 w 421352"/>
                <a:gd name="connsiteY51" fmla="*/ 214703 h 727138"/>
                <a:gd name="connsiteX52" fmla="*/ 37619 w 421352"/>
                <a:gd name="connsiteY52" fmla="*/ 216589 h 727138"/>
                <a:gd name="connsiteX53" fmla="*/ 31475 w 421352"/>
                <a:gd name="connsiteY53" fmla="*/ 218551 h 727138"/>
                <a:gd name="connsiteX54" fmla="*/ 27856 w 421352"/>
                <a:gd name="connsiteY54" fmla="*/ 221304 h 727138"/>
                <a:gd name="connsiteX55" fmla="*/ 26408 w 421352"/>
                <a:gd name="connsiteY55" fmla="*/ 227190 h 727138"/>
                <a:gd name="connsiteX56" fmla="*/ 21160 w 421352"/>
                <a:gd name="connsiteY56" fmla="*/ 230276 h 727138"/>
                <a:gd name="connsiteX57" fmla="*/ 19321 w 421352"/>
                <a:gd name="connsiteY57" fmla="*/ 234534 h 727138"/>
                <a:gd name="connsiteX58" fmla="*/ 25570 w 421352"/>
                <a:gd name="connsiteY58" fmla="*/ 239201 h 727138"/>
                <a:gd name="connsiteX59" fmla="*/ 27103 w 421352"/>
                <a:gd name="connsiteY59" fmla="*/ 243869 h 727138"/>
                <a:gd name="connsiteX60" fmla="*/ 21064 w 421352"/>
                <a:gd name="connsiteY60" fmla="*/ 248736 h 727138"/>
                <a:gd name="connsiteX61" fmla="*/ 20045 w 421352"/>
                <a:gd name="connsiteY61" fmla="*/ 254803 h 727138"/>
                <a:gd name="connsiteX62" fmla="*/ 22188 w 421352"/>
                <a:gd name="connsiteY62" fmla="*/ 260718 h 727138"/>
                <a:gd name="connsiteX63" fmla="*/ 22979 w 421352"/>
                <a:gd name="connsiteY63" fmla="*/ 267528 h 727138"/>
                <a:gd name="connsiteX64" fmla="*/ 26474 w 421352"/>
                <a:gd name="connsiteY64" fmla="*/ 270462 h 727138"/>
                <a:gd name="connsiteX65" fmla="*/ 26036 w 421352"/>
                <a:gd name="connsiteY65" fmla="*/ 273415 h 727138"/>
                <a:gd name="connsiteX66" fmla="*/ 26903 w 421352"/>
                <a:gd name="connsiteY66" fmla="*/ 277063 h 727138"/>
                <a:gd name="connsiteX67" fmla="*/ 31189 w 421352"/>
                <a:gd name="connsiteY67" fmla="*/ 277911 h 727138"/>
                <a:gd name="connsiteX68" fmla="*/ 33485 w 421352"/>
                <a:gd name="connsiteY68" fmla="*/ 278168 h 727138"/>
                <a:gd name="connsiteX69" fmla="*/ 32951 w 421352"/>
                <a:gd name="connsiteY69" fmla="*/ 285255 h 727138"/>
                <a:gd name="connsiteX70" fmla="*/ 35599 w 421352"/>
                <a:gd name="connsiteY70" fmla="*/ 293180 h 727138"/>
                <a:gd name="connsiteX71" fmla="*/ 39676 w 421352"/>
                <a:gd name="connsiteY71" fmla="*/ 296694 h 727138"/>
                <a:gd name="connsiteX72" fmla="*/ 41457 w 421352"/>
                <a:gd name="connsiteY72" fmla="*/ 300466 h 727138"/>
                <a:gd name="connsiteX73" fmla="*/ 39343 w 421352"/>
                <a:gd name="connsiteY73" fmla="*/ 309591 h 727138"/>
                <a:gd name="connsiteX74" fmla="*/ 35114 w 421352"/>
                <a:gd name="connsiteY74" fmla="*/ 311582 h 727138"/>
                <a:gd name="connsiteX75" fmla="*/ 30551 w 421352"/>
                <a:gd name="connsiteY75" fmla="*/ 312086 h 727138"/>
                <a:gd name="connsiteX76" fmla="*/ 29094 w 421352"/>
                <a:gd name="connsiteY76" fmla="*/ 316725 h 727138"/>
                <a:gd name="connsiteX77" fmla="*/ 34037 w 421352"/>
                <a:gd name="connsiteY77" fmla="*/ 320802 h 727138"/>
                <a:gd name="connsiteX78" fmla="*/ 36638 w 421352"/>
                <a:gd name="connsiteY78" fmla="*/ 324983 h 727138"/>
                <a:gd name="connsiteX79" fmla="*/ 34552 w 421352"/>
                <a:gd name="connsiteY79" fmla="*/ 329755 h 727138"/>
                <a:gd name="connsiteX80" fmla="*/ 34190 w 421352"/>
                <a:gd name="connsiteY80" fmla="*/ 330975 h 727138"/>
                <a:gd name="connsiteX81" fmla="*/ 30885 w 421352"/>
                <a:gd name="connsiteY81" fmla="*/ 340871 h 727138"/>
                <a:gd name="connsiteX82" fmla="*/ 35723 w 421352"/>
                <a:gd name="connsiteY82" fmla="*/ 348291 h 727138"/>
                <a:gd name="connsiteX83" fmla="*/ 41381 w 421352"/>
                <a:gd name="connsiteY83" fmla="*/ 338471 h 727138"/>
                <a:gd name="connsiteX84" fmla="*/ 43391 w 421352"/>
                <a:gd name="connsiteY84" fmla="*/ 351368 h 727138"/>
                <a:gd name="connsiteX85" fmla="*/ 38066 w 421352"/>
                <a:gd name="connsiteY85" fmla="*/ 365465 h 727138"/>
                <a:gd name="connsiteX86" fmla="*/ 42705 w 421352"/>
                <a:gd name="connsiteY86" fmla="*/ 370999 h 727138"/>
                <a:gd name="connsiteX87" fmla="*/ 42400 w 421352"/>
                <a:gd name="connsiteY87" fmla="*/ 390677 h 727138"/>
                <a:gd name="connsiteX88" fmla="*/ 56212 w 421352"/>
                <a:gd name="connsiteY88" fmla="*/ 388582 h 727138"/>
                <a:gd name="connsiteX89" fmla="*/ 53535 w 421352"/>
                <a:gd name="connsiteY89" fmla="*/ 396459 h 727138"/>
                <a:gd name="connsiteX90" fmla="*/ 62965 w 421352"/>
                <a:gd name="connsiteY90" fmla="*/ 414556 h 727138"/>
                <a:gd name="connsiteX91" fmla="*/ 70509 w 421352"/>
                <a:gd name="connsiteY91" fmla="*/ 426796 h 727138"/>
                <a:gd name="connsiteX92" fmla="*/ 67908 w 421352"/>
                <a:gd name="connsiteY92" fmla="*/ 435388 h 727138"/>
                <a:gd name="connsiteX93" fmla="*/ 66508 w 421352"/>
                <a:gd name="connsiteY93" fmla="*/ 440817 h 727138"/>
                <a:gd name="connsiteX94" fmla="*/ 50449 w 421352"/>
                <a:gd name="connsiteY94" fmla="*/ 448408 h 727138"/>
                <a:gd name="connsiteX95" fmla="*/ 47973 w 421352"/>
                <a:gd name="connsiteY95" fmla="*/ 458019 h 727138"/>
                <a:gd name="connsiteX96" fmla="*/ 64155 w 421352"/>
                <a:gd name="connsiteY96" fmla="*/ 457990 h 727138"/>
                <a:gd name="connsiteX97" fmla="*/ 56612 w 421352"/>
                <a:gd name="connsiteY97" fmla="*/ 469335 h 727138"/>
                <a:gd name="connsiteX98" fmla="*/ 49220 w 421352"/>
                <a:gd name="connsiteY98" fmla="*/ 470125 h 727138"/>
                <a:gd name="connsiteX99" fmla="*/ 53630 w 421352"/>
                <a:gd name="connsiteY99" fmla="*/ 479993 h 727138"/>
                <a:gd name="connsiteX100" fmla="*/ 45782 w 421352"/>
                <a:gd name="connsiteY100" fmla="*/ 491157 h 727138"/>
                <a:gd name="connsiteX101" fmla="*/ 31227 w 421352"/>
                <a:gd name="connsiteY101" fmla="*/ 505177 h 727138"/>
                <a:gd name="connsiteX102" fmla="*/ 24169 w 421352"/>
                <a:gd name="connsiteY102" fmla="*/ 523504 h 727138"/>
                <a:gd name="connsiteX103" fmla="*/ 20217 w 421352"/>
                <a:gd name="connsiteY103" fmla="*/ 537553 h 727138"/>
                <a:gd name="connsiteX104" fmla="*/ 10911 w 421352"/>
                <a:gd name="connsiteY104" fmla="*/ 538629 h 727138"/>
                <a:gd name="connsiteX105" fmla="*/ 20779 w 421352"/>
                <a:gd name="connsiteY105" fmla="*/ 544363 h 727138"/>
                <a:gd name="connsiteX106" fmla="*/ 12340 w 421352"/>
                <a:gd name="connsiteY106" fmla="*/ 552421 h 727138"/>
                <a:gd name="connsiteX107" fmla="*/ 10301 w 421352"/>
                <a:gd name="connsiteY107" fmla="*/ 566699 h 727138"/>
                <a:gd name="connsiteX108" fmla="*/ 5510 w 421352"/>
                <a:gd name="connsiteY108" fmla="*/ 573071 h 727138"/>
                <a:gd name="connsiteX109" fmla="*/ 12244 w 421352"/>
                <a:gd name="connsiteY109" fmla="*/ 589359 h 727138"/>
                <a:gd name="connsiteX110" fmla="*/ 2833 w 421352"/>
                <a:gd name="connsiteY110" fmla="*/ 600447 h 727138"/>
                <a:gd name="connsiteX111" fmla="*/ 6881 w 421352"/>
                <a:gd name="connsiteY111" fmla="*/ 619839 h 727138"/>
                <a:gd name="connsiteX112" fmla="*/ 29075 w 421352"/>
                <a:gd name="connsiteY112" fmla="*/ 630203 h 727138"/>
                <a:gd name="connsiteX113" fmla="*/ 226042 w 421352"/>
                <a:gd name="connsiteY113" fmla="*/ 610305 h 727138"/>
                <a:gd name="connsiteX114" fmla="*/ 241558 w 421352"/>
                <a:gd name="connsiteY114" fmla="*/ 612086 h 727138"/>
                <a:gd name="connsiteX115" fmla="*/ 240359 w 421352"/>
                <a:gd name="connsiteY115" fmla="*/ 619935 h 727138"/>
                <a:gd name="connsiteX116" fmla="*/ 237996 w 421352"/>
                <a:gd name="connsiteY116" fmla="*/ 629431 h 727138"/>
                <a:gd name="connsiteX117" fmla="*/ 232157 w 421352"/>
                <a:gd name="connsiteY117" fmla="*/ 641518 h 727138"/>
                <a:gd name="connsiteX118" fmla="*/ 240235 w 421352"/>
                <a:gd name="connsiteY118" fmla="*/ 672427 h 727138"/>
                <a:gd name="connsiteX119" fmla="*/ 255036 w 421352"/>
                <a:gd name="connsiteY119" fmla="*/ 691286 h 727138"/>
                <a:gd name="connsiteX120" fmla="*/ 263780 w 421352"/>
                <a:gd name="connsiteY120" fmla="*/ 708860 h 727138"/>
                <a:gd name="connsiteX121" fmla="*/ 267705 w 421352"/>
                <a:gd name="connsiteY121" fmla="*/ 717194 h 727138"/>
                <a:gd name="connsiteX122" fmla="*/ 269314 w 421352"/>
                <a:gd name="connsiteY122" fmla="*/ 720938 h 727138"/>
                <a:gd name="connsiteX123" fmla="*/ 277192 w 421352"/>
                <a:gd name="connsiteY123" fmla="*/ 727138 h 727138"/>
                <a:gd name="connsiteX124" fmla="*/ 277487 w 421352"/>
                <a:gd name="connsiteY124" fmla="*/ 725395 h 727138"/>
                <a:gd name="connsiteX125" fmla="*/ 278173 w 421352"/>
                <a:gd name="connsiteY125" fmla="*/ 724405 h 727138"/>
                <a:gd name="connsiteX126" fmla="*/ 279411 w 421352"/>
                <a:gd name="connsiteY126" fmla="*/ 724167 h 727138"/>
                <a:gd name="connsiteX127" fmla="*/ 280782 w 421352"/>
                <a:gd name="connsiteY127" fmla="*/ 724681 h 727138"/>
                <a:gd name="connsiteX128" fmla="*/ 283278 w 421352"/>
                <a:gd name="connsiteY128" fmla="*/ 724338 h 727138"/>
                <a:gd name="connsiteX129" fmla="*/ 286021 w 421352"/>
                <a:gd name="connsiteY129" fmla="*/ 724129 h 727138"/>
                <a:gd name="connsiteX130" fmla="*/ 287393 w 421352"/>
                <a:gd name="connsiteY130" fmla="*/ 725253 h 727138"/>
                <a:gd name="connsiteX131" fmla="*/ 289450 w 421352"/>
                <a:gd name="connsiteY131" fmla="*/ 724738 h 727138"/>
                <a:gd name="connsiteX132" fmla="*/ 291270 w 421352"/>
                <a:gd name="connsiteY132" fmla="*/ 720633 h 727138"/>
                <a:gd name="connsiteX133" fmla="*/ 292403 w 421352"/>
                <a:gd name="connsiteY133" fmla="*/ 716004 h 727138"/>
                <a:gd name="connsiteX134" fmla="*/ 293527 w 421352"/>
                <a:gd name="connsiteY134" fmla="*/ 712918 h 727138"/>
                <a:gd name="connsiteX135" fmla="*/ 295584 w 421352"/>
                <a:gd name="connsiteY135" fmla="*/ 711584 h 727138"/>
                <a:gd name="connsiteX136" fmla="*/ 297404 w 421352"/>
                <a:gd name="connsiteY136" fmla="*/ 711003 h 727138"/>
                <a:gd name="connsiteX137" fmla="*/ 299356 w 421352"/>
                <a:gd name="connsiteY137" fmla="*/ 708841 h 727138"/>
                <a:gd name="connsiteX138" fmla="*/ 301785 w 421352"/>
                <a:gd name="connsiteY138" fmla="*/ 705726 h 727138"/>
                <a:gd name="connsiteX139" fmla="*/ 303671 w 421352"/>
                <a:gd name="connsiteY139" fmla="*/ 703907 h 727138"/>
                <a:gd name="connsiteX140" fmla="*/ 303776 w 421352"/>
                <a:gd name="connsiteY140" fmla="*/ 701069 h 727138"/>
                <a:gd name="connsiteX141" fmla="*/ 301480 w 421352"/>
                <a:gd name="connsiteY141" fmla="*/ 699325 h 727138"/>
                <a:gd name="connsiteX142" fmla="*/ 299909 w 421352"/>
                <a:gd name="connsiteY142" fmla="*/ 697954 h 727138"/>
                <a:gd name="connsiteX143" fmla="*/ 300804 w 421352"/>
                <a:gd name="connsiteY143" fmla="*/ 695935 h 727138"/>
                <a:gd name="connsiteX144" fmla="*/ 303681 w 421352"/>
                <a:gd name="connsiteY144" fmla="*/ 695287 h 727138"/>
                <a:gd name="connsiteX145" fmla="*/ 306795 w 421352"/>
                <a:gd name="connsiteY145" fmla="*/ 695973 h 727138"/>
                <a:gd name="connsiteX146" fmla="*/ 307443 w 421352"/>
                <a:gd name="connsiteY146" fmla="*/ 698744 h 727138"/>
                <a:gd name="connsiteX147" fmla="*/ 307548 w 421352"/>
                <a:gd name="connsiteY147" fmla="*/ 702583 h 727138"/>
                <a:gd name="connsiteX148" fmla="*/ 308538 w 421352"/>
                <a:gd name="connsiteY148" fmla="*/ 703850 h 727138"/>
                <a:gd name="connsiteX149" fmla="*/ 311824 w 421352"/>
                <a:gd name="connsiteY149" fmla="*/ 702450 h 727138"/>
                <a:gd name="connsiteX150" fmla="*/ 316958 w 421352"/>
                <a:gd name="connsiteY150" fmla="*/ 700668 h 727138"/>
                <a:gd name="connsiteX151" fmla="*/ 323293 w 421352"/>
                <a:gd name="connsiteY151" fmla="*/ 697754 h 727138"/>
                <a:gd name="connsiteX152" fmla="*/ 330484 w 421352"/>
                <a:gd name="connsiteY152" fmla="*/ 693230 h 727138"/>
                <a:gd name="connsiteX153" fmla="*/ 342409 w 421352"/>
                <a:gd name="connsiteY153" fmla="*/ 687914 h 727138"/>
                <a:gd name="connsiteX154" fmla="*/ 353744 w 421352"/>
                <a:gd name="connsiteY154" fmla="*/ 685343 h 727138"/>
                <a:gd name="connsiteX155" fmla="*/ 359497 w 421352"/>
                <a:gd name="connsiteY155" fmla="*/ 686200 h 727138"/>
                <a:gd name="connsiteX156" fmla="*/ 361517 w 421352"/>
                <a:gd name="connsiteY156" fmla="*/ 687267 h 727138"/>
                <a:gd name="connsiteX157" fmla="*/ 363984 w 421352"/>
                <a:gd name="connsiteY157" fmla="*/ 685143 h 727138"/>
                <a:gd name="connsiteX158" fmla="*/ 364841 w 421352"/>
                <a:gd name="connsiteY158" fmla="*/ 683390 h 727138"/>
                <a:gd name="connsiteX159" fmla="*/ 366765 w 421352"/>
                <a:gd name="connsiteY159" fmla="*/ 683666 h 727138"/>
                <a:gd name="connsiteX160" fmla="*/ 371384 w 421352"/>
                <a:gd name="connsiteY160" fmla="*/ 687638 h 727138"/>
                <a:gd name="connsiteX161" fmla="*/ 377137 w 421352"/>
                <a:gd name="connsiteY161" fmla="*/ 689629 h 727138"/>
                <a:gd name="connsiteX162" fmla="*/ 381728 w 421352"/>
                <a:gd name="connsiteY162" fmla="*/ 689734 h 727138"/>
                <a:gd name="connsiteX163" fmla="*/ 385872 w 421352"/>
                <a:gd name="connsiteY163" fmla="*/ 687781 h 727138"/>
                <a:gd name="connsiteX164" fmla="*/ 388920 w 421352"/>
                <a:gd name="connsiteY164" fmla="*/ 686000 h 727138"/>
                <a:gd name="connsiteX165" fmla="*/ 394197 w 421352"/>
                <a:gd name="connsiteY165" fmla="*/ 686486 h 727138"/>
                <a:gd name="connsiteX166" fmla="*/ 399159 w 421352"/>
                <a:gd name="connsiteY166" fmla="*/ 687924 h 727138"/>
                <a:gd name="connsiteX167" fmla="*/ 402760 w 421352"/>
                <a:gd name="connsiteY167" fmla="*/ 688505 h 727138"/>
                <a:gd name="connsiteX168" fmla="*/ 406560 w 421352"/>
                <a:gd name="connsiteY168" fmla="*/ 688953 h 727138"/>
                <a:gd name="connsiteX169" fmla="*/ 410084 w 421352"/>
                <a:gd name="connsiteY169" fmla="*/ 690153 h 727138"/>
                <a:gd name="connsiteX170" fmla="*/ 413447 w 421352"/>
                <a:gd name="connsiteY170" fmla="*/ 688610 h 727138"/>
                <a:gd name="connsiteX171" fmla="*/ 415428 w 421352"/>
                <a:gd name="connsiteY171" fmla="*/ 685457 h 727138"/>
                <a:gd name="connsiteX172" fmla="*/ 418104 w 421352"/>
                <a:gd name="connsiteY172" fmla="*/ 684190 h 727138"/>
                <a:gd name="connsiteX173" fmla="*/ 420057 w 421352"/>
                <a:gd name="connsiteY173" fmla="*/ 682923 h 727138"/>
                <a:gd name="connsiteX174" fmla="*/ 420191 w 421352"/>
                <a:gd name="connsiteY174" fmla="*/ 680495 h 727138"/>
                <a:gd name="connsiteX175" fmla="*/ 421352 w 421352"/>
                <a:gd name="connsiteY175" fmla="*/ 679218 h 727138"/>
                <a:gd name="connsiteX176" fmla="*/ 394025 w 421352"/>
                <a:gd name="connsiteY176" fmla="*/ 518903 h 727138"/>
                <a:gd name="connsiteX177" fmla="*/ 385500 w 421352"/>
                <a:gd name="connsiteY177" fmla="*/ 462867 h 727138"/>
                <a:gd name="connsiteX178" fmla="*/ 385681 w 421352"/>
                <a:gd name="connsiteY178" fmla="*/ 425691 h 727138"/>
                <a:gd name="connsiteX179" fmla="*/ 382586 w 421352"/>
                <a:gd name="connsiteY179" fmla="*/ 285483 h 727138"/>
                <a:gd name="connsiteX180" fmla="*/ 377699 w 421352"/>
                <a:gd name="connsiteY180" fmla="*/ 72209 h 727138"/>
                <a:gd name="connsiteX181" fmla="*/ 376947 w 421352"/>
                <a:gd name="connsiteY181" fmla="*/ 18154 h 727138"/>
                <a:gd name="connsiteX182" fmla="*/ 377023 w 421352"/>
                <a:gd name="connsiteY182" fmla="*/ 14611 h 727138"/>
                <a:gd name="connsiteX183" fmla="*/ 375471 w 421352"/>
                <a:gd name="connsiteY183" fmla="*/ 13402 h 727138"/>
                <a:gd name="connsiteX184" fmla="*/ 370870 w 421352"/>
                <a:gd name="connsiteY184" fmla="*/ 11525 h 727138"/>
                <a:gd name="connsiteX185" fmla="*/ 367212 w 421352"/>
                <a:gd name="connsiteY185" fmla="*/ 7944 h 727138"/>
                <a:gd name="connsiteX186" fmla="*/ 363907 w 421352"/>
                <a:gd name="connsiteY186" fmla="*/ 3991 h 727138"/>
                <a:gd name="connsiteX187" fmla="*/ 360497 w 421352"/>
                <a:gd name="connsiteY187" fmla="*/ 0 h 727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421352" h="727138">
                  <a:moveTo>
                    <a:pt x="360497" y="0"/>
                  </a:moveTo>
                  <a:cubicBezTo>
                    <a:pt x="350201" y="1200"/>
                    <a:pt x="339904" y="2391"/>
                    <a:pt x="329636" y="3562"/>
                  </a:cubicBezTo>
                  <a:cubicBezTo>
                    <a:pt x="255732" y="12039"/>
                    <a:pt x="183732" y="19888"/>
                    <a:pt x="111780" y="27718"/>
                  </a:cubicBezTo>
                  <a:cubicBezTo>
                    <a:pt x="111819" y="27946"/>
                    <a:pt x="111876" y="28175"/>
                    <a:pt x="111952" y="28413"/>
                  </a:cubicBezTo>
                  <a:cubicBezTo>
                    <a:pt x="112666" y="30680"/>
                    <a:pt x="115009" y="33433"/>
                    <a:pt x="115829" y="35852"/>
                  </a:cubicBezTo>
                  <a:cubicBezTo>
                    <a:pt x="116648" y="38271"/>
                    <a:pt x="115924" y="40367"/>
                    <a:pt x="114828" y="42424"/>
                  </a:cubicBezTo>
                  <a:cubicBezTo>
                    <a:pt x="113733" y="44491"/>
                    <a:pt x="112257" y="46529"/>
                    <a:pt x="110418" y="48035"/>
                  </a:cubicBezTo>
                  <a:cubicBezTo>
                    <a:pt x="108580" y="49539"/>
                    <a:pt x="106389" y="50502"/>
                    <a:pt x="104398" y="51197"/>
                  </a:cubicBezTo>
                  <a:cubicBezTo>
                    <a:pt x="102408" y="51883"/>
                    <a:pt x="100627" y="52292"/>
                    <a:pt x="99426" y="51578"/>
                  </a:cubicBezTo>
                  <a:cubicBezTo>
                    <a:pt x="98226" y="50863"/>
                    <a:pt x="97617" y="49025"/>
                    <a:pt x="96779" y="48082"/>
                  </a:cubicBezTo>
                  <a:cubicBezTo>
                    <a:pt x="95931" y="47139"/>
                    <a:pt x="94864" y="47092"/>
                    <a:pt x="93874" y="48387"/>
                  </a:cubicBezTo>
                  <a:cubicBezTo>
                    <a:pt x="92883" y="49692"/>
                    <a:pt x="91959" y="52340"/>
                    <a:pt x="91759" y="54550"/>
                  </a:cubicBezTo>
                  <a:cubicBezTo>
                    <a:pt x="91559" y="56769"/>
                    <a:pt x="92064" y="58550"/>
                    <a:pt x="92188" y="60207"/>
                  </a:cubicBezTo>
                  <a:cubicBezTo>
                    <a:pt x="92311" y="61865"/>
                    <a:pt x="92054" y="63398"/>
                    <a:pt x="91292" y="63579"/>
                  </a:cubicBezTo>
                  <a:cubicBezTo>
                    <a:pt x="90530" y="63760"/>
                    <a:pt x="89254" y="62579"/>
                    <a:pt x="88054" y="62484"/>
                  </a:cubicBezTo>
                  <a:cubicBezTo>
                    <a:pt x="86854" y="62389"/>
                    <a:pt x="85730" y="63351"/>
                    <a:pt x="85092" y="64656"/>
                  </a:cubicBezTo>
                  <a:cubicBezTo>
                    <a:pt x="84453" y="65961"/>
                    <a:pt x="84301" y="67589"/>
                    <a:pt x="83844" y="69113"/>
                  </a:cubicBezTo>
                  <a:cubicBezTo>
                    <a:pt x="83386" y="70647"/>
                    <a:pt x="82615" y="72076"/>
                    <a:pt x="82748" y="73476"/>
                  </a:cubicBezTo>
                  <a:cubicBezTo>
                    <a:pt x="82872" y="74876"/>
                    <a:pt x="83891" y="76257"/>
                    <a:pt x="84834" y="77124"/>
                  </a:cubicBezTo>
                  <a:cubicBezTo>
                    <a:pt x="85777" y="77991"/>
                    <a:pt x="86644" y="78352"/>
                    <a:pt x="86996" y="78810"/>
                  </a:cubicBezTo>
                  <a:cubicBezTo>
                    <a:pt x="87349" y="79267"/>
                    <a:pt x="87206" y="79829"/>
                    <a:pt x="86434" y="79934"/>
                  </a:cubicBezTo>
                  <a:cubicBezTo>
                    <a:pt x="85663" y="80038"/>
                    <a:pt x="84291" y="79677"/>
                    <a:pt x="83453" y="80801"/>
                  </a:cubicBezTo>
                  <a:cubicBezTo>
                    <a:pt x="82605" y="81924"/>
                    <a:pt x="82300" y="84525"/>
                    <a:pt x="83224" y="87782"/>
                  </a:cubicBezTo>
                  <a:cubicBezTo>
                    <a:pt x="84139" y="91049"/>
                    <a:pt x="86282" y="94974"/>
                    <a:pt x="87301" y="97241"/>
                  </a:cubicBezTo>
                  <a:cubicBezTo>
                    <a:pt x="88320" y="99508"/>
                    <a:pt x="88215" y="100117"/>
                    <a:pt x="87425" y="101117"/>
                  </a:cubicBezTo>
                  <a:cubicBezTo>
                    <a:pt x="86634" y="102117"/>
                    <a:pt x="85158" y="103489"/>
                    <a:pt x="84825" y="105327"/>
                  </a:cubicBezTo>
                  <a:cubicBezTo>
                    <a:pt x="84491" y="107166"/>
                    <a:pt x="85310" y="109452"/>
                    <a:pt x="85568" y="111881"/>
                  </a:cubicBezTo>
                  <a:cubicBezTo>
                    <a:pt x="85825" y="114300"/>
                    <a:pt x="85510" y="116852"/>
                    <a:pt x="83910" y="119015"/>
                  </a:cubicBezTo>
                  <a:cubicBezTo>
                    <a:pt x="82300" y="121187"/>
                    <a:pt x="79395" y="122968"/>
                    <a:pt x="77814" y="124854"/>
                  </a:cubicBezTo>
                  <a:cubicBezTo>
                    <a:pt x="76233" y="126740"/>
                    <a:pt x="75976" y="128730"/>
                    <a:pt x="74604" y="128987"/>
                  </a:cubicBezTo>
                  <a:cubicBezTo>
                    <a:pt x="73223" y="129245"/>
                    <a:pt x="70728" y="127768"/>
                    <a:pt x="68823" y="127406"/>
                  </a:cubicBezTo>
                  <a:cubicBezTo>
                    <a:pt x="66908" y="127054"/>
                    <a:pt x="65584" y="127816"/>
                    <a:pt x="65279" y="129245"/>
                  </a:cubicBezTo>
                  <a:cubicBezTo>
                    <a:pt x="64974" y="130673"/>
                    <a:pt x="65689" y="132769"/>
                    <a:pt x="65156" y="135007"/>
                  </a:cubicBezTo>
                  <a:cubicBezTo>
                    <a:pt x="64622" y="137255"/>
                    <a:pt x="62832" y="139646"/>
                    <a:pt x="60993" y="142122"/>
                  </a:cubicBezTo>
                  <a:cubicBezTo>
                    <a:pt x="59155" y="144599"/>
                    <a:pt x="57269" y="147151"/>
                    <a:pt x="55002" y="148599"/>
                  </a:cubicBezTo>
                  <a:cubicBezTo>
                    <a:pt x="52735" y="150047"/>
                    <a:pt x="50077" y="150409"/>
                    <a:pt x="49392" y="151705"/>
                  </a:cubicBezTo>
                  <a:cubicBezTo>
                    <a:pt x="48706" y="153010"/>
                    <a:pt x="49982" y="155248"/>
                    <a:pt x="49344" y="157181"/>
                  </a:cubicBezTo>
                  <a:cubicBezTo>
                    <a:pt x="48706" y="159115"/>
                    <a:pt x="46153" y="160753"/>
                    <a:pt x="45163" y="162382"/>
                  </a:cubicBezTo>
                  <a:cubicBezTo>
                    <a:pt x="44172" y="164011"/>
                    <a:pt x="44734" y="165649"/>
                    <a:pt x="46467" y="166792"/>
                  </a:cubicBezTo>
                  <a:cubicBezTo>
                    <a:pt x="48201" y="167935"/>
                    <a:pt x="51106" y="168602"/>
                    <a:pt x="52640" y="169421"/>
                  </a:cubicBezTo>
                  <a:cubicBezTo>
                    <a:pt x="54164" y="170240"/>
                    <a:pt x="54316" y="171202"/>
                    <a:pt x="54164" y="172479"/>
                  </a:cubicBezTo>
                  <a:cubicBezTo>
                    <a:pt x="54011" y="173755"/>
                    <a:pt x="53554" y="175336"/>
                    <a:pt x="52202" y="176689"/>
                  </a:cubicBezTo>
                  <a:cubicBezTo>
                    <a:pt x="50849" y="178041"/>
                    <a:pt x="48601" y="179165"/>
                    <a:pt x="46820" y="180489"/>
                  </a:cubicBezTo>
                  <a:cubicBezTo>
                    <a:pt x="45039" y="181813"/>
                    <a:pt x="43715" y="183347"/>
                    <a:pt x="42848" y="184309"/>
                  </a:cubicBezTo>
                  <a:cubicBezTo>
                    <a:pt x="41981" y="185280"/>
                    <a:pt x="41572" y="185690"/>
                    <a:pt x="40352" y="185918"/>
                  </a:cubicBezTo>
                  <a:cubicBezTo>
                    <a:pt x="39133" y="186147"/>
                    <a:pt x="37085" y="186204"/>
                    <a:pt x="35380" y="186680"/>
                  </a:cubicBezTo>
                  <a:cubicBezTo>
                    <a:pt x="33675" y="187166"/>
                    <a:pt x="32294" y="188081"/>
                    <a:pt x="32218" y="189462"/>
                  </a:cubicBezTo>
                  <a:cubicBezTo>
                    <a:pt x="32142" y="190843"/>
                    <a:pt x="33361" y="192672"/>
                    <a:pt x="34437" y="194024"/>
                  </a:cubicBezTo>
                  <a:cubicBezTo>
                    <a:pt x="35504" y="195377"/>
                    <a:pt x="36428" y="196244"/>
                    <a:pt x="36447" y="197825"/>
                  </a:cubicBezTo>
                  <a:cubicBezTo>
                    <a:pt x="36476" y="199406"/>
                    <a:pt x="35599" y="201701"/>
                    <a:pt x="35914" y="203940"/>
                  </a:cubicBezTo>
                  <a:cubicBezTo>
                    <a:pt x="36219" y="206188"/>
                    <a:pt x="37695" y="208378"/>
                    <a:pt x="39352" y="210264"/>
                  </a:cubicBezTo>
                  <a:cubicBezTo>
                    <a:pt x="41010" y="212150"/>
                    <a:pt x="42848" y="213731"/>
                    <a:pt x="42562" y="214703"/>
                  </a:cubicBezTo>
                  <a:cubicBezTo>
                    <a:pt x="42276" y="215674"/>
                    <a:pt x="39886" y="216027"/>
                    <a:pt x="37619" y="216589"/>
                  </a:cubicBezTo>
                  <a:cubicBezTo>
                    <a:pt x="35352" y="217151"/>
                    <a:pt x="33209" y="217913"/>
                    <a:pt x="31475" y="218551"/>
                  </a:cubicBezTo>
                  <a:cubicBezTo>
                    <a:pt x="29742" y="219189"/>
                    <a:pt x="28418" y="219703"/>
                    <a:pt x="27856" y="221304"/>
                  </a:cubicBezTo>
                  <a:cubicBezTo>
                    <a:pt x="27294" y="222913"/>
                    <a:pt x="27503" y="225609"/>
                    <a:pt x="26408" y="227190"/>
                  </a:cubicBezTo>
                  <a:cubicBezTo>
                    <a:pt x="25313" y="228771"/>
                    <a:pt x="22912" y="229228"/>
                    <a:pt x="21160" y="230276"/>
                  </a:cubicBezTo>
                  <a:cubicBezTo>
                    <a:pt x="19398" y="231324"/>
                    <a:pt x="18283" y="232953"/>
                    <a:pt x="19321" y="234534"/>
                  </a:cubicBezTo>
                  <a:cubicBezTo>
                    <a:pt x="20369" y="236115"/>
                    <a:pt x="23579" y="237649"/>
                    <a:pt x="25570" y="239201"/>
                  </a:cubicBezTo>
                  <a:cubicBezTo>
                    <a:pt x="27560" y="240754"/>
                    <a:pt x="28322" y="242335"/>
                    <a:pt x="27103" y="243869"/>
                  </a:cubicBezTo>
                  <a:cubicBezTo>
                    <a:pt x="25874" y="245402"/>
                    <a:pt x="22665" y="246878"/>
                    <a:pt x="21064" y="248736"/>
                  </a:cubicBezTo>
                  <a:cubicBezTo>
                    <a:pt x="19455" y="250603"/>
                    <a:pt x="19455" y="252841"/>
                    <a:pt x="20045" y="254803"/>
                  </a:cubicBezTo>
                  <a:cubicBezTo>
                    <a:pt x="20626" y="256765"/>
                    <a:pt x="21807" y="258451"/>
                    <a:pt x="22188" y="260718"/>
                  </a:cubicBezTo>
                  <a:cubicBezTo>
                    <a:pt x="22569" y="262985"/>
                    <a:pt x="22160" y="265843"/>
                    <a:pt x="22979" y="267528"/>
                  </a:cubicBezTo>
                  <a:cubicBezTo>
                    <a:pt x="23798" y="269214"/>
                    <a:pt x="25836" y="269719"/>
                    <a:pt x="26474" y="270462"/>
                  </a:cubicBezTo>
                  <a:cubicBezTo>
                    <a:pt x="27113" y="271205"/>
                    <a:pt x="26341" y="272167"/>
                    <a:pt x="26036" y="273415"/>
                  </a:cubicBezTo>
                  <a:cubicBezTo>
                    <a:pt x="25731" y="274663"/>
                    <a:pt x="25884" y="276196"/>
                    <a:pt x="26903" y="277063"/>
                  </a:cubicBezTo>
                  <a:cubicBezTo>
                    <a:pt x="27922" y="277930"/>
                    <a:pt x="29808" y="278139"/>
                    <a:pt x="31189" y="277911"/>
                  </a:cubicBezTo>
                  <a:cubicBezTo>
                    <a:pt x="32571" y="277682"/>
                    <a:pt x="33437" y="277015"/>
                    <a:pt x="33485" y="278168"/>
                  </a:cubicBezTo>
                  <a:cubicBezTo>
                    <a:pt x="33532" y="279320"/>
                    <a:pt x="32771" y="282273"/>
                    <a:pt x="32951" y="285255"/>
                  </a:cubicBezTo>
                  <a:cubicBezTo>
                    <a:pt x="33132" y="288236"/>
                    <a:pt x="34247" y="291246"/>
                    <a:pt x="35599" y="293180"/>
                  </a:cubicBezTo>
                  <a:cubicBezTo>
                    <a:pt x="36952" y="295113"/>
                    <a:pt x="38533" y="295980"/>
                    <a:pt x="39676" y="296694"/>
                  </a:cubicBezTo>
                  <a:cubicBezTo>
                    <a:pt x="40819" y="297409"/>
                    <a:pt x="41533" y="297970"/>
                    <a:pt x="41457" y="300466"/>
                  </a:cubicBezTo>
                  <a:cubicBezTo>
                    <a:pt x="41381" y="302971"/>
                    <a:pt x="40514" y="307400"/>
                    <a:pt x="39343" y="309591"/>
                  </a:cubicBezTo>
                  <a:cubicBezTo>
                    <a:pt x="38171" y="311782"/>
                    <a:pt x="36695" y="311734"/>
                    <a:pt x="35114" y="311582"/>
                  </a:cubicBezTo>
                  <a:cubicBezTo>
                    <a:pt x="33532" y="311429"/>
                    <a:pt x="31847" y="311172"/>
                    <a:pt x="30551" y="312086"/>
                  </a:cubicBezTo>
                  <a:cubicBezTo>
                    <a:pt x="29246" y="313001"/>
                    <a:pt x="28332" y="315096"/>
                    <a:pt x="29094" y="316725"/>
                  </a:cubicBezTo>
                  <a:cubicBezTo>
                    <a:pt x="29856" y="318354"/>
                    <a:pt x="32304" y="319526"/>
                    <a:pt x="34037" y="320802"/>
                  </a:cubicBezTo>
                  <a:cubicBezTo>
                    <a:pt x="35771" y="322078"/>
                    <a:pt x="36790" y="323450"/>
                    <a:pt x="36638" y="324983"/>
                  </a:cubicBezTo>
                  <a:cubicBezTo>
                    <a:pt x="36485" y="326517"/>
                    <a:pt x="35161" y="328193"/>
                    <a:pt x="34552" y="329755"/>
                  </a:cubicBezTo>
                  <a:cubicBezTo>
                    <a:pt x="34390" y="330165"/>
                    <a:pt x="34275" y="330565"/>
                    <a:pt x="34190" y="330975"/>
                  </a:cubicBezTo>
                  <a:lnTo>
                    <a:pt x="30885" y="340871"/>
                  </a:lnTo>
                  <a:cubicBezTo>
                    <a:pt x="29732" y="345234"/>
                    <a:pt x="31056" y="349625"/>
                    <a:pt x="35723" y="348291"/>
                  </a:cubicBezTo>
                  <a:cubicBezTo>
                    <a:pt x="41086" y="346758"/>
                    <a:pt x="40953" y="341766"/>
                    <a:pt x="41381" y="338471"/>
                  </a:cubicBezTo>
                  <a:cubicBezTo>
                    <a:pt x="42238" y="331946"/>
                    <a:pt x="50725" y="343043"/>
                    <a:pt x="43391" y="351368"/>
                  </a:cubicBezTo>
                  <a:cubicBezTo>
                    <a:pt x="38219" y="357235"/>
                    <a:pt x="38676" y="355520"/>
                    <a:pt x="38066" y="365465"/>
                  </a:cubicBezTo>
                  <a:cubicBezTo>
                    <a:pt x="37762" y="370513"/>
                    <a:pt x="36990" y="370494"/>
                    <a:pt x="42705" y="370999"/>
                  </a:cubicBezTo>
                  <a:cubicBezTo>
                    <a:pt x="65765" y="373008"/>
                    <a:pt x="34171" y="380133"/>
                    <a:pt x="42400" y="390677"/>
                  </a:cubicBezTo>
                  <a:cubicBezTo>
                    <a:pt x="47001" y="396573"/>
                    <a:pt x="55431" y="388610"/>
                    <a:pt x="56212" y="388582"/>
                  </a:cubicBezTo>
                  <a:cubicBezTo>
                    <a:pt x="59202" y="388486"/>
                    <a:pt x="54335" y="395268"/>
                    <a:pt x="53535" y="396459"/>
                  </a:cubicBezTo>
                  <a:cubicBezTo>
                    <a:pt x="41048" y="415071"/>
                    <a:pt x="59364" y="413118"/>
                    <a:pt x="62965" y="414556"/>
                  </a:cubicBezTo>
                  <a:cubicBezTo>
                    <a:pt x="68270" y="416681"/>
                    <a:pt x="59079" y="421995"/>
                    <a:pt x="70509" y="426796"/>
                  </a:cubicBezTo>
                  <a:cubicBezTo>
                    <a:pt x="80596" y="431025"/>
                    <a:pt x="69508" y="432730"/>
                    <a:pt x="67908" y="435388"/>
                  </a:cubicBezTo>
                  <a:cubicBezTo>
                    <a:pt x="67070" y="436788"/>
                    <a:pt x="67270" y="439236"/>
                    <a:pt x="66508" y="440817"/>
                  </a:cubicBezTo>
                  <a:lnTo>
                    <a:pt x="50449" y="448408"/>
                  </a:lnTo>
                  <a:cubicBezTo>
                    <a:pt x="45296" y="450923"/>
                    <a:pt x="45039" y="455352"/>
                    <a:pt x="47973" y="458019"/>
                  </a:cubicBezTo>
                  <a:cubicBezTo>
                    <a:pt x="53754" y="463258"/>
                    <a:pt x="63327" y="457162"/>
                    <a:pt x="64155" y="457990"/>
                  </a:cubicBezTo>
                  <a:lnTo>
                    <a:pt x="56612" y="469335"/>
                  </a:lnTo>
                  <a:lnTo>
                    <a:pt x="49220" y="470125"/>
                  </a:lnTo>
                  <a:cubicBezTo>
                    <a:pt x="49220" y="475307"/>
                    <a:pt x="59926" y="475440"/>
                    <a:pt x="53630" y="479993"/>
                  </a:cubicBezTo>
                  <a:cubicBezTo>
                    <a:pt x="46810" y="484918"/>
                    <a:pt x="48011" y="481946"/>
                    <a:pt x="45782" y="491157"/>
                  </a:cubicBezTo>
                  <a:cubicBezTo>
                    <a:pt x="42734" y="503739"/>
                    <a:pt x="34952" y="501958"/>
                    <a:pt x="31227" y="505177"/>
                  </a:cubicBezTo>
                  <a:cubicBezTo>
                    <a:pt x="24893" y="510654"/>
                    <a:pt x="26960" y="513359"/>
                    <a:pt x="24169" y="523504"/>
                  </a:cubicBezTo>
                  <a:lnTo>
                    <a:pt x="20217" y="537553"/>
                  </a:lnTo>
                  <a:cubicBezTo>
                    <a:pt x="17626" y="538801"/>
                    <a:pt x="10711" y="535905"/>
                    <a:pt x="10911" y="538629"/>
                  </a:cubicBezTo>
                  <a:cubicBezTo>
                    <a:pt x="11225" y="542944"/>
                    <a:pt x="19359" y="543753"/>
                    <a:pt x="20779" y="544363"/>
                  </a:cubicBezTo>
                  <a:cubicBezTo>
                    <a:pt x="25417" y="546354"/>
                    <a:pt x="13978" y="551126"/>
                    <a:pt x="12340" y="552421"/>
                  </a:cubicBezTo>
                  <a:cubicBezTo>
                    <a:pt x="8253" y="555660"/>
                    <a:pt x="12158" y="565413"/>
                    <a:pt x="10301" y="566699"/>
                  </a:cubicBezTo>
                  <a:cubicBezTo>
                    <a:pt x="9568" y="567204"/>
                    <a:pt x="4767" y="567604"/>
                    <a:pt x="5510" y="573071"/>
                  </a:cubicBezTo>
                  <a:cubicBezTo>
                    <a:pt x="6691" y="581720"/>
                    <a:pt x="21941" y="586464"/>
                    <a:pt x="12244" y="589359"/>
                  </a:cubicBezTo>
                  <a:cubicBezTo>
                    <a:pt x="-567" y="593179"/>
                    <a:pt x="-2624" y="592646"/>
                    <a:pt x="2833" y="600447"/>
                  </a:cubicBezTo>
                  <a:cubicBezTo>
                    <a:pt x="9825" y="610438"/>
                    <a:pt x="-672" y="608257"/>
                    <a:pt x="6881" y="619839"/>
                  </a:cubicBezTo>
                  <a:cubicBezTo>
                    <a:pt x="14073" y="630869"/>
                    <a:pt x="-13102" y="633574"/>
                    <a:pt x="29075" y="630203"/>
                  </a:cubicBezTo>
                  <a:lnTo>
                    <a:pt x="226042" y="610305"/>
                  </a:lnTo>
                  <a:cubicBezTo>
                    <a:pt x="240816" y="608628"/>
                    <a:pt x="243121" y="607543"/>
                    <a:pt x="241558" y="612086"/>
                  </a:cubicBezTo>
                  <a:lnTo>
                    <a:pt x="240359" y="619935"/>
                  </a:lnTo>
                  <a:lnTo>
                    <a:pt x="237996" y="629431"/>
                  </a:lnTo>
                  <a:cubicBezTo>
                    <a:pt x="237177" y="638880"/>
                    <a:pt x="235177" y="636022"/>
                    <a:pt x="232157" y="641518"/>
                  </a:cubicBezTo>
                  <a:cubicBezTo>
                    <a:pt x="228252" y="648605"/>
                    <a:pt x="236872" y="667712"/>
                    <a:pt x="240235" y="672427"/>
                  </a:cubicBezTo>
                  <a:cubicBezTo>
                    <a:pt x="248521" y="684038"/>
                    <a:pt x="249321" y="676980"/>
                    <a:pt x="255036" y="691286"/>
                  </a:cubicBezTo>
                  <a:cubicBezTo>
                    <a:pt x="258656" y="700335"/>
                    <a:pt x="266685" y="699021"/>
                    <a:pt x="263780" y="708860"/>
                  </a:cubicBezTo>
                  <a:cubicBezTo>
                    <a:pt x="262685" y="712556"/>
                    <a:pt x="265676" y="713956"/>
                    <a:pt x="267705" y="717194"/>
                  </a:cubicBezTo>
                  <a:cubicBezTo>
                    <a:pt x="268600" y="718623"/>
                    <a:pt x="268600" y="719699"/>
                    <a:pt x="269314" y="720938"/>
                  </a:cubicBezTo>
                  <a:lnTo>
                    <a:pt x="277192" y="727138"/>
                  </a:lnTo>
                  <a:cubicBezTo>
                    <a:pt x="277296" y="726462"/>
                    <a:pt x="277363" y="725834"/>
                    <a:pt x="277487" y="725395"/>
                  </a:cubicBezTo>
                  <a:cubicBezTo>
                    <a:pt x="277620" y="724881"/>
                    <a:pt x="277830" y="724605"/>
                    <a:pt x="278173" y="724405"/>
                  </a:cubicBezTo>
                  <a:cubicBezTo>
                    <a:pt x="278515" y="724195"/>
                    <a:pt x="278992" y="724062"/>
                    <a:pt x="279411" y="724167"/>
                  </a:cubicBezTo>
                  <a:cubicBezTo>
                    <a:pt x="279821" y="724272"/>
                    <a:pt x="280163" y="724614"/>
                    <a:pt x="280782" y="724681"/>
                  </a:cubicBezTo>
                  <a:cubicBezTo>
                    <a:pt x="281402" y="724748"/>
                    <a:pt x="282287" y="724538"/>
                    <a:pt x="283278" y="724338"/>
                  </a:cubicBezTo>
                  <a:cubicBezTo>
                    <a:pt x="284269" y="724129"/>
                    <a:pt x="285364" y="723929"/>
                    <a:pt x="286021" y="724129"/>
                  </a:cubicBezTo>
                  <a:cubicBezTo>
                    <a:pt x="286669" y="724338"/>
                    <a:pt x="286879" y="724948"/>
                    <a:pt x="287393" y="725253"/>
                  </a:cubicBezTo>
                  <a:cubicBezTo>
                    <a:pt x="287907" y="725557"/>
                    <a:pt x="288726" y="725557"/>
                    <a:pt x="289450" y="724738"/>
                  </a:cubicBezTo>
                  <a:cubicBezTo>
                    <a:pt x="290165" y="723919"/>
                    <a:pt x="290784" y="722271"/>
                    <a:pt x="291270" y="720633"/>
                  </a:cubicBezTo>
                  <a:cubicBezTo>
                    <a:pt x="291755" y="718985"/>
                    <a:pt x="292089" y="717347"/>
                    <a:pt x="292403" y="716004"/>
                  </a:cubicBezTo>
                  <a:cubicBezTo>
                    <a:pt x="292708" y="714670"/>
                    <a:pt x="292984" y="713642"/>
                    <a:pt x="293527" y="712918"/>
                  </a:cubicBezTo>
                  <a:cubicBezTo>
                    <a:pt x="294070" y="712203"/>
                    <a:pt x="294898" y="711794"/>
                    <a:pt x="295584" y="711584"/>
                  </a:cubicBezTo>
                  <a:cubicBezTo>
                    <a:pt x="296270" y="711375"/>
                    <a:pt x="296813" y="711375"/>
                    <a:pt x="297404" y="711003"/>
                  </a:cubicBezTo>
                  <a:cubicBezTo>
                    <a:pt x="297985" y="710622"/>
                    <a:pt x="298604" y="709869"/>
                    <a:pt x="299356" y="708841"/>
                  </a:cubicBezTo>
                  <a:cubicBezTo>
                    <a:pt x="300109" y="707812"/>
                    <a:pt x="301004" y="706507"/>
                    <a:pt x="301785" y="705726"/>
                  </a:cubicBezTo>
                  <a:cubicBezTo>
                    <a:pt x="302566" y="704936"/>
                    <a:pt x="303262" y="704669"/>
                    <a:pt x="303671" y="703907"/>
                  </a:cubicBezTo>
                  <a:cubicBezTo>
                    <a:pt x="304081" y="703145"/>
                    <a:pt x="304214" y="701916"/>
                    <a:pt x="303776" y="701069"/>
                  </a:cubicBezTo>
                  <a:cubicBezTo>
                    <a:pt x="303328" y="700211"/>
                    <a:pt x="302309" y="699735"/>
                    <a:pt x="301480" y="699325"/>
                  </a:cubicBezTo>
                  <a:cubicBezTo>
                    <a:pt x="300661" y="698916"/>
                    <a:pt x="300042" y="698573"/>
                    <a:pt x="299909" y="697954"/>
                  </a:cubicBezTo>
                  <a:cubicBezTo>
                    <a:pt x="299775" y="697335"/>
                    <a:pt x="300118" y="696449"/>
                    <a:pt x="300804" y="695935"/>
                  </a:cubicBezTo>
                  <a:cubicBezTo>
                    <a:pt x="301490" y="695420"/>
                    <a:pt x="302519" y="695287"/>
                    <a:pt x="303681" y="695287"/>
                  </a:cubicBezTo>
                  <a:cubicBezTo>
                    <a:pt x="304843" y="695287"/>
                    <a:pt x="306148" y="695420"/>
                    <a:pt x="306795" y="695973"/>
                  </a:cubicBezTo>
                  <a:cubicBezTo>
                    <a:pt x="307443" y="696516"/>
                    <a:pt x="307443" y="697478"/>
                    <a:pt x="307443" y="698744"/>
                  </a:cubicBezTo>
                  <a:cubicBezTo>
                    <a:pt x="307443" y="700011"/>
                    <a:pt x="307443" y="701583"/>
                    <a:pt x="307548" y="702583"/>
                  </a:cubicBezTo>
                  <a:cubicBezTo>
                    <a:pt x="307653" y="703574"/>
                    <a:pt x="307853" y="703983"/>
                    <a:pt x="308538" y="703850"/>
                  </a:cubicBezTo>
                  <a:cubicBezTo>
                    <a:pt x="309224" y="703716"/>
                    <a:pt x="310386" y="703031"/>
                    <a:pt x="311824" y="702450"/>
                  </a:cubicBezTo>
                  <a:cubicBezTo>
                    <a:pt x="313263" y="701869"/>
                    <a:pt x="314977" y="701392"/>
                    <a:pt x="316958" y="700668"/>
                  </a:cubicBezTo>
                  <a:cubicBezTo>
                    <a:pt x="318949" y="699945"/>
                    <a:pt x="321206" y="698992"/>
                    <a:pt x="323293" y="697754"/>
                  </a:cubicBezTo>
                  <a:cubicBezTo>
                    <a:pt x="325379" y="696525"/>
                    <a:pt x="327303" y="695020"/>
                    <a:pt x="330484" y="693230"/>
                  </a:cubicBezTo>
                  <a:cubicBezTo>
                    <a:pt x="333675" y="691448"/>
                    <a:pt x="338123" y="689391"/>
                    <a:pt x="342409" y="687914"/>
                  </a:cubicBezTo>
                  <a:cubicBezTo>
                    <a:pt x="346696" y="686448"/>
                    <a:pt x="350801" y="685552"/>
                    <a:pt x="353744" y="685343"/>
                  </a:cubicBezTo>
                  <a:cubicBezTo>
                    <a:pt x="356687" y="685143"/>
                    <a:pt x="358468" y="685619"/>
                    <a:pt x="359497" y="686200"/>
                  </a:cubicBezTo>
                  <a:cubicBezTo>
                    <a:pt x="360526" y="686781"/>
                    <a:pt x="360802" y="687467"/>
                    <a:pt x="361517" y="687267"/>
                  </a:cubicBezTo>
                  <a:cubicBezTo>
                    <a:pt x="362231" y="687057"/>
                    <a:pt x="363402" y="685962"/>
                    <a:pt x="363984" y="685143"/>
                  </a:cubicBezTo>
                  <a:cubicBezTo>
                    <a:pt x="364564" y="684324"/>
                    <a:pt x="364564" y="683771"/>
                    <a:pt x="364841" y="683390"/>
                  </a:cubicBezTo>
                  <a:cubicBezTo>
                    <a:pt x="365117" y="683009"/>
                    <a:pt x="365669" y="682809"/>
                    <a:pt x="366765" y="683666"/>
                  </a:cubicBezTo>
                  <a:cubicBezTo>
                    <a:pt x="367860" y="684524"/>
                    <a:pt x="369508" y="686438"/>
                    <a:pt x="371384" y="687638"/>
                  </a:cubicBezTo>
                  <a:cubicBezTo>
                    <a:pt x="373270" y="688839"/>
                    <a:pt x="375394" y="689315"/>
                    <a:pt x="377137" y="689629"/>
                  </a:cubicBezTo>
                  <a:cubicBezTo>
                    <a:pt x="378881" y="689934"/>
                    <a:pt x="380252" y="690077"/>
                    <a:pt x="381728" y="689734"/>
                  </a:cubicBezTo>
                  <a:cubicBezTo>
                    <a:pt x="383205" y="689391"/>
                    <a:pt x="384776" y="688572"/>
                    <a:pt x="385872" y="687781"/>
                  </a:cubicBezTo>
                  <a:cubicBezTo>
                    <a:pt x="386967" y="686991"/>
                    <a:pt x="387586" y="686238"/>
                    <a:pt x="388920" y="686000"/>
                  </a:cubicBezTo>
                  <a:cubicBezTo>
                    <a:pt x="390253" y="685762"/>
                    <a:pt x="392311" y="686038"/>
                    <a:pt x="394197" y="686486"/>
                  </a:cubicBezTo>
                  <a:cubicBezTo>
                    <a:pt x="396083" y="686933"/>
                    <a:pt x="397797" y="687543"/>
                    <a:pt x="399159" y="687924"/>
                  </a:cubicBezTo>
                  <a:cubicBezTo>
                    <a:pt x="400531" y="688305"/>
                    <a:pt x="401559" y="688438"/>
                    <a:pt x="402760" y="688505"/>
                  </a:cubicBezTo>
                  <a:cubicBezTo>
                    <a:pt x="403960" y="688572"/>
                    <a:pt x="405331" y="688572"/>
                    <a:pt x="406560" y="688953"/>
                  </a:cubicBezTo>
                  <a:cubicBezTo>
                    <a:pt x="407798" y="689334"/>
                    <a:pt x="408884" y="690086"/>
                    <a:pt x="410084" y="690153"/>
                  </a:cubicBezTo>
                  <a:cubicBezTo>
                    <a:pt x="411284" y="690220"/>
                    <a:pt x="412590" y="689600"/>
                    <a:pt x="413447" y="688610"/>
                  </a:cubicBezTo>
                  <a:cubicBezTo>
                    <a:pt x="414304" y="687619"/>
                    <a:pt x="414714" y="686248"/>
                    <a:pt x="415428" y="685457"/>
                  </a:cubicBezTo>
                  <a:cubicBezTo>
                    <a:pt x="416152" y="684666"/>
                    <a:pt x="417171" y="684466"/>
                    <a:pt x="418104" y="684190"/>
                  </a:cubicBezTo>
                  <a:cubicBezTo>
                    <a:pt x="419028" y="683914"/>
                    <a:pt x="419848" y="683571"/>
                    <a:pt x="420057" y="682923"/>
                  </a:cubicBezTo>
                  <a:cubicBezTo>
                    <a:pt x="420257" y="682276"/>
                    <a:pt x="419848" y="681314"/>
                    <a:pt x="420191" y="680495"/>
                  </a:cubicBezTo>
                  <a:cubicBezTo>
                    <a:pt x="420381" y="680028"/>
                    <a:pt x="420819" y="679609"/>
                    <a:pt x="421352" y="679218"/>
                  </a:cubicBezTo>
                  <a:cubicBezTo>
                    <a:pt x="410027" y="612886"/>
                    <a:pt x="399988" y="554041"/>
                    <a:pt x="394025" y="518903"/>
                  </a:cubicBezTo>
                  <a:cubicBezTo>
                    <a:pt x="385319" y="467582"/>
                    <a:pt x="385319" y="466858"/>
                    <a:pt x="385500" y="462867"/>
                  </a:cubicBezTo>
                  <a:cubicBezTo>
                    <a:pt x="385681" y="458876"/>
                    <a:pt x="386043" y="451628"/>
                    <a:pt x="385681" y="425691"/>
                  </a:cubicBezTo>
                  <a:cubicBezTo>
                    <a:pt x="385319" y="399755"/>
                    <a:pt x="384224" y="355140"/>
                    <a:pt x="382586" y="285483"/>
                  </a:cubicBezTo>
                  <a:cubicBezTo>
                    <a:pt x="380938" y="215827"/>
                    <a:pt x="378728" y="121120"/>
                    <a:pt x="377699" y="72209"/>
                  </a:cubicBezTo>
                  <a:cubicBezTo>
                    <a:pt x="376671" y="23298"/>
                    <a:pt x="376833" y="20183"/>
                    <a:pt x="376947" y="18154"/>
                  </a:cubicBezTo>
                  <a:cubicBezTo>
                    <a:pt x="377061" y="16126"/>
                    <a:pt x="377137" y="15192"/>
                    <a:pt x="377023" y="14611"/>
                  </a:cubicBezTo>
                  <a:cubicBezTo>
                    <a:pt x="376909" y="14030"/>
                    <a:pt x="376594" y="13792"/>
                    <a:pt x="375471" y="13402"/>
                  </a:cubicBezTo>
                  <a:cubicBezTo>
                    <a:pt x="374337" y="13011"/>
                    <a:pt x="372384" y="12468"/>
                    <a:pt x="370870" y="11525"/>
                  </a:cubicBezTo>
                  <a:cubicBezTo>
                    <a:pt x="369346" y="10592"/>
                    <a:pt x="368260" y="9268"/>
                    <a:pt x="367212" y="7944"/>
                  </a:cubicBezTo>
                  <a:cubicBezTo>
                    <a:pt x="366155" y="6620"/>
                    <a:pt x="365145" y="5296"/>
                    <a:pt x="363907" y="3991"/>
                  </a:cubicBezTo>
                  <a:cubicBezTo>
                    <a:pt x="362907" y="2886"/>
                    <a:pt x="361773" y="1867"/>
                    <a:pt x="360497" y="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3E8BB83-E6B1-0D28-FF41-9AC4739C5149}"/>
                </a:ext>
              </a:extLst>
            </p:cNvPr>
            <p:cNvSpPr/>
            <p:nvPr/>
          </p:nvSpPr>
          <p:spPr>
            <a:xfrm>
              <a:off x="5855394" y="3857007"/>
              <a:ext cx="668999" cy="498744"/>
            </a:xfrm>
            <a:custGeom>
              <a:avLst/>
              <a:gdLst>
                <a:gd name="connsiteX0" fmla="*/ 153552 w 596570"/>
                <a:gd name="connsiteY0" fmla="*/ 224738 h 444748"/>
                <a:gd name="connsiteX1" fmla="*/ 156915 w 596570"/>
                <a:gd name="connsiteY1" fmla="*/ 226567 h 444748"/>
                <a:gd name="connsiteX2" fmla="*/ 159563 w 596570"/>
                <a:gd name="connsiteY2" fmla="*/ 230129 h 444748"/>
                <a:gd name="connsiteX3" fmla="*/ 161534 w 596570"/>
                <a:gd name="connsiteY3" fmla="*/ 235111 h 444748"/>
                <a:gd name="connsiteX4" fmla="*/ 164573 w 596570"/>
                <a:gd name="connsiteY4" fmla="*/ 239054 h 444748"/>
                <a:gd name="connsiteX5" fmla="*/ 166373 w 596570"/>
                <a:gd name="connsiteY5" fmla="*/ 242502 h 444748"/>
                <a:gd name="connsiteX6" fmla="*/ 169936 w 596570"/>
                <a:gd name="connsiteY6" fmla="*/ 244712 h 444748"/>
                <a:gd name="connsiteX7" fmla="*/ 175003 w 596570"/>
                <a:gd name="connsiteY7" fmla="*/ 247189 h 444748"/>
                <a:gd name="connsiteX8" fmla="*/ 180832 w 596570"/>
                <a:gd name="connsiteY8" fmla="*/ 248693 h 444748"/>
                <a:gd name="connsiteX9" fmla="*/ 186871 w 596570"/>
                <a:gd name="connsiteY9" fmla="*/ 250494 h 444748"/>
                <a:gd name="connsiteX10" fmla="*/ 192910 w 596570"/>
                <a:gd name="connsiteY10" fmla="*/ 255028 h 444748"/>
                <a:gd name="connsiteX11" fmla="*/ 196149 w 596570"/>
                <a:gd name="connsiteY11" fmla="*/ 259295 h 444748"/>
                <a:gd name="connsiteX12" fmla="*/ 198358 w 596570"/>
                <a:gd name="connsiteY12" fmla="*/ 260714 h 444748"/>
                <a:gd name="connsiteX13" fmla="*/ 202597 w 596570"/>
                <a:gd name="connsiteY13" fmla="*/ 262419 h 444748"/>
                <a:gd name="connsiteX14" fmla="*/ 205045 w 596570"/>
                <a:gd name="connsiteY14" fmla="*/ 266867 h 444748"/>
                <a:gd name="connsiteX15" fmla="*/ 205607 w 596570"/>
                <a:gd name="connsiteY15" fmla="*/ 274440 h 444748"/>
                <a:gd name="connsiteX16" fmla="*/ 207197 w 596570"/>
                <a:gd name="connsiteY16" fmla="*/ 279450 h 444748"/>
                <a:gd name="connsiteX17" fmla="*/ 211827 w 596570"/>
                <a:gd name="connsiteY17" fmla="*/ 280745 h 444748"/>
                <a:gd name="connsiteX18" fmla="*/ 216398 w 596570"/>
                <a:gd name="connsiteY18" fmla="*/ 283755 h 444748"/>
                <a:gd name="connsiteX19" fmla="*/ 217637 w 596570"/>
                <a:gd name="connsiteY19" fmla="*/ 288527 h 444748"/>
                <a:gd name="connsiteX20" fmla="*/ 219694 w 596570"/>
                <a:gd name="connsiteY20" fmla="*/ 292299 h 444748"/>
                <a:gd name="connsiteX21" fmla="*/ 225437 w 596570"/>
                <a:gd name="connsiteY21" fmla="*/ 294747 h 444748"/>
                <a:gd name="connsiteX22" fmla="*/ 229505 w 596570"/>
                <a:gd name="connsiteY22" fmla="*/ 295299 h 444748"/>
                <a:gd name="connsiteX23" fmla="*/ 230829 w 596570"/>
                <a:gd name="connsiteY23" fmla="*/ 298662 h 444748"/>
                <a:gd name="connsiteX24" fmla="*/ 234334 w 596570"/>
                <a:gd name="connsiteY24" fmla="*/ 303548 h 444748"/>
                <a:gd name="connsiteX25" fmla="*/ 242021 w 596570"/>
                <a:gd name="connsiteY25" fmla="*/ 307053 h 444748"/>
                <a:gd name="connsiteX26" fmla="*/ 249650 w 596570"/>
                <a:gd name="connsiteY26" fmla="*/ 308939 h 444748"/>
                <a:gd name="connsiteX27" fmla="*/ 256099 w 596570"/>
                <a:gd name="connsiteY27" fmla="*/ 311320 h 444748"/>
                <a:gd name="connsiteX28" fmla="*/ 262871 w 596570"/>
                <a:gd name="connsiteY28" fmla="*/ 314978 h 444748"/>
                <a:gd name="connsiteX29" fmla="*/ 267376 w 596570"/>
                <a:gd name="connsiteY29" fmla="*/ 317893 h 444748"/>
                <a:gd name="connsiteX30" fmla="*/ 268995 w 596570"/>
                <a:gd name="connsiteY30" fmla="*/ 322046 h 444748"/>
                <a:gd name="connsiteX31" fmla="*/ 268319 w 596570"/>
                <a:gd name="connsiteY31" fmla="*/ 326227 h 444748"/>
                <a:gd name="connsiteX32" fmla="*/ 269529 w 596570"/>
                <a:gd name="connsiteY32" fmla="*/ 329228 h 444748"/>
                <a:gd name="connsiteX33" fmla="*/ 272825 w 596570"/>
                <a:gd name="connsiteY33" fmla="*/ 331847 h 444748"/>
                <a:gd name="connsiteX34" fmla="*/ 275444 w 596570"/>
                <a:gd name="connsiteY34" fmla="*/ 335085 h 444748"/>
                <a:gd name="connsiteX35" fmla="*/ 278092 w 596570"/>
                <a:gd name="connsiteY35" fmla="*/ 337467 h 444748"/>
                <a:gd name="connsiteX36" fmla="*/ 281035 w 596570"/>
                <a:gd name="connsiteY36" fmla="*/ 339352 h 444748"/>
                <a:gd name="connsiteX37" fmla="*/ 282092 w 596570"/>
                <a:gd name="connsiteY37" fmla="*/ 342562 h 444748"/>
                <a:gd name="connsiteX38" fmla="*/ 283388 w 596570"/>
                <a:gd name="connsiteY38" fmla="*/ 346715 h 444748"/>
                <a:gd name="connsiteX39" fmla="*/ 285302 w 596570"/>
                <a:gd name="connsiteY39" fmla="*/ 350601 h 444748"/>
                <a:gd name="connsiteX40" fmla="*/ 285836 w 596570"/>
                <a:gd name="connsiteY40" fmla="*/ 354259 h 444748"/>
                <a:gd name="connsiteX41" fmla="*/ 285598 w 596570"/>
                <a:gd name="connsiteY41" fmla="*/ 358384 h 444748"/>
                <a:gd name="connsiteX42" fmla="*/ 286750 w 596570"/>
                <a:gd name="connsiteY42" fmla="*/ 361689 h 444748"/>
                <a:gd name="connsiteX43" fmla="*/ 289398 w 596570"/>
                <a:gd name="connsiteY43" fmla="*/ 364984 h 444748"/>
                <a:gd name="connsiteX44" fmla="*/ 290579 w 596570"/>
                <a:gd name="connsiteY44" fmla="*/ 368699 h 444748"/>
                <a:gd name="connsiteX45" fmla="*/ 289932 w 596570"/>
                <a:gd name="connsiteY45" fmla="*/ 371938 h 444748"/>
                <a:gd name="connsiteX46" fmla="*/ 292579 w 596570"/>
                <a:gd name="connsiteY46" fmla="*/ 375471 h 444748"/>
                <a:gd name="connsiteX47" fmla="*/ 299352 w 596570"/>
                <a:gd name="connsiteY47" fmla="*/ 377567 h 444748"/>
                <a:gd name="connsiteX48" fmla="*/ 305333 w 596570"/>
                <a:gd name="connsiteY48" fmla="*/ 378215 h 444748"/>
                <a:gd name="connsiteX49" fmla="*/ 308696 w 596570"/>
                <a:gd name="connsiteY49" fmla="*/ 379834 h 444748"/>
                <a:gd name="connsiteX50" fmla="*/ 312172 w 596570"/>
                <a:gd name="connsiteY50" fmla="*/ 382282 h 444748"/>
                <a:gd name="connsiteX51" fmla="*/ 315001 w 596570"/>
                <a:gd name="connsiteY51" fmla="*/ 384787 h 444748"/>
                <a:gd name="connsiteX52" fmla="*/ 317297 w 596570"/>
                <a:gd name="connsiteY52" fmla="*/ 387759 h 444748"/>
                <a:gd name="connsiteX53" fmla="*/ 320040 w 596570"/>
                <a:gd name="connsiteY53" fmla="*/ 390854 h 444748"/>
                <a:gd name="connsiteX54" fmla="*/ 320507 w 596570"/>
                <a:gd name="connsiteY54" fmla="*/ 394712 h 444748"/>
                <a:gd name="connsiteX55" fmla="*/ 323040 w 596570"/>
                <a:gd name="connsiteY55" fmla="*/ 398979 h 444748"/>
                <a:gd name="connsiteX56" fmla="*/ 328136 w 596570"/>
                <a:gd name="connsiteY56" fmla="*/ 403427 h 444748"/>
                <a:gd name="connsiteX57" fmla="*/ 331613 w 596570"/>
                <a:gd name="connsiteY57" fmla="*/ 405904 h 444748"/>
                <a:gd name="connsiteX58" fmla="*/ 333327 w 596570"/>
                <a:gd name="connsiteY58" fmla="*/ 409199 h 444748"/>
                <a:gd name="connsiteX59" fmla="*/ 334213 w 596570"/>
                <a:gd name="connsiteY59" fmla="*/ 412733 h 444748"/>
                <a:gd name="connsiteX60" fmla="*/ 332356 w 596570"/>
                <a:gd name="connsiteY60" fmla="*/ 417801 h 444748"/>
                <a:gd name="connsiteX61" fmla="*/ 333537 w 596570"/>
                <a:gd name="connsiteY61" fmla="*/ 421867 h 444748"/>
                <a:gd name="connsiteX62" fmla="*/ 336775 w 596570"/>
                <a:gd name="connsiteY62" fmla="*/ 427021 h 444748"/>
                <a:gd name="connsiteX63" fmla="*/ 339900 w 596570"/>
                <a:gd name="connsiteY63" fmla="*/ 435003 h 444748"/>
                <a:gd name="connsiteX64" fmla="*/ 343548 w 596570"/>
                <a:gd name="connsiteY64" fmla="*/ 438098 h 444748"/>
                <a:gd name="connsiteX65" fmla="*/ 347815 w 596570"/>
                <a:gd name="connsiteY65" fmla="*/ 438984 h 444748"/>
                <a:gd name="connsiteX66" fmla="*/ 352320 w 596570"/>
                <a:gd name="connsiteY66" fmla="*/ 440013 h 444748"/>
                <a:gd name="connsiteX67" fmla="*/ 355854 w 596570"/>
                <a:gd name="connsiteY67" fmla="*/ 439336 h 444748"/>
                <a:gd name="connsiteX68" fmla="*/ 359597 w 596570"/>
                <a:gd name="connsiteY68" fmla="*/ 440394 h 444748"/>
                <a:gd name="connsiteX69" fmla="*/ 362483 w 596570"/>
                <a:gd name="connsiteY69" fmla="*/ 441899 h 444748"/>
                <a:gd name="connsiteX70" fmla="*/ 365341 w 596570"/>
                <a:gd name="connsiteY70" fmla="*/ 443889 h 444748"/>
                <a:gd name="connsiteX71" fmla="*/ 369970 w 596570"/>
                <a:gd name="connsiteY71" fmla="*/ 444642 h 444748"/>
                <a:gd name="connsiteX72" fmla="*/ 374123 w 596570"/>
                <a:gd name="connsiteY72" fmla="*/ 444023 h 444748"/>
                <a:gd name="connsiteX73" fmla="*/ 371970 w 596570"/>
                <a:gd name="connsiteY73" fmla="*/ 443661 h 444748"/>
                <a:gd name="connsiteX74" fmla="*/ 371542 w 596570"/>
                <a:gd name="connsiteY74" fmla="*/ 442080 h 444748"/>
                <a:gd name="connsiteX75" fmla="*/ 372237 w 596570"/>
                <a:gd name="connsiteY75" fmla="*/ 439127 h 444748"/>
                <a:gd name="connsiteX76" fmla="*/ 373885 w 596570"/>
                <a:gd name="connsiteY76" fmla="*/ 434031 h 444748"/>
                <a:gd name="connsiteX77" fmla="*/ 375780 w 596570"/>
                <a:gd name="connsiteY77" fmla="*/ 432231 h 444748"/>
                <a:gd name="connsiteX78" fmla="*/ 378352 w 596570"/>
                <a:gd name="connsiteY78" fmla="*/ 432259 h 444748"/>
                <a:gd name="connsiteX79" fmla="*/ 381715 w 596570"/>
                <a:gd name="connsiteY79" fmla="*/ 430431 h 444748"/>
                <a:gd name="connsiteX80" fmla="*/ 384620 w 596570"/>
                <a:gd name="connsiteY80" fmla="*/ 426459 h 444748"/>
                <a:gd name="connsiteX81" fmla="*/ 388811 w 596570"/>
                <a:gd name="connsiteY81" fmla="*/ 421658 h 444748"/>
                <a:gd name="connsiteX82" fmla="*/ 391040 w 596570"/>
                <a:gd name="connsiteY82" fmla="*/ 417629 h 444748"/>
                <a:gd name="connsiteX83" fmla="*/ 392868 w 596570"/>
                <a:gd name="connsiteY83" fmla="*/ 414524 h 444748"/>
                <a:gd name="connsiteX84" fmla="*/ 394106 w 596570"/>
                <a:gd name="connsiteY84" fmla="*/ 411295 h 444748"/>
                <a:gd name="connsiteX85" fmla="*/ 394964 w 596570"/>
                <a:gd name="connsiteY85" fmla="*/ 407942 h 444748"/>
                <a:gd name="connsiteX86" fmla="*/ 398745 w 596570"/>
                <a:gd name="connsiteY86" fmla="*/ 404923 h 444748"/>
                <a:gd name="connsiteX87" fmla="*/ 405079 w 596570"/>
                <a:gd name="connsiteY87" fmla="*/ 401818 h 444748"/>
                <a:gd name="connsiteX88" fmla="*/ 409156 w 596570"/>
                <a:gd name="connsiteY88" fmla="*/ 398912 h 444748"/>
                <a:gd name="connsiteX89" fmla="*/ 411318 w 596570"/>
                <a:gd name="connsiteY89" fmla="*/ 395893 h 444748"/>
                <a:gd name="connsiteX90" fmla="*/ 414518 w 596570"/>
                <a:gd name="connsiteY90" fmla="*/ 392197 h 444748"/>
                <a:gd name="connsiteX91" fmla="*/ 416071 w 596570"/>
                <a:gd name="connsiteY91" fmla="*/ 388454 h 444748"/>
                <a:gd name="connsiteX92" fmla="*/ 416795 w 596570"/>
                <a:gd name="connsiteY92" fmla="*/ 384539 h 444748"/>
                <a:gd name="connsiteX93" fmla="*/ 417833 w 596570"/>
                <a:gd name="connsiteY93" fmla="*/ 380510 h 444748"/>
                <a:gd name="connsiteX94" fmla="*/ 416395 w 596570"/>
                <a:gd name="connsiteY94" fmla="*/ 377376 h 444748"/>
                <a:gd name="connsiteX95" fmla="*/ 413985 w 596570"/>
                <a:gd name="connsiteY95" fmla="*/ 376024 h 444748"/>
                <a:gd name="connsiteX96" fmla="*/ 410603 w 596570"/>
                <a:gd name="connsiteY96" fmla="*/ 373633 h 444748"/>
                <a:gd name="connsiteX97" fmla="*/ 409432 w 596570"/>
                <a:gd name="connsiteY97" fmla="*/ 370166 h 444748"/>
                <a:gd name="connsiteX98" fmla="*/ 411642 w 596570"/>
                <a:gd name="connsiteY98" fmla="*/ 368004 h 444748"/>
                <a:gd name="connsiteX99" fmla="*/ 414347 w 596570"/>
                <a:gd name="connsiteY99" fmla="*/ 367889 h 444748"/>
                <a:gd name="connsiteX100" fmla="*/ 417729 w 596570"/>
                <a:gd name="connsiteY100" fmla="*/ 369261 h 444748"/>
                <a:gd name="connsiteX101" fmla="*/ 420119 w 596570"/>
                <a:gd name="connsiteY101" fmla="*/ 368204 h 444748"/>
                <a:gd name="connsiteX102" fmla="*/ 421586 w 596570"/>
                <a:gd name="connsiteY102" fmla="*/ 366632 h 444748"/>
                <a:gd name="connsiteX103" fmla="*/ 423434 w 596570"/>
                <a:gd name="connsiteY103" fmla="*/ 366385 h 444748"/>
                <a:gd name="connsiteX104" fmla="*/ 426387 w 596570"/>
                <a:gd name="connsiteY104" fmla="*/ 366565 h 444748"/>
                <a:gd name="connsiteX105" fmla="*/ 429473 w 596570"/>
                <a:gd name="connsiteY105" fmla="*/ 364137 h 444748"/>
                <a:gd name="connsiteX106" fmla="*/ 433549 w 596570"/>
                <a:gd name="connsiteY106" fmla="*/ 359698 h 444748"/>
                <a:gd name="connsiteX107" fmla="*/ 436255 w 596570"/>
                <a:gd name="connsiteY107" fmla="*/ 356564 h 444748"/>
                <a:gd name="connsiteX108" fmla="*/ 438331 w 596570"/>
                <a:gd name="connsiteY108" fmla="*/ 354983 h 444748"/>
                <a:gd name="connsiteX109" fmla="*/ 441446 w 596570"/>
                <a:gd name="connsiteY109" fmla="*/ 354440 h 444748"/>
                <a:gd name="connsiteX110" fmla="*/ 443970 w 596570"/>
                <a:gd name="connsiteY110" fmla="*/ 352935 h 444748"/>
                <a:gd name="connsiteX111" fmla="*/ 444312 w 596570"/>
                <a:gd name="connsiteY111" fmla="*/ 350659 h 444748"/>
                <a:gd name="connsiteX112" fmla="*/ 444941 w 596570"/>
                <a:gd name="connsiteY112" fmla="*/ 348449 h 444748"/>
                <a:gd name="connsiteX113" fmla="*/ 448237 w 596570"/>
                <a:gd name="connsiteY113" fmla="*/ 345201 h 444748"/>
                <a:gd name="connsiteX114" fmla="*/ 453285 w 596570"/>
                <a:gd name="connsiteY114" fmla="*/ 342134 h 444748"/>
                <a:gd name="connsiteX115" fmla="*/ 457676 w 596570"/>
                <a:gd name="connsiteY115" fmla="*/ 340057 h 444748"/>
                <a:gd name="connsiteX116" fmla="*/ 460515 w 596570"/>
                <a:gd name="connsiteY116" fmla="*/ 339476 h 444748"/>
                <a:gd name="connsiteX117" fmla="*/ 462696 w 596570"/>
                <a:gd name="connsiteY117" fmla="*/ 338619 h 444748"/>
                <a:gd name="connsiteX118" fmla="*/ 463144 w 596570"/>
                <a:gd name="connsiteY118" fmla="*/ 336743 h 444748"/>
                <a:gd name="connsiteX119" fmla="*/ 464163 w 596570"/>
                <a:gd name="connsiteY119" fmla="*/ 334990 h 444748"/>
                <a:gd name="connsiteX120" fmla="*/ 467811 w 596570"/>
                <a:gd name="connsiteY120" fmla="*/ 332333 h 444748"/>
                <a:gd name="connsiteX121" fmla="*/ 472135 w 596570"/>
                <a:gd name="connsiteY121" fmla="*/ 329218 h 444748"/>
                <a:gd name="connsiteX122" fmla="*/ 473897 w 596570"/>
                <a:gd name="connsiteY122" fmla="*/ 326179 h 444748"/>
                <a:gd name="connsiteX123" fmla="*/ 474193 w 596570"/>
                <a:gd name="connsiteY123" fmla="*/ 322731 h 444748"/>
                <a:gd name="connsiteX124" fmla="*/ 474640 w 596570"/>
                <a:gd name="connsiteY124" fmla="*/ 319531 h 444748"/>
                <a:gd name="connsiteX125" fmla="*/ 475202 w 596570"/>
                <a:gd name="connsiteY125" fmla="*/ 316988 h 444748"/>
                <a:gd name="connsiteX126" fmla="*/ 474936 w 596570"/>
                <a:gd name="connsiteY126" fmla="*/ 315112 h 444748"/>
                <a:gd name="connsiteX127" fmla="*/ 476898 w 596570"/>
                <a:gd name="connsiteY127" fmla="*/ 313511 h 444748"/>
                <a:gd name="connsiteX128" fmla="*/ 479241 w 596570"/>
                <a:gd name="connsiteY128" fmla="*/ 312092 h 444748"/>
                <a:gd name="connsiteX129" fmla="*/ 481469 w 596570"/>
                <a:gd name="connsiteY129" fmla="*/ 310377 h 444748"/>
                <a:gd name="connsiteX130" fmla="*/ 484061 w 596570"/>
                <a:gd name="connsiteY130" fmla="*/ 307901 h 444748"/>
                <a:gd name="connsiteX131" fmla="*/ 487280 w 596570"/>
                <a:gd name="connsiteY131" fmla="*/ 306282 h 444748"/>
                <a:gd name="connsiteX132" fmla="*/ 489585 w 596570"/>
                <a:gd name="connsiteY132" fmla="*/ 304996 h 444748"/>
                <a:gd name="connsiteX133" fmla="*/ 490595 w 596570"/>
                <a:gd name="connsiteY133" fmla="*/ 302110 h 444748"/>
                <a:gd name="connsiteX134" fmla="*/ 491024 w 596570"/>
                <a:gd name="connsiteY134" fmla="*/ 298033 h 444748"/>
                <a:gd name="connsiteX135" fmla="*/ 492890 w 596570"/>
                <a:gd name="connsiteY135" fmla="*/ 294633 h 444748"/>
                <a:gd name="connsiteX136" fmla="*/ 497101 w 596570"/>
                <a:gd name="connsiteY136" fmla="*/ 291366 h 444748"/>
                <a:gd name="connsiteX137" fmla="*/ 501425 w 596570"/>
                <a:gd name="connsiteY137" fmla="*/ 288527 h 444748"/>
                <a:gd name="connsiteX138" fmla="*/ 503749 w 596570"/>
                <a:gd name="connsiteY138" fmla="*/ 286346 h 444748"/>
                <a:gd name="connsiteX139" fmla="*/ 504063 w 596570"/>
                <a:gd name="connsiteY139" fmla="*/ 283527 h 444748"/>
                <a:gd name="connsiteX140" fmla="*/ 503615 w 596570"/>
                <a:gd name="connsiteY140" fmla="*/ 281050 h 444748"/>
                <a:gd name="connsiteX141" fmla="*/ 502758 w 596570"/>
                <a:gd name="connsiteY141" fmla="*/ 280326 h 444748"/>
                <a:gd name="connsiteX142" fmla="*/ 502015 w 596570"/>
                <a:gd name="connsiteY142" fmla="*/ 281545 h 444748"/>
                <a:gd name="connsiteX143" fmla="*/ 500301 w 596570"/>
                <a:gd name="connsiteY143" fmla="*/ 281393 h 444748"/>
                <a:gd name="connsiteX144" fmla="*/ 498253 w 596570"/>
                <a:gd name="connsiteY144" fmla="*/ 279793 h 444748"/>
                <a:gd name="connsiteX145" fmla="*/ 498767 w 596570"/>
                <a:gd name="connsiteY145" fmla="*/ 276935 h 444748"/>
                <a:gd name="connsiteX146" fmla="*/ 501043 w 596570"/>
                <a:gd name="connsiteY146" fmla="*/ 274097 h 444748"/>
                <a:gd name="connsiteX147" fmla="*/ 502891 w 596570"/>
                <a:gd name="connsiteY147" fmla="*/ 271344 h 444748"/>
                <a:gd name="connsiteX148" fmla="*/ 503863 w 596570"/>
                <a:gd name="connsiteY148" fmla="*/ 269296 h 444748"/>
                <a:gd name="connsiteX149" fmla="*/ 505940 w 596570"/>
                <a:gd name="connsiteY149" fmla="*/ 267648 h 444748"/>
                <a:gd name="connsiteX150" fmla="*/ 507787 w 596570"/>
                <a:gd name="connsiteY150" fmla="*/ 266924 h 444748"/>
                <a:gd name="connsiteX151" fmla="*/ 510444 w 596570"/>
                <a:gd name="connsiteY151" fmla="*/ 267734 h 444748"/>
                <a:gd name="connsiteX152" fmla="*/ 513331 w 596570"/>
                <a:gd name="connsiteY152" fmla="*/ 268363 h 444748"/>
                <a:gd name="connsiteX153" fmla="*/ 516503 w 596570"/>
                <a:gd name="connsiteY153" fmla="*/ 267505 h 444748"/>
                <a:gd name="connsiteX154" fmla="*/ 519569 w 596570"/>
                <a:gd name="connsiteY154" fmla="*/ 266486 h 444748"/>
                <a:gd name="connsiteX155" fmla="*/ 524190 w 596570"/>
                <a:gd name="connsiteY155" fmla="*/ 266077 h 444748"/>
                <a:gd name="connsiteX156" fmla="*/ 526895 w 596570"/>
                <a:gd name="connsiteY156" fmla="*/ 264905 h 444748"/>
                <a:gd name="connsiteX157" fmla="*/ 527113 w 596570"/>
                <a:gd name="connsiteY157" fmla="*/ 262629 h 444748"/>
                <a:gd name="connsiteX158" fmla="*/ 527047 w 596570"/>
                <a:gd name="connsiteY158" fmla="*/ 259428 h 444748"/>
                <a:gd name="connsiteX159" fmla="*/ 527523 w 596570"/>
                <a:gd name="connsiteY159" fmla="*/ 257037 h 444748"/>
                <a:gd name="connsiteX160" fmla="*/ 527275 w 596570"/>
                <a:gd name="connsiteY160" fmla="*/ 254447 h 444748"/>
                <a:gd name="connsiteX161" fmla="*/ 527999 w 596570"/>
                <a:gd name="connsiteY161" fmla="*/ 252285 h 444748"/>
                <a:gd name="connsiteX162" fmla="*/ 531266 w 596570"/>
                <a:gd name="connsiteY162" fmla="*/ 249741 h 444748"/>
                <a:gd name="connsiteX163" fmla="*/ 534648 w 596570"/>
                <a:gd name="connsiteY163" fmla="*/ 247865 h 444748"/>
                <a:gd name="connsiteX164" fmla="*/ 536972 w 596570"/>
                <a:gd name="connsiteY164" fmla="*/ 245541 h 444748"/>
                <a:gd name="connsiteX165" fmla="*/ 539829 w 596570"/>
                <a:gd name="connsiteY165" fmla="*/ 241169 h 444748"/>
                <a:gd name="connsiteX166" fmla="*/ 542058 w 596570"/>
                <a:gd name="connsiteY166" fmla="*/ 237587 h 444748"/>
                <a:gd name="connsiteX167" fmla="*/ 542820 w 596570"/>
                <a:gd name="connsiteY167" fmla="*/ 234949 h 444748"/>
                <a:gd name="connsiteX168" fmla="*/ 543363 w 596570"/>
                <a:gd name="connsiteY168" fmla="*/ 233082 h 444748"/>
                <a:gd name="connsiteX169" fmla="*/ 543840 w 596570"/>
                <a:gd name="connsiteY169" fmla="*/ 230872 h 444748"/>
                <a:gd name="connsiteX170" fmla="*/ 543392 w 596570"/>
                <a:gd name="connsiteY170" fmla="*/ 227805 h 444748"/>
                <a:gd name="connsiteX171" fmla="*/ 542020 w 596570"/>
                <a:gd name="connsiteY171" fmla="*/ 224586 h 444748"/>
                <a:gd name="connsiteX172" fmla="*/ 541277 w 596570"/>
                <a:gd name="connsiteY172" fmla="*/ 216918 h 444748"/>
                <a:gd name="connsiteX173" fmla="*/ 541525 w 596570"/>
                <a:gd name="connsiteY173" fmla="*/ 204078 h 444748"/>
                <a:gd name="connsiteX174" fmla="*/ 542430 w 596570"/>
                <a:gd name="connsiteY174" fmla="*/ 198173 h 444748"/>
                <a:gd name="connsiteX175" fmla="*/ 546097 w 596570"/>
                <a:gd name="connsiteY175" fmla="*/ 188686 h 444748"/>
                <a:gd name="connsiteX176" fmla="*/ 550488 w 596570"/>
                <a:gd name="connsiteY176" fmla="*/ 178818 h 444748"/>
                <a:gd name="connsiteX177" fmla="*/ 554498 w 596570"/>
                <a:gd name="connsiteY177" fmla="*/ 170779 h 444748"/>
                <a:gd name="connsiteX178" fmla="*/ 559298 w 596570"/>
                <a:gd name="connsiteY178" fmla="*/ 160730 h 444748"/>
                <a:gd name="connsiteX179" fmla="*/ 565632 w 596570"/>
                <a:gd name="connsiteY179" fmla="*/ 149062 h 444748"/>
                <a:gd name="connsiteX180" fmla="*/ 575348 w 596570"/>
                <a:gd name="connsiteY180" fmla="*/ 137280 h 444748"/>
                <a:gd name="connsiteX181" fmla="*/ 586654 w 596570"/>
                <a:gd name="connsiteY181" fmla="*/ 128040 h 444748"/>
                <a:gd name="connsiteX182" fmla="*/ 596570 w 596570"/>
                <a:gd name="connsiteY182" fmla="*/ 121706 h 444748"/>
                <a:gd name="connsiteX183" fmla="*/ 460286 w 596570"/>
                <a:gd name="connsiteY183" fmla="*/ 32514 h 444748"/>
                <a:gd name="connsiteX184" fmla="*/ 410004 w 596570"/>
                <a:gd name="connsiteY184" fmla="*/ 18351 h 444748"/>
                <a:gd name="connsiteX185" fmla="*/ 321602 w 596570"/>
                <a:gd name="connsiteY185" fmla="*/ 35505 h 444748"/>
                <a:gd name="connsiteX186" fmla="*/ 299504 w 596570"/>
                <a:gd name="connsiteY186" fmla="*/ 38182 h 444748"/>
                <a:gd name="connsiteX187" fmla="*/ 299504 w 596570"/>
                <a:gd name="connsiteY187" fmla="*/ 30143 h 444748"/>
                <a:gd name="connsiteX188" fmla="*/ 295637 w 596570"/>
                <a:gd name="connsiteY188" fmla="*/ 21179 h 444748"/>
                <a:gd name="connsiteX189" fmla="*/ 280082 w 596570"/>
                <a:gd name="connsiteY189" fmla="*/ 5882 h 444748"/>
                <a:gd name="connsiteX190" fmla="*/ 275034 w 596570"/>
                <a:gd name="connsiteY190" fmla="*/ 3977 h 444748"/>
                <a:gd name="connsiteX191" fmla="*/ 270653 w 596570"/>
                <a:gd name="connsiteY191" fmla="*/ 8359 h 444748"/>
                <a:gd name="connsiteX192" fmla="*/ 264881 w 596570"/>
                <a:gd name="connsiteY192" fmla="*/ 10368 h 444748"/>
                <a:gd name="connsiteX193" fmla="*/ 262614 w 596570"/>
                <a:gd name="connsiteY193" fmla="*/ 7225 h 444748"/>
                <a:gd name="connsiteX194" fmla="*/ 261938 w 596570"/>
                <a:gd name="connsiteY194" fmla="*/ 3873 h 444748"/>
                <a:gd name="connsiteX195" fmla="*/ 260909 w 596570"/>
                <a:gd name="connsiteY195" fmla="*/ 882 h 444748"/>
                <a:gd name="connsiteX196" fmla="*/ 236077 w 596570"/>
                <a:gd name="connsiteY196" fmla="*/ 1863 h 444748"/>
                <a:gd name="connsiteX197" fmla="*/ 139532 w 596570"/>
                <a:gd name="connsiteY197" fmla="*/ 14483 h 444748"/>
                <a:gd name="connsiteX198" fmla="*/ 113100 w 596570"/>
                <a:gd name="connsiteY198" fmla="*/ 19693 h 444748"/>
                <a:gd name="connsiteX199" fmla="*/ 108566 w 596570"/>
                <a:gd name="connsiteY199" fmla="*/ 21294 h 444748"/>
                <a:gd name="connsiteX200" fmla="*/ 105994 w 596570"/>
                <a:gd name="connsiteY200" fmla="*/ 21960 h 444748"/>
                <a:gd name="connsiteX201" fmla="*/ 103061 w 596570"/>
                <a:gd name="connsiteY201" fmla="*/ 19484 h 444748"/>
                <a:gd name="connsiteX202" fmla="*/ 100432 w 596570"/>
                <a:gd name="connsiteY202" fmla="*/ 20722 h 444748"/>
                <a:gd name="connsiteX203" fmla="*/ 98060 w 596570"/>
                <a:gd name="connsiteY203" fmla="*/ 24332 h 444748"/>
                <a:gd name="connsiteX204" fmla="*/ 95793 w 596570"/>
                <a:gd name="connsiteY204" fmla="*/ 25980 h 444748"/>
                <a:gd name="connsiteX205" fmla="*/ 92183 w 596570"/>
                <a:gd name="connsiteY205" fmla="*/ 26799 h 444748"/>
                <a:gd name="connsiteX206" fmla="*/ 87602 w 596570"/>
                <a:gd name="connsiteY206" fmla="*/ 29171 h 444748"/>
                <a:gd name="connsiteX207" fmla="*/ 83734 w 596570"/>
                <a:gd name="connsiteY207" fmla="*/ 32524 h 444748"/>
                <a:gd name="connsiteX208" fmla="*/ 81000 w 596570"/>
                <a:gd name="connsiteY208" fmla="*/ 34638 h 444748"/>
                <a:gd name="connsiteX209" fmla="*/ 76981 w 596570"/>
                <a:gd name="connsiteY209" fmla="*/ 36905 h 444748"/>
                <a:gd name="connsiteX210" fmla="*/ 71418 w 596570"/>
                <a:gd name="connsiteY210" fmla="*/ 39477 h 444748"/>
                <a:gd name="connsiteX211" fmla="*/ 68485 w 596570"/>
                <a:gd name="connsiteY211" fmla="*/ 43544 h 444748"/>
                <a:gd name="connsiteX212" fmla="*/ 64465 w 596570"/>
                <a:gd name="connsiteY212" fmla="*/ 47821 h 444748"/>
                <a:gd name="connsiteX213" fmla="*/ 61989 w 596570"/>
                <a:gd name="connsiteY213" fmla="*/ 49269 h 444748"/>
                <a:gd name="connsiteX214" fmla="*/ 53645 w 596570"/>
                <a:gd name="connsiteY214" fmla="*/ 50088 h 444748"/>
                <a:gd name="connsiteX215" fmla="*/ 35719 w 596570"/>
                <a:gd name="connsiteY215" fmla="*/ 59461 h 444748"/>
                <a:gd name="connsiteX216" fmla="*/ 21231 w 596570"/>
                <a:gd name="connsiteY216" fmla="*/ 65137 h 444748"/>
                <a:gd name="connsiteX217" fmla="*/ 21479 w 596570"/>
                <a:gd name="connsiteY217" fmla="*/ 67785 h 444748"/>
                <a:gd name="connsiteX218" fmla="*/ 21212 w 596570"/>
                <a:gd name="connsiteY218" fmla="*/ 73119 h 444748"/>
                <a:gd name="connsiteX219" fmla="*/ 18707 w 596570"/>
                <a:gd name="connsiteY219" fmla="*/ 76920 h 444748"/>
                <a:gd name="connsiteX220" fmla="*/ 15497 w 596570"/>
                <a:gd name="connsiteY220" fmla="*/ 80368 h 444748"/>
                <a:gd name="connsiteX221" fmla="*/ 12173 w 596570"/>
                <a:gd name="connsiteY221" fmla="*/ 83073 h 444748"/>
                <a:gd name="connsiteX222" fmla="*/ 9554 w 596570"/>
                <a:gd name="connsiteY222" fmla="*/ 86026 h 444748"/>
                <a:gd name="connsiteX223" fmla="*/ 7696 w 596570"/>
                <a:gd name="connsiteY223" fmla="*/ 90264 h 444748"/>
                <a:gd name="connsiteX224" fmla="*/ 5401 w 596570"/>
                <a:gd name="connsiteY224" fmla="*/ 94531 h 444748"/>
                <a:gd name="connsiteX225" fmla="*/ 2753 w 596570"/>
                <a:gd name="connsiteY225" fmla="*/ 98246 h 444748"/>
                <a:gd name="connsiteX226" fmla="*/ 2305 w 596570"/>
                <a:gd name="connsiteY226" fmla="*/ 102513 h 444748"/>
                <a:gd name="connsiteX227" fmla="*/ 362 w 596570"/>
                <a:gd name="connsiteY227" fmla="*/ 107171 h 444748"/>
                <a:gd name="connsiteX228" fmla="*/ 743 w 596570"/>
                <a:gd name="connsiteY228" fmla="*/ 112086 h 444748"/>
                <a:gd name="connsiteX229" fmla="*/ 6668 w 596570"/>
                <a:gd name="connsiteY229" fmla="*/ 117296 h 444748"/>
                <a:gd name="connsiteX230" fmla="*/ 16897 w 596570"/>
                <a:gd name="connsiteY230" fmla="*/ 123602 h 444748"/>
                <a:gd name="connsiteX231" fmla="*/ 20898 w 596570"/>
                <a:gd name="connsiteY231" fmla="*/ 124488 h 444748"/>
                <a:gd name="connsiteX232" fmla="*/ 24784 w 596570"/>
                <a:gd name="connsiteY232" fmla="*/ 124078 h 444748"/>
                <a:gd name="connsiteX233" fmla="*/ 28175 w 596570"/>
                <a:gd name="connsiteY233" fmla="*/ 126116 h 444748"/>
                <a:gd name="connsiteX234" fmla="*/ 32118 w 596570"/>
                <a:gd name="connsiteY234" fmla="*/ 129917 h 444748"/>
                <a:gd name="connsiteX235" fmla="*/ 36452 w 596570"/>
                <a:gd name="connsiteY235" fmla="*/ 134155 h 444748"/>
                <a:gd name="connsiteX236" fmla="*/ 41996 w 596570"/>
                <a:gd name="connsiteY236" fmla="*/ 137870 h 444748"/>
                <a:gd name="connsiteX237" fmla="*/ 47654 w 596570"/>
                <a:gd name="connsiteY237" fmla="*/ 138546 h 444748"/>
                <a:gd name="connsiteX238" fmla="*/ 55902 w 596570"/>
                <a:gd name="connsiteY238" fmla="*/ 137365 h 444748"/>
                <a:gd name="connsiteX239" fmla="*/ 63008 w 596570"/>
                <a:gd name="connsiteY239" fmla="*/ 137689 h 444748"/>
                <a:gd name="connsiteX240" fmla="*/ 67132 w 596570"/>
                <a:gd name="connsiteY240" fmla="*/ 142347 h 444748"/>
                <a:gd name="connsiteX241" fmla="*/ 70580 w 596570"/>
                <a:gd name="connsiteY241" fmla="*/ 148834 h 444748"/>
                <a:gd name="connsiteX242" fmla="*/ 74590 w 596570"/>
                <a:gd name="connsiteY242" fmla="*/ 152310 h 444748"/>
                <a:gd name="connsiteX243" fmla="*/ 78124 w 596570"/>
                <a:gd name="connsiteY243" fmla="*/ 155406 h 444748"/>
                <a:gd name="connsiteX244" fmla="*/ 81810 w 596570"/>
                <a:gd name="connsiteY244" fmla="*/ 160292 h 444748"/>
                <a:gd name="connsiteX245" fmla="*/ 84525 w 596570"/>
                <a:gd name="connsiteY245" fmla="*/ 164388 h 444748"/>
                <a:gd name="connsiteX246" fmla="*/ 86649 w 596570"/>
                <a:gd name="connsiteY246" fmla="*/ 170960 h 444748"/>
                <a:gd name="connsiteX247" fmla="*/ 90183 w 596570"/>
                <a:gd name="connsiteY247" fmla="*/ 177618 h 444748"/>
                <a:gd name="connsiteX248" fmla="*/ 94450 w 596570"/>
                <a:gd name="connsiteY248" fmla="*/ 180914 h 444748"/>
                <a:gd name="connsiteX249" fmla="*/ 97784 w 596570"/>
                <a:gd name="connsiteY249" fmla="*/ 183628 h 444748"/>
                <a:gd name="connsiteX250" fmla="*/ 101022 w 596570"/>
                <a:gd name="connsiteY250" fmla="*/ 185953 h 444748"/>
                <a:gd name="connsiteX251" fmla="*/ 102756 w 596570"/>
                <a:gd name="connsiteY251" fmla="*/ 188810 h 444748"/>
                <a:gd name="connsiteX252" fmla="*/ 105175 w 596570"/>
                <a:gd name="connsiteY252" fmla="*/ 191848 h 444748"/>
                <a:gd name="connsiteX253" fmla="*/ 109214 w 596570"/>
                <a:gd name="connsiteY253" fmla="*/ 197154 h 444748"/>
                <a:gd name="connsiteX254" fmla="*/ 113424 w 596570"/>
                <a:gd name="connsiteY254" fmla="*/ 204136 h 444748"/>
                <a:gd name="connsiteX255" fmla="*/ 115871 w 596570"/>
                <a:gd name="connsiteY255" fmla="*/ 206612 h 444748"/>
                <a:gd name="connsiteX256" fmla="*/ 119882 w 596570"/>
                <a:gd name="connsiteY256" fmla="*/ 207317 h 444748"/>
                <a:gd name="connsiteX257" fmla="*/ 123682 w 596570"/>
                <a:gd name="connsiteY257" fmla="*/ 208793 h 444748"/>
                <a:gd name="connsiteX258" fmla="*/ 127006 w 596570"/>
                <a:gd name="connsiteY258" fmla="*/ 211622 h 444748"/>
                <a:gd name="connsiteX259" fmla="*/ 130978 w 596570"/>
                <a:gd name="connsiteY259" fmla="*/ 214985 h 444748"/>
                <a:gd name="connsiteX260" fmla="*/ 137227 w 596570"/>
                <a:gd name="connsiteY260" fmla="*/ 216070 h 444748"/>
                <a:gd name="connsiteX261" fmla="*/ 144323 w 596570"/>
                <a:gd name="connsiteY261" fmla="*/ 217490 h 444748"/>
                <a:gd name="connsiteX262" fmla="*/ 149571 w 596570"/>
                <a:gd name="connsiteY262" fmla="*/ 221319 h 444748"/>
                <a:gd name="connsiteX263" fmla="*/ 153552 w 596570"/>
                <a:gd name="connsiteY263" fmla="*/ 224738 h 444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596570" h="444748">
                  <a:moveTo>
                    <a:pt x="153552" y="224738"/>
                  </a:moveTo>
                  <a:cubicBezTo>
                    <a:pt x="154762" y="225510"/>
                    <a:pt x="155877" y="225805"/>
                    <a:pt x="156915" y="226567"/>
                  </a:cubicBezTo>
                  <a:cubicBezTo>
                    <a:pt x="157943" y="227329"/>
                    <a:pt x="158886" y="228577"/>
                    <a:pt x="159563" y="230129"/>
                  </a:cubicBezTo>
                  <a:cubicBezTo>
                    <a:pt x="160239" y="231692"/>
                    <a:pt x="160648" y="233578"/>
                    <a:pt x="161534" y="235111"/>
                  </a:cubicBezTo>
                  <a:cubicBezTo>
                    <a:pt x="162420" y="236644"/>
                    <a:pt x="163773" y="237826"/>
                    <a:pt x="164573" y="239054"/>
                  </a:cubicBezTo>
                  <a:cubicBezTo>
                    <a:pt x="165364" y="240293"/>
                    <a:pt x="165602" y="241588"/>
                    <a:pt x="166373" y="242502"/>
                  </a:cubicBezTo>
                  <a:cubicBezTo>
                    <a:pt x="167135" y="243417"/>
                    <a:pt x="168430" y="243950"/>
                    <a:pt x="169936" y="244712"/>
                  </a:cubicBezTo>
                  <a:cubicBezTo>
                    <a:pt x="171441" y="245484"/>
                    <a:pt x="173145" y="246484"/>
                    <a:pt x="175003" y="247189"/>
                  </a:cubicBezTo>
                  <a:cubicBezTo>
                    <a:pt x="176860" y="247894"/>
                    <a:pt x="178861" y="248303"/>
                    <a:pt x="180832" y="248693"/>
                  </a:cubicBezTo>
                  <a:cubicBezTo>
                    <a:pt x="182804" y="249075"/>
                    <a:pt x="184756" y="249427"/>
                    <a:pt x="186871" y="250494"/>
                  </a:cubicBezTo>
                  <a:cubicBezTo>
                    <a:pt x="188995" y="251551"/>
                    <a:pt x="191291" y="253323"/>
                    <a:pt x="192910" y="255028"/>
                  </a:cubicBezTo>
                  <a:cubicBezTo>
                    <a:pt x="194529" y="256733"/>
                    <a:pt x="195472" y="258390"/>
                    <a:pt x="196149" y="259295"/>
                  </a:cubicBezTo>
                  <a:cubicBezTo>
                    <a:pt x="196825" y="260209"/>
                    <a:pt x="197244" y="260390"/>
                    <a:pt x="198358" y="260714"/>
                  </a:cubicBezTo>
                  <a:cubicBezTo>
                    <a:pt x="199473" y="261038"/>
                    <a:pt x="201301" y="261514"/>
                    <a:pt x="202597" y="262419"/>
                  </a:cubicBezTo>
                  <a:cubicBezTo>
                    <a:pt x="203892" y="263334"/>
                    <a:pt x="204654" y="264686"/>
                    <a:pt x="205045" y="266867"/>
                  </a:cubicBezTo>
                  <a:cubicBezTo>
                    <a:pt x="205426" y="269049"/>
                    <a:pt x="205426" y="272058"/>
                    <a:pt x="205607" y="274440"/>
                  </a:cubicBezTo>
                  <a:cubicBezTo>
                    <a:pt x="205778" y="276821"/>
                    <a:pt x="206130" y="278593"/>
                    <a:pt x="207197" y="279450"/>
                  </a:cubicBezTo>
                  <a:cubicBezTo>
                    <a:pt x="208255" y="280307"/>
                    <a:pt x="210026" y="280250"/>
                    <a:pt x="211827" y="280745"/>
                  </a:cubicBezTo>
                  <a:cubicBezTo>
                    <a:pt x="213627" y="281250"/>
                    <a:pt x="215446" y="282307"/>
                    <a:pt x="216398" y="283755"/>
                  </a:cubicBezTo>
                  <a:cubicBezTo>
                    <a:pt x="217341" y="285203"/>
                    <a:pt x="217398" y="287032"/>
                    <a:pt x="217637" y="288527"/>
                  </a:cubicBezTo>
                  <a:cubicBezTo>
                    <a:pt x="217875" y="290032"/>
                    <a:pt x="218284" y="291204"/>
                    <a:pt x="219694" y="292299"/>
                  </a:cubicBezTo>
                  <a:cubicBezTo>
                    <a:pt x="221113" y="293395"/>
                    <a:pt x="223523" y="294394"/>
                    <a:pt x="225437" y="294747"/>
                  </a:cubicBezTo>
                  <a:cubicBezTo>
                    <a:pt x="227352" y="295099"/>
                    <a:pt x="228762" y="294804"/>
                    <a:pt x="229505" y="295299"/>
                  </a:cubicBezTo>
                  <a:cubicBezTo>
                    <a:pt x="230238" y="295804"/>
                    <a:pt x="230305" y="297100"/>
                    <a:pt x="230829" y="298662"/>
                  </a:cubicBezTo>
                  <a:cubicBezTo>
                    <a:pt x="231362" y="300224"/>
                    <a:pt x="232363" y="302053"/>
                    <a:pt x="234334" y="303548"/>
                  </a:cubicBezTo>
                  <a:cubicBezTo>
                    <a:pt x="236306" y="305053"/>
                    <a:pt x="239249" y="306225"/>
                    <a:pt x="242021" y="307053"/>
                  </a:cubicBezTo>
                  <a:cubicBezTo>
                    <a:pt x="244793" y="307882"/>
                    <a:pt x="247383" y="308349"/>
                    <a:pt x="249650" y="308939"/>
                  </a:cubicBezTo>
                  <a:cubicBezTo>
                    <a:pt x="251917" y="309530"/>
                    <a:pt x="253870" y="310235"/>
                    <a:pt x="256099" y="311320"/>
                  </a:cubicBezTo>
                  <a:cubicBezTo>
                    <a:pt x="258337" y="312416"/>
                    <a:pt x="260871" y="313883"/>
                    <a:pt x="262871" y="314978"/>
                  </a:cubicBezTo>
                  <a:cubicBezTo>
                    <a:pt x="264871" y="316073"/>
                    <a:pt x="266348" y="316778"/>
                    <a:pt x="267376" y="317893"/>
                  </a:cubicBezTo>
                  <a:cubicBezTo>
                    <a:pt x="268405" y="319017"/>
                    <a:pt x="268995" y="320550"/>
                    <a:pt x="268995" y="322046"/>
                  </a:cubicBezTo>
                  <a:cubicBezTo>
                    <a:pt x="268995" y="323551"/>
                    <a:pt x="268405" y="325017"/>
                    <a:pt x="268319" y="326227"/>
                  </a:cubicBezTo>
                  <a:cubicBezTo>
                    <a:pt x="268234" y="327437"/>
                    <a:pt x="268643" y="328380"/>
                    <a:pt x="269529" y="329228"/>
                  </a:cubicBezTo>
                  <a:cubicBezTo>
                    <a:pt x="270415" y="330085"/>
                    <a:pt x="271767" y="330847"/>
                    <a:pt x="272825" y="331847"/>
                  </a:cubicBezTo>
                  <a:cubicBezTo>
                    <a:pt x="273882" y="332847"/>
                    <a:pt x="274654" y="334085"/>
                    <a:pt x="275444" y="335085"/>
                  </a:cubicBezTo>
                  <a:cubicBezTo>
                    <a:pt x="276234" y="336086"/>
                    <a:pt x="277063" y="336847"/>
                    <a:pt x="278092" y="337467"/>
                  </a:cubicBezTo>
                  <a:cubicBezTo>
                    <a:pt x="279121" y="338086"/>
                    <a:pt x="280359" y="338562"/>
                    <a:pt x="281035" y="339352"/>
                  </a:cubicBezTo>
                  <a:cubicBezTo>
                    <a:pt x="281711" y="340153"/>
                    <a:pt x="281826" y="341267"/>
                    <a:pt x="282092" y="342562"/>
                  </a:cubicBezTo>
                  <a:cubicBezTo>
                    <a:pt x="282359" y="343858"/>
                    <a:pt x="282769" y="345334"/>
                    <a:pt x="283388" y="346715"/>
                  </a:cubicBezTo>
                  <a:cubicBezTo>
                    <a:pt x="284007" y="348096"/>
                    <a:pt x="284836" y="349392"/>
                    <a:pt x="285302" y="350601"/>
                  </a:cubicBezTo>
                  <a:cubicBezTo>
                    <a:pt x="285769" y="351811"/>
                    <a:pt x="285893" y="352926"/>
                    <a:pt x="285836" y="354259"/>
                  </a:cubicBezTo>
                  <a:cubicBezTo>
                    <a:pt x="285779" y="355583"/>
                    <a:pt x="285540" y="357117"/>
                    <a:pt x="285598" y="358384"/>
                  </a:cubicBezTo>
                  <a:cubicBezTo>
                    <a:pt x="285655" y="359650"/>
                    <a:pt x="286007" y="360651"/>
                    <a:pt x="286750" y="361689"/>
                  </a:cubicBezTo>
                  <a:cubicBezTo>
                    <a:pt x="287484" y="362717"/>
                    <a:pt x="288607" y="363775"/>
                    <a:pt x="289398" y="364984"/>
                  </a:cubicBezTo>
                  <a:cubicBezTo>
                    <a:pt x="290198" y="366194"/>
                    <a:pt x="290665" y="367547"/>
                    <a:pt x="290579" y="368699"/>
                  </a:cubicBezTo>
                  <a:cubicBezTo>
                    <a:pt x="290493" y="369851"/>
                    <a:pt x="289846" y="370794"/>
                    <a:pt x="289932" y="371938"/>
                  </a:cubicBezTo>
                  <a:cubicBezTo>
                    <a:pt x="290017" y="373090"/>
                    <a:pt x="290846" y="374443"/>
                    <a:pt x="292579" y="375471"/>
                  </a:cubicBezTo>
                  <a:cubicBezTo>
                    <a:pt x="294313" y="376500"/>
                    <a:pt x="296970" y="377205"/>
                    <a:pt x="299352" y="377567"/>
                  </a:cubicBezTo>
                  <a:cubicBezTo>
                    <a:pt x="301733" y="377919"/>
                    <a:pt x="303857" y="377919"/>
                    <a:pt x="305333" y="378215"/>
                  </a:cubicBezTo>
                  <a:cubicBezTo>
                    <a:pt x="306810" y="378510"/>
                    <a:pt x="307629" y="379100"/>
                    <a:pt x="308696" y="379834"/>
                  </a:cubicBezTo>
                  <a:cubicBezTo>
                    <a:pt x="309753" y="380567"/>
                    <a:pt x="311049" y="381453"/>
                    <a:pt x="312172" y="382282"/>
                  </a:cubicBezTo>
                  <a:cubicBezTo>
                    <a:pt x="313287" y="383111"/>
                    <a:pt x="314230" y="383872"/>
                    <a:pt x="315001" y="384787"/>
                  </a:cubicBezTo>
                  <a:cubicBezTo>
                    <a:pt x="315763" y="385701"/>
                    <a:pt x="316354" y="386759"/>
                    <a:pt x="317297" y="387759"/>
                  </a:cubicBezTo>
                  <a:cubicBezTo>
                    <a:pt x="318240" y="388759"/>
                    <a:pt x="319535" y="389702"/>
                    <a:pt x="320040" y="390854"/>
                  </a:cubicBezTo>
                  <a:cubicBezTo>
                    <a:pt x="320535" y="392007"/>
                    <a:pt x="320240" y="393359"/>
                    <a:pt x="320507" y="394712"/>
                  </a:cubicBezTo>
                  <a:cubicBezTo>
                    <a:pt x="320773" y="396064"/>
                    <a:pt x="321593" y="397427"/>
                    <a:pt x="323040" y="398979"/>
                  </a:cubicBezTo>
                  <a:cubicBezTo>
                    <a:pt x="324488" y="400541"/>
                    <a:pt x="326546" y="402313"/>
                    <a:pt x="328136" y="403427"/>
                  </a:cubicBezTo>
                  <a:cubicBezTo>
                    <a:pt x="329727" y="404551"/>
                    <a:pt x="330841" y="405018"/>
                    <a:pt x="331613" y="405904"/>
                  </a:cubicBezTo>
                  <a:cubicBezTo>
                    <a:pt x="332384" y="406790"/>
                    <a:pt x="332794" y="408085"/>
                    <a:pt x="333327" y="409199"/>
                  </a:cubicBezTo>
                  <a:cubicBezTo>
                    <a:pt x="333861" y="410323"/>
                    <a:pt x="334509" y="411266"/>
                    <a:pt x="334213" y="412733"/>
                  </a:cubicBezTo>
                  <a:cubicBezTo>
                    <a:pt x="333918" y="414210"/>
                    <a:pt x="332680" y="416210"/>
                    <a:pt x="332356" y="417801"/>
                  </a:cubicBezTo>
                  <a:cubicBezTo>
                    <a:pt x="332032" y="419391"/>
                    <a:pt x="332623" y="420572"/>
                    <a:pt x="333537" y="421867"/>
                  </a:cubicBezTo>
                  <a:cubicBezTo>
                    <a:pt x="334451" y="423163"/>
                    <a:pt x="335689" y="424573"/>
                    <a:pt x="336775" y="427021"/>
                  </a:cubicBezTo>
                  <a:cubicBezTo>
                    <a:pt x="337861" y="429468"/>
                    <a:pt x="338804" y="432945"/>
                    <a:pt x="339900" y="435003"/>
                  </a:cubicBezTo>
                  <a:cubicBezTo>
                    <a:pt x="340986" y="437069"/>
                    <a:pt x="342224" y="437717"/>
                    <a:pt x="343548" y="438098"/>
                  </a:cubicBezTo>
                  <a:cubicBezTo>
                    <a:pt x="344871" y="438479"/>
                    <a:pt x="346281" y="438594"/>
                    <a:pt x="347815" y="438984"/>
                  </a:cubicBezTo>
                  <a:cubicBezTo>
                    <a:pt x="349348" y="439365"/>
                    <a:pt x="350996" y="440013"/>
                    <a:pt x="352320" y="440013"/>
                  </a:cubicBezTo>
                  <a:cubicBezTo>
                    <a:pt x="353644" y="440013"/>
                    <a:pt x="354644" y="439365"/>
                    <a:pt x="355854" y="439336"/>
                  </a:cubicBezTo>
                  <a:cubicBezTo>
                    <a:pt x="357064" y="439308"/>
                    <a:pt x="358474" y="439898"/>
                    <a:pt x="359597" y="440394"/>
                  </a:cubicBezTo>
                  <a:cubicBezTo>
                    <a:pt x="360712" y="440899"/>
                    <a:pt x="361540" y="441308"/>
                    <a:pt x="362483" y="441899"/>
                  </a:cubicBezTo>
                  <a:cubicBezTo>
                    <a:pt x="363426" y="442489"/>
                    <a:pt x="364484" y="443270"/>
                    <a:pt x="365341" y="443889"/>
                  </a:cubicBezTo>
                  <a:cubicBezTo>
                    <a:pt x="366198" y="444509"/>
                    <a:pt x="366846" y="444966"/>
                    <a:pt x="369970" y="444642"/>
                  </a:cubicBezTo>
                  <a:cubicBezTo>
                    <a:pt x="371084" y="444528"/>
                    <a:pt x="372503" y="444309"/>
                    <a:pt x="374123" y="444023"/>
                  </a:cubicBezTo>
                  <a:cubicBezTo>
                    <a:pt x="373246" y="443985"/>
                    <a:pt x="372418" y="443909"/>
                    <a:pt x="371970" y="443661"/>
                  </a:cubicBezTo>
                  <a:cubicBezTo>
                    <a:pt x="371389" y="443346"/>
                    <a:pt x="371427" y="442765"/>
                    <a:pt x="371542" y="442080"/>
                  </a:cubicBezTo>
                  <a:cubicBezTo>
                    <a:pt x="371656" y="441404"/>
                    <a:pt x="371837" y="440641"/>
                    <a:pt x="372237" y="439127"/>
                  </a:cubicBezTo>
                  <a:cubicBezTo>
                    <a:pt x="372646" y="437622"/>
                    <a:pt x="373276" y="435365"/>
                    <a:pt x="373885" y="434031"/>
                  </a:cubicBezTo>
                  <a:cubicBezTo>
                    <a:pt x="374495" y="432698"/>
                    <a:pt x="375075" y="432297"/>
                    <a:pt x="375780" y="432231"/>
                  </a:cubicBezTo>
                  <a:cubicBezTo>
                    <a:pt x="376476" y="432164"/>
                    <a:pt x="377285" y="432431"/>
                    <a:pt x="378352" y="432259"/>
                  </a:cubicBezTo>
                  <a:cubicBezTo>
                    <a:pt x="379409" y="432078"/>
                    <a:pt x="380724" y="431450"/>
                    <a:pt x="381715" y="430431"/>
                  </a:cubicBezTo>
                  <a:cubicBezTo>
                    <a:pt x="382705" y="429412"/>
                    <a:pt x="383381" y="428021"/>
                    <a:pt x="384620" y="426459"/>
                  </a:cubicBezTo>
                  <a:cubicBezTo>
                    <a:pt x="385858" y="424906"/>
                    <a:pt x="387668" y="423192"/>
                    <a:pt x="388811" y="421658"/>
                  </a:cubicBezTo>
                  <a:cubicBezTo>
                    <a:pt x="389954" y="420125"/>
                    <a:pt x="390458" y="418772"/>
                    <a:pt x="391040" y="417629"/>
                  </a:cubicBezTo>
                  <a:cubicBezTo>
                    <a:pt x="391620" y="416486"/>
                    <a:pt x="392296" y="415534"/>
                    <a:pt x="392868" y="414524"/>
                  </a:cubicBezTo>
                  <a:cubicBezTo>
                    <a:pt x="393430" y="413505"/>
                    <a:pt x="393887" y="412428"/>
                    <a:pt x="394106" y="411295"/>
                  </a:cubicBezTo>
                  <a:cubicBezTo>
                    <a:pt x="394325" y="410162"/>
                    <a:pt x="394325" y="408999"/>
                    <a:pt x="394964" y="407942"/>
                  </a:cubicBezTo>
                  <a:cubicBezTo>
                    <a:pt x="395592" y="406885"/>
                    <a:pt x="396859" y="405932"/>
                    <a:pt x="398745" y="404923"/>
                  </a:cubicBezTo>
                  <a:cubicBezTo>
                    <a:pt x="400641" y="403913"/>
                    <a:pt x="403164" y="402827"/>
                    <a:pt x="405079" y="401818"/>
                  </a:cubicBezTo>
                  <a:cubicBezTo>
                    <a:pt x="406994" y="400798"/>
                    <a:pt x="408298" y="399855"/>
                    <a:pt x="409156" y="398912"/>
                  </a:cubicBezTo>
                  <a:cubicBezTo>
                    <a:pt x="410013" y="397970"/>
                    <a:pt x="410413" y="397017"/>
                    <a:pt x="411318" y="395893"/>
                  </a:cubicBezTo>
                  <a:cubicBezTo>
                    <a:pt x="412223" y="394769"/>
                    <a:pt x="413614" y="393464"/>
                    <a:pt x="414518" y="392197"/>
                  </a:cubicBezTo>
                  <a:cubicBezTo>
                    <a:pt x="415424" y="390940"/>
                    <a:pt x="415824" y="389721"/>
                    <a:pt x="416071" y="388454"/>
                  </a:cubicBezTo>
                  <a:cubicBezTo>
                    <a:pt x="416319" y="387187"/>
                    <a:pt x="416414" y="385882"/>
                    <a:pt x="416795" y="384539"/>
                  </a:cubicBezTo>
                  <a:cubicBezTo>
                    <a:pt x="417176" y="383187"/>
                    <a:pt x="417852" y="381787"/>
                    <a:pt x="417833" y="380510"/>
                  </a:cubicBezTo>
                  <a:cubicBezTo>
                    <a:pt x="417805" y="379224"/>
                    <a:pt x="417090" y="378053"/>
                    <a:pt x="416395" y="377376"/>
                  </a:cubicBezTo>
                  <a:cubicBezTo>
                    <a:pt x="415700" y="376700"/>
                    <a:pt x="415024" y="376519"/>
                    <a:pt x="413985" y="376024"/>
                  </a:cubicBezTo>
                  <a:cubicBezTo>
                    <a:pt x="412947" y="375528"/>
                    <a:pt x="411546" y="374719"/>
                    <a:pt x="410603" y="373633"/>
                  </a:cubicBezTo>
                  <a:cubicBezTo>
                    <a:pt x="409651" y="372557"/>
                    <a:pt x="409165" y="371204"/>
                    <a:pt x="409432" y="370166"/>
                  </a:cubicBezTo>
                  <a:cubicBezTo>
                    <a:pt x="409699" y="369128"/>
                    <a:pt x="410737" y="368404"/>
                    <a:pt x="411642" y="368004"/>
                  </a:cubicBezTo>
                  <a:cubicBezTo>
                    <a:pt x="412537" y="367594"/>
                    <a:pt x="413309" y="367509"/>
                    <a:pt x="414347" y="367889"/>
                  </a:cubicBezTo>
                  <a:cubicBezTo>
                    <a:pt x="415385" y="368270"/>
                    <a:pt x="416690" y="369128"/>
                    <a:pt x="417729" y="369261"/>
                  </a:cubicBezTo>
                  <a:cubicBezTo>
                    <a:pt x="418766" y="369395"/>
                    <a:pt x="419529" y="368813"/>
                    <a:pt x="420119" y="368204"/>
                  </a:cubicBezTo>
                  <a:cubicBezTo>
                    <a:pt x="420700" y="367594"/>
                    <a:pt x="421110" y="366966"/>
                    <a:pt x="421586" y="366632"/>
                  </a:cubicBezTo>
                  <a:cubicBezTo>
                    <a:pt x="422062" y="366299"/>
                    <a:pt x="422605" y="366251"/>
                    <a:pt x="423434" y="366385"/>
                  </a:cubicBezTo>
                  <a:cubicBezTo>
                    <a:pt x="424263" y="366518"/>
                    <a:pt x="425396" y="366832"/>
                    <a:pt x="426387" y="366565"/>
                  </a:cubicBezTo>
                  <a:cubicBezTo>
                    <a:pt x="427377" y="366299"/>
                    <a:pt x="428234" y="365442"/>
                    <a:pt x="429473" y="364137"/>
                  </a:cubicBezTo>
                  <a:cubicBezTo>
                    <a:pt x="430711" y="362832"/>
                    <a:pt x="432330" y="361069"/>
                    <a:pt x="433549" y="359698"/>
                  </a:cubicBezTo>
                  <a:cubicBezTo>
                    <a:pt x="434769" y="358317"/>
                    <a:pt x="435578" y="357326"/>
                    <a:pt x="436255" y="356564"/>
                  </a:cubicBezTo>
                  <a:cubicBezTo>
                    <a:pt x="436931" y="355802"/>
                    <a:pt x="437474" y="355259"/>
                    <a:pt x="438331" y="354983"/>
                  </a:cubicBezTo>
                  <a:cubicBezTo>
                    <a:pt x="439188" y="354716"/>
                    <a:pt x="440360" y="354716"/>
                    <a:pt x="441446" y="354440"/>
                  </a:cubicBezTo>
                  <a:cubicBezTo>
                    <a:pt x="442522" y="354173"/>
                    <a:pt x="443513" y="353631"/>
                    <a:pt x="443970" y="352935"/>
                  </a:cubicBezTo>
                  <a:cubicBezTo>
                    <a:pt x="444418" y="352240"/>
                    <a:pt x="444332" y="351383"/>
                    <a:pt x="444312" y="350659"/>
                  </a:cubicBezTo>
                  <a:cubicBezTo>
                    <a:pt x="444294" y="349935"/>
                    <a:pt x="444342" y="349354"/>
                    <a:pt x="444941" y="348449"/>
                  </a:cubicBezTo>
                  <a:cubicBezTo>
                    <a:pt x="445551" y="347544"/>
                    <a:pt x="446723" y="346334"/>
                    <a:pt x="448237" y="345201"/>
                  </a:cubicBezTo>
                  <a:cubicBezTo>
                    <a:pt x="449742" y="344077"/>
                    <a:pt x="451590" y="343039"/>
                    <a:pt x="453285" y="342134"/>
                  </a:cubicBezTo>
                  <a:cubicBezTo>
                    <a:pt x="454971" y="341238"/>
                    <a:pt x="456505" y="340467"/>
                    <a:pt x="457676" y="340057"/>
                  </a:cubicBezTo>
                  <a:cubicBezTo>
                    <a:pt x="458848" y="339648"/>
                    <a:pt x="459657" y="339610"/>
                    <a:pt x="460515" y="339476"/>
                  </a:cubicBezTo>
                  <a:cubicBezTo>
                    <a:pt x="461372" y="339343"/>
                    <a:pt x="462277" y="339114"/>
                    <a:pt x="462696" y="338619"/>
                  </a:cubicBezTo>
                  <a:cubicBezTo>
                    <a:pt x="463125" y="338124"/>
                    <a:pt x="463077" y="337352"/>
                    <a:pt x="463144" y="336743"/>
                  </a:cubicBezTo>
                  <a:cubicBezTo>
                    <a:pt x="463210" y="336133"/>
                    <a:pt x="463392" y="335686"/>
                    <a:pt x="464163" y="334990"/>
                  </a:cubicBezTo>
                  <a:cubicBezTo>
                    <a:pt x="464934" y="334295"/>
                    <a:pt x="466277" y="333342"/>
                    <a:pt x="467811" y="332333"/>
                  </a:cubicBezTo>
                  <a:cubicBezTo>
                    <a:pt x="469345" y="331313"/>
                    <a:pt x="471059" y="330237"/>
                    <a:pt x="472135" y="329218"/>
                  </a:cubicBezTo>
                  <a:cubicBezTo>
                    <a:pt x="473221" y="328208"/>
                    <a:pt x="473669" y="327256"/>
                    <a:pt x="473897" y="326179"/>
                  </a:cubicBezTo>
                  <a:cubicBezTo>
                    <a:pt x="474126" y="325094"/>
                    <a:pt x="474126" y="323874"/>
                    <a:pt x="474193" y="322731"/>
                  </a:cubicBezTo>
                  <a:cubicBezTo>
                    <a:pt x="474259" y="321579"/>
                    <a:pt x="474393" y="320502"/>
                    <a:pt x="474640" y="319531"/>
                  </a:cubicBezTo>
                  <a:cubicBezTo>
                    <a:pt x="474888" y="318560"/>
                    <a:pt x="475250" y="317702"/>
                    <a:pt x="475202" y="316988"/>
                  </a:cubicBezTo>
                  <a:cubicBezTo>
                    <a:pt x="475155" y="316264"/>
                    <a:pt x="474707" y="315683"/>
                    <a:pt x="474936" y="315112"/>
                  </a:cubicBezTo>
                  <a:cubicBezTo>
                    <a:pt x="475164" y="314549"/>
                    <a:pt x="476059" y="314007"/>
                    <a:pt x="476898" y="313511"/>
                  </a:cubicBezTo>
                  <a:cubicBezTo>
                    <a:pt x="477736" y="313016"/>
                    <a:pt x="478498" y="312568"/>
                    <a:pt x="479241" y="312092"/>
                  </a:cubicBezTo>
                  <a:cubicBezTo>
                    <a:pt x="479984" y="311616"/>
                    <a:pt x="480708" y="311120"/>
                    <a:pt x="481469" y="310377"/>
                  </a:cubicBezTo>
                  <a:cubicBezTo>
                    <a:pt x="482241" y="309635"/>
                    <a:pt x="483051" y="308644"/>
                    <a:pt x="484061" y="307901"/>
                  </a:cubicBezTo>
                  <a:cubicBezTo>
                    <a:pt x="485080" y="307158"/>
                    <a:pt x="486290" y="306663"/>
                    <a:pt x="487280" y="306282"/>
                  </a:cubicBezTo>
                  <a:cubicBezTo>
                    <a:pt x="488271" y="305901"/>
                    <a:pt x="489042" y="305625"/>
                    <a:pt x="489585" y="304996"/>
                  </a:cubicBezTo>
                  <a:cubicBezTo>
                    <a:pt x="490128" y="304367"/>
                    <a:pt x="490442" y="303377"/>
                    <a:pt x="490595" y="302110"/>
                  </a:cubicBezTo>
                  <a:cubicBezTo>
                    <a:pt x="490757" y="300843"/>
                    <a:pt x="490757" y="299319"/>
                    <a:pt x="491024" y="298033"/>
                  </a:cubicBezTo>
                  <a:cubicBezTo>
                    <a:pt x="491290" y="296747"/>
                    <a:pt x="491833" y="295719"/>
                    <a:pt x="492890" y="294633"/>
                  </a:cubicBezTo>
                  <a:cubicBezTo>
                    <a:pt x="493947" y="293547"/>
                    <a:pt x="495529" y="292423"/>
                    <a:pt x="497101" y="291366"/>
                  </a:cubicBezTo>
                  <a:cubicBezTo>
                    <a:pt x="498681" y="290308"/>
                    <a:pt x="500253" y="289308"/>
                    <a:pt x="501425" y="288527"/>
                  </a:cubicBezTo>
                  <a:cubicBezTo>
                    <a:pt x="502596" y="287737"/>
                    <a:pt x="503358" y="287156"/>
                    <a:pt x="503749" y="286346"/>
                  </a:cubicBezTo>
                  <a:cubicBezTo>
                    <a:pt x="504130" y="285536"/>
                    <a:pt x="504130" y="284498"/>
                    <a:pt x="504063" y="283527"/>
                  </a:cubicBezTo>
                  <a:cubicBezTo>
                    <a:pt x="503997" y="282555"/>
                    <a:pt x="503863" y="281660"/>
                    <a:pt x="503615" y="281050"/>
                  </a:cubicBezTo>
                  <a:cubicBezTo>
                    <a:pt x="503368" y="280440"/>
                    <a:pt x="503006" y="280126"/>
                    <a:pt x="502758" y="280326"/>
                  </a:cubicBezTo>
                  <a:cubicBezTo>
                    <a:pt x="502511" y="280536"/>
                    <a:pt x="502377" y="281250"/>
                    <a:pt x="502015" y="281545"/>
                  </a:cubicBezTo>
                  <a:cubicBezTo>
                    <a:pt x="501653" y="281841"/>
                    <a:pt x="501072" y="281707"/>
                    <a:pt x="500301" y="281393"/>
                  </a:cubicBezTo>
                  <a:cubicBezTo>
                    <a:pt x="499529" y="281079"/>
                    <a:pt x="498586" y="280583"/>
                    <a:pt x="498253" y="279793"/>
                  </a:cubicBezTo>
                  <a:cubicBezTo>
                    <a:pt x="497910" y="279002"/>
                    <a:pt x="498186" y="277926"/>
                    <a:pt x="498767" y="276935"/>
                  </a:cubicBezTo>
                  <a:cubicBezTo>
                    <a:pt x="499358" y="275945"/>
                    <a:pt x="500253" y="275040"/>
                    <a:pt x="501043" y="274097"/>
                  </a:cubicBezTo>
                  <a:cubicBezTo>
                    <a:pt x="501834" y="273154"/>
                    <a:pt x="502511" y="272163"/>
                    <a:pt x="502891" y="271344"/>
                  </a:cubicBezTo>
                  <a:cubicBezTo>
                    <a:pt x="503272" y="270535"/>
                    <a:pt x="503368" y="269906"/>
                    <a:pt x="503863" y="269296"/>
                  </a:cubicBezTo>
                  <a:cubicBezTo>
                    <a:pt x="504358" y="268687"/>
                    <a:pt x="505263" y="268106"/>
                    <a:pt x="505940" y="267648"/>
                  </a:cubicBezTo>
                  <a:cubicBezTo>
                    <a:pt x="506616" y="267201"/>
                    <a:pt x="507063" y="266877"/>
                    <a:pt x="507787" y="266924"/>
                  </a:cubicBezTo>
                  <a:cubicBezTo>
                    <a:pt x="508511" y="266972"/>
                    <a:pt x="509502" y="267372"/>
                    <a:pt x="510444" y="267734"/>
                  </a:cubicBezTo>
                  <a:cubicBezTo>
                    <a:pt x="511388" y="268096"/>
                    <a:pt x="512293" y="268410"/>
                    <a:pt x="513331" y="268363"/>
                  </a:cubicBezTo>
                  <a:cubicBezTo>
                    <a:pt x="514369" y="268315"/>
                    <a:pt x="515541" y="267915"/>
                    <a:pt x="516503" y="267505"/>
                  </a:cubicBezTo>
                  <a:cubicBezTo>
                    <a:pt x="517474" y="267096"/>
                    <a:pt x="518236" y="266696"/>
                    <a:pt x="519569" y="266486"/>
                  </a:cubicBezTo>
                  <a:cubicBezTo>
                    <a:pt x="520894" y="266286"/>
                    <a:pt x="522789" y="266286"/>
                    <a:pt x="524190" y="266077"/>
                  </a:cubicBezTo>
                  <a:cubicBezTo>
                    <a:pt x="525589" y="265877"/>
                    <a:pt x="526495" y="265467"/>
                    <a:pt x="526895" y="264905"/>
                  </a:cubicBezTo>
                  <a:cubicBezTo>
                    <a:pt x="527295" y="264343"/>
                    <a:pt x="527209" y="263619"/>
                    <a:pt x="527113" y="262629"/>
                  </a:cubicBezTo>
                  <a:cubicBezTo>
                    <a:pt x="527028" y="261638"/>
                    <a:pt x="526932" y="260381"/>
                    <a:pt x="527047" y="259428"/>
                  </a:cubicBezTo>
                  <a:cubicBezTo>
                    <a:pt x="527161" y="258485"/>
                    <a:pt x="527475" y="257857"/>
                    <a:pt x="527523" y="257037"/>
                  </a:cubicBezTo>
                  <a:cubicBezTo>
                    <a:pt x="527571" y="256228"/>
                    <a:pt x="527342" y="255237"/>
                    <a:pt x="527275" y="254447"/>
                  </a:cubicBezTo>
                  <a:cubicBezTo>
                    <a:pt x="527209" y="253656"/>
                    <a:pt x="527295" y="253075"/>
                    <a:pt x="527999" y="252285"/>
                  </a:cubicBezTo>
                  <a:cubicBezTo>
                    <a:pt x="528695" y="251494"/>
                    <a:pt x="530009" y="250503"/>
                    <a:pt x="531266" y="249741"/>
                  </a:cubicBezTo>
                  <a:cubicBezTo>
                    <a:pt x="532524" y="248979"/>
                    <a:pt x="533743" y="248436"/>
                    <a:pt x="534648" y="247865"/>
                  </a:cubicBezTo>
                  <a:cubicBezTo>
                    <a:pt x="535553" y="247303"/>
                    <a:pt x="536134" y="246712"/>
                    <a:pt x="536972" y="245541"/>
                  </a:cubicBezTo>
                  <a:cubicBezTo>
                    <a:pt x="537810" y="244369"/>
                    <a:pt x="538886" y="242617"/>
                    <a:pt x="539829" y="241169"/>
                  </a:cubicBezTo>
                  <a:cubicBezTo>
                    <a:pt x="540772" y="239731"/>
                    <a:pt x="541591" y="238597"/>
                    <a:pt x="542058" y="237587"/>
                  </a:cubicBezTo>
                  <a:cubicBezTo>
                    <a:pt x="542534" y="236578"/>
                    <a:pt x="542668" y="235673"/>
                    <a:pt x="542820" y="234949"/>
                  </a:cubicBezTo>
                  <a:cubicBezTo>
                    <a:pt x="542982" y="234225"/>
                    <a:pt x="543163" y="233692"/>
                    <a:pt x="543363" y="233082"/>
                  </a:cubicBezTo>
                  <a:cubicBezTo>
                    <a:pt x="543573" y="232473"/>
                    <a:pt x="543792" y="231796"/>
                    <a:pt x="543840" y="230872"/>
                  </a:cubicBezTo>
                  <a:cubicBezTo>
                    <a:pt x="543887" y="229948"/>
                    <a:pt x="543744" y="228777"/>
                    <a:pt x="543392" y="227805"/>
                  </a:cubicBezTo>
                  <a:cubicBezTo>
                    <a:pt x="543030" y="226843"/>
                    <a:pt x="542449" y="226072"/>
                    <a:pt x="542020" y="224586"/>
                  </a:cubicBezTo>
                  <a:cubicBezTo>
                    <a:pt x="541591" y="223100"/>
                    <a:pt x="541325" y="220890"/>
                    <a:pt x="541277" y="216918"/>
                  </a:cubicBezTo>
                  <a:cubicBezTo>
                    <a:pt x="541230" y="212956"/>
                    <a:pt x="541411" y="207231"/>
                    <a:pt x="541525" y="204078"/>
                  </a:cubicBezTo>
                  <a:cubicBezTo>
                    <a:pt x="541639" y="200926"/>
                    <a:pt x="541687" y="200335"/>
                    <a:pt x="542430" y="198173"/>
                  </a:cubicBezTo>
                  <a:cubicBezTo>
                    <a:pt x="543173" y="196011"/>
                    <a:pt x="544620" y="192268"/>
                    <a:pt x="546097" y="188686"/>
                  </a:cubicBezTo>
                  <a:cubicBezTo>
                    <a:pt x="547583" y="185105"/>
                    <a:pt x="549117" y="181676"/>
                    <a:pt x="550488" y="178818"/>
                  </a:cubicBezTo>
                  <a:cubicBezTo>
                    <a:pt x="551859" y="175961"/>
                    <a:pt x="553079" y="173656"/>
                    <a:pt x="554498" y="170779"/>
                  </a:cubicBezTo>
                  <a:cubicBezTo>
                    <a:pt x="555917" y="167893"/>
                    <a:pt x="557536" y="164426"/>
                    <a:pt x="559298" y="160730"/>
                  </a:cubicBezTo>
                  <a:cubicBezTo>
                    <a:pt x="561051" y="157035"/>
                    <a:pt x="562947" y="153110"/>
                    <a:pt x="565632" y="149062"/>
                  </a:cubicBezTo>
                  <a:cubicBezTo>
                    <a:pt x="568309" y="145004"/>
                    <a:pt x="571786" y="140813"/>
                    <a:pt x="575348" y="137280"/>
                  </a:cubicBezTo>
                  <a:cubicBezTo>
                    <a:pt x="578911" y="133746"/>
                    <a:pt x="582559" y="130860"/>
                    <a:pt x="586654" y="128040"/>
                  </a:cubicBezTo>
                  <a:cubicBezTo>
                    <a:pt x="589722" y="125936"/>
                    <a:pt x="593036" y="123869"/>
                    <a:pt x="596570" y="121706"/>
                  </a:cubicBezTo>
                  <a:cubicBezTo>
                    <a:pt x="541772" y="85845"/>
                    <a:pt x="487699" y="50450"/>
                    <a:pt x="460286" y="32514"/>
                  </a:cubicBezTo>
                  <a:cubicBezTo>
                    <a:pt x="432111" y="14074"/>
                    <a:pt x="432111" y="14074"/>
                    <a:pt x="410004" y="18351"/>
                  </a:cubicBezTo>
                  <a:cubicBezTo>
                    <a:pt x="387905" y="22627"/>
                    <a:pt x="343700" y="31181"/>
                    <a:pt x="321602" y="35505"/>
                  </a:cubicBezTo>
                  <a:cubicBezTo>
                    <a:pt x="299504" y="39829"/>
                    <a:pt x="299504" y="39934"/>
                    <a:pt x="299504" y="38182"/>
                  </a:cubicBezTo>
                  <a:cubicBezTo>
                    <a:pt x="299504" y="36429"/>
                    <a:pt x="299504" y="32828"/>
                    <a:pt x="299504" y="30143"/>
                  </a:cubicBezTo>
                  <a:cubicBezTo>
                    <a:pt x="299504" y="27466"/>
                    <a:pt x="299504" y="25713"/>
                    <a:pt x="295637" y="21179"/>
                  </a:cubicBezTo>
                  <a:cubicBezTo>
                    <a:pt x="291770" y="16645"/>
                    <a:pt x="284045" y="9330"/>
                    <a:pt x="280082" y="5882"/>
                  </a:cubicBezTo>
                  <a:cubicBezTo>
                    <a:pt x="276120" y="2434"/>
                    <a:pt x="275911" y="2844"/>
                    <a:pt x="275034" y="3977"/>
                  </a:cubicBezTo>
                  <a:cubicBezTo>
                    <a:pt x="274158" y="5111"/>
                    <a:pt x="272615" y="6968"/>
                    <a:pt x="270653" y="8359"/>
                  </a:cubicBezTo>
                  <a:cubicBezTo>
                    <a:pt x="268691" y="9749"/>
                    <a:pt x="266329" y="10673"/>
                    <a:pt x="264881" y="10368"/>
                  </a:cubicBezTo>
                  <a:cubicBezTo>
                    <a:pt x="263433" y="10064"/>
                    <a:pt x="262918" y="8511"/>
                    <a:pt x="262614" y="7225"/>
                  </a:cubicBezTo>
                  <a:cubicBezTo>
                    <a:pt x="262300" y="5939"/>
                    <a:pt x="262195" y="4911"/>
                    <a:pt x="261938" y="3873"/>
                  </a:cubicBezTo>
                  <a:cubicBezTo>
                    <a:pt x="261681" y="2844"/>
                    <a:pt x="261271" y="1815"/>
                    <a:pt x="260909" y="882"/>
                  </a:cubicBezTo>
                  <a:cubicBezTo>
                    <a:pt x="260547" y="-42"/>
                    <a:pt x="260242" y="-871"/>
                    <a:pt x="236077" y="1863"/>
                  </a:cubicBezTo>
                  <a:cubicBezTo>
                    <a:pt x="211912" y="4596"/>
                    <a:pt x="163906" y="10883"/>
                    <a:pt x="139532" y="14483"/>
                  </a:cubicBezTo>
                  <a:cubicBezTo>
                    <a:pt x="115167" y="18093"/>
                    <a:pt x="114443" y="19017"/>
                    <a:pt x="113100" y="19693"/>
                  </a:cubicBezTo>
                  <a:cubicBezTo>
                    <a:pt x="111757" y="20360"/>
                    <a:pt x="109804" y="20770"/>
                    <a:pt x="108566" y="21294"/>
                  </a:cubicBezTo>
                  <a:cubicBezTo>
                    <a:pt x="107328" y="21808"/>
                    <a:pt x="106813" y="22427"/>
                    <a:pt x="105994" y="21960"/>
                  </a:cubicBezTo>
                  <a:cubicBezTo>
                    <a:pt x="105166" y="21503"/>
                    <a:pt x="104032" y="19951"/>
                    <a:pt x="103061" y="19484"/>
                  </a:cubicBezTo>
                  <a:cubicBezTo>
                    <a:pt x="102079" y="19027"/>
                    <a:pt x="101251" y="19637"/>
                    <a:pt x="100432" y="20722"/>
                  </a:cubicBezTo>
                  <a:cubicBezTo>
                    <a:pt x="99603" y="21808"/>
                    <a:pt x="98784" y="23351"/>
                    <a:pt x="98060" y="24332"/>
                  </a:cubicBezTo>
                  <a:cubicBezTo>
                    <a:pt x="97336" y="25313"/>
                    <a:pt x="96717" y="25723"/>
                    <a:pt x="95793" y="25980"/>
                  </a:cubicBezTo>
                  <a:cubicBezTo>
                    <a:pt x="94859" y="26237"/>
                    <a:pt x="93631" y="26342"/>
                    <a:pt x="92183" y="26799"/>
                  </a:cubicBezTo>
                  <a:cubicBezTo>
                    <a:pt x="90744" y="27266"/>
                    <a:pt x="89087" y="28085"/>
                    <a:pt x="87602" y="29171"/>
                  </a:cubicBezTo>
                  <a:cubicBezTo>
                    <a:pt x="86106" y="30257"/>
                    <a:pt x="84763" y="31590"/>
                    <a:pt x="83734" y="32524"/>
                  </a:cubicBezTo>
                  <a:cubicBezTo>
                    <a:pt x="82705" y="33457"/>
                    <a:pt x="81982" y="33971"/>
                    <a:pt x="81000" y="34638"/>
                  </a:cubicBezTo>
                  <a:cubicBezTo>
                    <a:pt x="80020" y="35305"/>
                    <a:pt x="78781" y="36134"/>
                    <a:pt x="76981" y="36905"/>
                  </a:cubicBezTo>
                  <a:cubicBezTo>
                    <a:pt x="75181" y="37677"/>
                    <a:pt x="72809" y="38401"/>
                    <a:pt x="71418" y="39477"/>
                  </a:cubicBezTo>
                  <a:cubicBezTo>
                    <a:pt x="70028" y="40563"/>
                    <a:pt x="69618" y="42001"/>
                    <a:pt x="68485" y="43544"/>
                  </a:cubicBezTo>
                  <a:cubicBezTo>
                    <a:pt x="67351" y="45087"/>
                    <a:pt x="65494" y="46735"/>
                    <a:pt x="64465" y="47821"/>
                  </a:cubicBezTo>
                  <a:cubicBezTo>
                    <a:pt x="63436" y="48907"/>
                    <a:pt x="63227" y="49421"/>
                    <a:pt x="61989" y="49269"/>
                  </a:cubicBezTo>
                  <a:cubicBezTo>
                    <a:pt x="60750" y="49116"/>
                    <a:pt x="58484" y="48288"/>
                    <a:pt x="53645" y="50088"/>
                  </a:cubicBezTo>
                  <a:cubicBezTo>
                    <a:pt x="48796" y="51888"/>
                    <a:pt x="41386" y="56327"/>
                    <a:pt x="35719" y="59461"/>
                  </a:cubicBezTo>
                  <a:cubicBezTo>
                    <a:pt x="32004" y="61518"/>
                    <a:pt x="29042" y="63023"/>
                    <a:pt x="21231" y="65137"/>
                  </a:cubicBezTo>
                  <a:cubicBezTo>
                    <a:pt x="21317" y="65976"/>
                    <a:pt x="21403" y="66890"/>
                    <a:pt x="21479" y="67785"/>
                  </a:cubicBezTo>
                  <a:cubicBezTo>
                    <a:pt x="21622" y="69729"/>
                    <a:pt x="21679" y="71614"/>
                    <a:pt x="21212" y="73119"/>
                  </a:cubicBezTo>
                  <a:cubicBezTo>
                    <a:pt x="20736" y="74624"/>
                    <a:pt x="19736" y="75739"/>
                    <a:pt x="18707" y="76920"/>
                  </a:cubicBezTo>
                  <a:cubicBezTo>
                    <a:pt x="17679" y="78101"/>
                    <a:pt x="16621" y="79339"/>
                    <a:pt x="15497" y="80368"/>
                  </a:cubicBezTo>
                  <a:cubicBezTo>
                    <a:pt x="14373" y="81396"/>
                    <a:pt x="13202" y="82225"/>
                    <a:pt x="12173" y="83073"/>
                  </a:cubicBezTo>
                  <a:cubicBezTo>
                    <a:pt x="11144" y="83930"/>
                    <a:pt x="10258" y="84816"/>
                    <a:pt x="9554" y="86026"/>
                  </a:cubicBezTo>
                  <a:cubicBezTo>
                    <a:pt x="8849" y="87235"/>
                    <a:pt x="8315" y="88769"/>
                    <a:pt x="7696" y="90264"/>
                  </a:cubicBezTo>
                  <a:cubicBezTo>
                    <a:pt x="7077" y="91769"/>
                    <a:pt x="6372" y="93236"/>
                    <a:pt x="5401" y="94531"/>
                  </a:cubicBezTo>
                  <a:cubicBezTo>
                    <a:pt x="4429" y="95827"/>
                    <a:pt x="3191" y="96951"/>
                    <a:pt x="2753" y="98246"/>
                  </a:cubicBezTo>
                  <a:cubicBezTo>
                    <a:pt x="2305" y="99542"/>
                    <a:pt x="2657" y="101018"/>
                    <a:pt x="2305" y="102513"/>
                  </a:cubicBezTo>
                  <a:cubicBezTo>
                    <a:pt x="1953" y="104018"/>
                    <a:pt x="895" y="105552"/>
                    <a:pt x="362" y="107171"/>
                  </a:cubicBezTo>
                  <a:cubicBezTo>
                    <a:pt x="-171" y="108790"/>
                    <a:pt x="-171" y="110495"/>
                    <a:pt x="743" y="112086"/>
                  </a:cubicBezTo>
                  <a:cubicBezTo>
                    <a:pt x="1657" y="113677"/>
                    <a:pt x="3477" y="115153"/>
                    <a:pt x="6668" y="117296"/>
                  </a:cubicBezTo>
                  <a:cubicBezTo>
                    <a:pt x="9849" y="119449"/>
                    <a:pt x="14392" y="122278"/>
                    <a:pt x="16897" y="123602"/>
                  </a:cubicBezTo>
                  <a:cubicBezTo>
                    <a:pt x="19402" y="124926"/>
                    <a:pt x="19869" y="124754"/>
                    <a:pt x="20898" y="124488"/>
                  </a:cubicBezTo>
                  <a:cubicBezTo>
                    <a:pt x="21927" y="124221"/>
                    <a:pt x="23517" y="123869"/>
                    <a:pt x="24784" y="124078"/>
                  </a:cubicBezTo>
                  <a:cubicBezTo>
                    <a:pt x="26051" y="124288"/>
                    <a:pt x="26994" y="125050"/>
                    <a:pt x="28175" y="126116"/>
                  </a:cubicBezTo>
                  <a:cubicBezTo>
                    <a:pt x="29356" y="127174"/>
                    <a:pt x="30766" y="128536"/>
                    <a:pt x="32118" y="129917"/>
                  </a:cubicBezTo>
                  <a:cubicBezTo>
                    <a:pt x="33471" y="131298"/>
                    <a:pt x="34767" y="132717"/>
                    <a:pt x="36452" y="134155"/>
                  </a:cubicBezTo>
                  <a:cubicBezTo>
                    <a:pt x="38129" y="135603"/>
                    <a:pt x="40195" y="137070"/>
                    <a:pt x="41996" y="137870"/>
                  </a:cubicBezTo>
                  <a:cubicBezTo>
                    <a:pt x="43786" y="138670"/>
                    <a:pt x="45320" y="138785"/>
                    <a:pt x="47654" y="138546"/>
                  </a:cubicBezTo>
                  <a:cubicBezTo>
                    <a:pt x="49978" y="138308"/>
                    <a:pt x="53102" y="137718"/>
                    <a:pt x="55902" y="137365"/>
                  </a:cubicBezTo>
                  <a:cubicBezTo>
                    <a:pt x="58703" y="137013"/>
                    <a:pt x="61179" y="136899"/>
                    <a:pt x="63008" y="137689"/>
                  </a:cubicBezTo>
                  <a:cubicBezTo>
                    <a:pt x="64837" y="138489"/>
                    <a:pt x="66008" y="140194"/>
                    <a:pt x="67132" y="142347"/>
                  </a:cubicBezTo>
                  <a:cubicBezTo>
                    <a:pt x="68246" y="144500"/>
                    <a:pt x="69313" y="147090"/>
                    <a:pt x="70580" y="148834"/>
                  </a:cubicBezTo>
                  <a:cubicBezTo>
                    <a:pt x="71847" y="150567"/>
                    <a:pt x="73314" y="151453"/>
                    <a:pt x="74590" y="152310"/>
                  </a:cubicBezTo>
                  <a:cubicBezTo>
                    <a:pt x="75857" y="153167"/>
                    <a:pt x="76915" y="153986"/>
                    <a:pt x="78124" y="155406"/>
                  </a:cubicBezTo>
                  <a:cubicBezTo>
                    <a:pt x="79334" y="156825"/>
                    <a:pt x="80686" y="158825"/>
                    <a:pt x="81810" y="160292"/>
                  </a:cubicBezTo>
                  <a:cubicBezTo>
                    <a:pt x="82925" y="161769"/>
                    <a:pt x="83811" y="162711"/>
                    <a:pt x="84525" y="164388"/>
                  </a:cubicBezTo>
                  <a:cubicBezTo>
                    <a:pt x="85230" y="166064"/>
                    <a:pt x="85763" y="168484"/>
                    <a:pt x="86649" y="170960"/>
                  </a:cubicBezTo>
                  <a:cubicBezTo>
                    <a:pt x="87535" y="173437"/>
                    <a:pt x="88773" y="175970"/>
                    <a:pt x="90183" y="177618"/>
                  </a:cubicBezTo>
                  <a:cubicBezTo>
                    <a:pt x="91592" y="179266"/>
                    <a:pt x="93183" y="180028"/>
                    <a:pt x="94450" y="180914"/>
                  </a:cubicBezTo>
                  <a:cubicBezTo>
                    <a:pt x="95717" y="181800"/>
                    <a:pt x="96660" y="182800"/>
                    <a:pt x="97784" y="183628"/>
                  </a:cubicBezTo>
                  <a:cubicBezTo>
                    <a:pt x="98898" y="184457"/>
                    <a:pt x="100203" y="185105"/>
                    <a:pt x="101022" y="185953"/>
                  </a:cubicBezTo>
                  <a:cubicBezTo>
                    <a:pt x="101841" y="186810"/>
                    <a:pt x="102194" y="187867"/>
                    <a:pt x="102756" y="188810"/>
                  </a:cubicBezTo>
                  <a:cubicBezTo>
                    <a:pt x="103318" y="189753"/>
                    <a:pt x="104080" y="190582"/>
                    <a:pt x="105175" y="191848"/>
                  </a:cubicBezTo>
                  <a:cubicBezTo>
                    <a:pt x="106270" y="193115"/>
                    <a:pt x="107680" y="194820"/>
                    <a:pt x="109214" y="197154"/>
                  </a:cubicBezTo>
                  <a:cubicBezTo>
                    <a:pt x="110747" y="199478"/>
                    <a:pt x="112395" y="202431"/>
                    <a:pt x="113424" y="204136"/>
                  </a:cubicBezTo>
                  <a:cubicBezTo>
                    <a:pt x="114452" y="205841"/>
                    <a:pt x="114862" y="206317"/>
                    <a:pt x="115871" y="206612"/>
                  </a:cubicBezTo>
                  <a:cubicBezTo>
                    <a:pt x="116872" y="206907"/>
                    <a:pt x="118463" y="207022"/>
                    <a:pt x="119882" y="207317"/>
                  </a:cubicBezTo>
                  <a:cubicBezTo>
                    <a:pt x="121291" y="207612"/>
                    <a:pt x="122530" y="208089"/>
                    <a:pt x="123682" y="208793"/>
                  </a:cubicBezTo>
                  <a:cubicBezTo>
                    <a:pt x="124825" y="209498"/>
                    <a:pt x="125892" y="210441"/>
                    <a:pt x="127006" y="211622"/>
                  </a:cubicBezTo>
                  <a:cubicBezTo>
                    <a:pt x="128130" y="212803"/>
                    <a:pt x="129302" y="214213"/>
                    <a:pt x="130978" y="214985"/>
                  </a:cubicBezTo>
                  <a:cubicBezTo>
                    <a:pt x="132655" y="215747"/>
                    <a:pt x="134836" y="215870"/>
                    <a:pt x="137227" y="216070"/>
                  </a:cubicBezTo>
                  <a:cubicBezTo>
                    <a:pt x="139608" y="216280"/>
                    <a:pt x="142208" y="216575"/>
                    <a:pt x="144323" y="217490"/>
                  </a:cubicBezTo>
                  <a:cubicBezTo>
                    <a:pt x="146447" y="218404"/>
                    <a:pt x="148094" y="219938"/>
                    <a:pt x="149571" y="221319"/>
                  </a:cubicBezTo>
                  <a:cubicBezTo>
                    <a:pt x="151038" y="222738"/>
                    <a:pt x="152343" y="223976"/>
                    <a:pt x="153552" y="224738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A44C58FC-25F8-DDFA-BD61-9D2127193B47}"/>
                </a:ext>
              </a:extLst>
            </p:cNvPr>
            <p:cNvSpPr/>
            <p:nvPr/>
          </p:nvSpPr>
          <p:spPr>
            <a:xfrm>
              <a:off x="5205216" y="3987273"/>
              <a:ext cx="530000" cy="825357"/>
            </a:xfrm>
            <a:custGeom>
              <a:avLst/>
              <a:gdLst>
                <a:gd name="connsiteX0" fmla="*/ 439807 w 472620"/>
                <a:gd name="connsiteY0" fmla="*/ 463401 h 736000"/>
                <a:gd name="connsiteX1" fmla="*/ 437293 w 472620"/>
                <a:gd name="connsiteY1" fmla="*/ 457533 h 736000"/>
                <a:gd name="connsiteX2" fmla="*/ 436950 w 472620"/>
                <a:gd name="connsiteY2" fmla="*/ 452923 h 736000"/>
                <a:gd name="connsiteX3" fmla="*/ 436340 w 472620"/>
                <a:gd name="connsiteY3" fmla="*/ 446884 h 736000"/>
                <a:gd name="connsiteX4" fmla="*/ 437293 w 472620"/>
                <a:gd name="connsiteY4" fmla="*/ 442093 h 736000"/>
                <a:gd name="connsiteX5" fmla="*/ 439503 w 472620"/>
                <a:gd name="connsiteY5" fmla="*/ 437416 h 736000"/>
                <a:gd name="connsiteX6" fmla="*/ 442017 w 472620"/>
                <a:gd name="connsiteY6" fmla="*/ 431339 h 736000"/>
                <a:gd name="connsiteX7" fmla="*/ 442598 w 472620"/>
                <a:gd name="connsiteY7" fmla="*/ 423434 h 736000"/>
                <a:gd name="connsiteX8" fmla="*/ 441141 w 472620"/>
                <a:gd name="connsiteY8" fmla="*/ 415423 h 736000"/>
                <a:gd name="connsiteX9" fmla="*/ 439817 w 472620"/>
                <a:gd name="connsiteY9" fmla="*/ 408641 h 736000"/>
                <a:gd name="connsiteX10" fmla="*/ 439817 w 472620"/>
                <a:gd name="connsiteY10" fmla="*/ 403927 h 736000"/>
                <a:gd name="connsiteX11" fmla="*/ 443817 w 472620"/>
                <a:gd name="connsiteY11" fmla="*/ 399717 h 736000"/>
                <a:gd name="connsiteX12" fmla="*/ 447446 w 472620"/>
                <a:gd name="connsiteY12" fmla="*/ 397069 h 736000"/>
                <a:gd name="connsiteX13" fmla="*/ 449923 w 472620"/>
                <a:gd name="connsiteY13" fmla="*/ 393440 h 736000"/>
                <a:gd name="connsiteX14" fmla="*/ 455047 w 472620"/>
                <a:gd name="connsiteY14" fmla="*/ 390210 h 736000"/>
                <a:gd name="connsiteX15" fmla="*/ 456266 w 472620"/>
                <a:gd name="connsiteY15" fmla="*/ 384820 h 736000"/>
                <a:gd name="connsiteX16" fmla="*/ 450428 w 472620"/>
                <a:gd name="connsiteY16" fmla="*/ 379123 h 736000"/>
                <a:gd name="connsiteX17" fmla="*/ 444732 w 472620"/>
                <a:gd name="connsiteY17" fmla="*/ 376371 h 736000"/>
                <a:gd name="connsiteX18" fmla="*/ 442827 w 472620"/>
                <a:gd name="connsiteY18" fmla="*/ 374199 h 736000"/>
                <a:gd name="connsiteX19" fmla="*/ 444284 w 472620"/>
                <a:gd name="connsiteY19" fmla="*/ 368741 h 736000"/>
                <a:gd name="connsiteX20" fmla="*/ 444351 w 472620"/>
                <a:gd name="connsiteY20" fmla="*/ 363579 h 736000"/>
                <a:gd name="connsiteX21" fmla="*/ 443636 w 472620"/>
                <a:gd name="connsiteY21" fmla="*/ 359340 h 736000"/>
                <a:gd name="connsiteX22" fmla="*/ 440788 w 472620"/>
                <a:gd name="connsiteY22" fmla="*/ 356254 h 736000"/>
                <a:gd name="connsiteX23" fmla="*/ 438112 w 472620"/>
                <a:gd name="connsiteY23" fmla="*/ 350615 h 736000"/>
                <a:gd name="connsiteX24" fmla="*/ 434549 w 472620"/>
                <a:gd name="connsiteY24" fmla="*/ 344614 h 736000"/>
                <a:gd name="connsiteX25" fmla="*/ 428034 w 472620"/>
                <a:gd name="connsiteY25" fmla="*/ 338614 h 736000"/>
                <a:gd name="connsiteX26" fmla="*/ 424605 w 472620"/>
                <a:gd name="connsiteY26" fmla="*/ 332403 h 736000"/>
                <a:gd name="connsiteX27" fmla="*/ 423253 w 472620"/>
                <a:gd name="connsiteY27" fmla="*/ 327174 h 736000"/>
                <a:gd name="connsiteX28" fmla="*/ 419890 w 472620"/>
                <a:gd name="connsiteY28" fmla="*/ 322831 h 736000"/>
                <a:gd name="connsiteX29" fmla="*/ 418300 w 472620"/>
                <a:gd name="connsiteY29" fmla="*/ 317678 h 736000"/>
                <a:gd name="connsiteX30" fmla="*/ 415004 w 472620"/>
                <a:gd name="connsiteY30" fmla="*/ 313944 h 736000"/>
                <a:gd name="connsiteX31" fmla="*/ 414223 w 472620"/>
                <a:gd name="connsiteY31" fmla="*/ 309801 h 736000"/>
                <a:gd name="connsiteX32" fmla="*/ 411642 w 472620"/>
                <a:gd name="connsiteY32" fmla="*/ 306714 h 736000"/>
                <a:gd name="connsiteX33" fmla="*/ 410623 w 472620"/>
                <a:gd name="connsiteY33" fmla="*/ 303457 h 736000"/>
                <a:gd name="connsiteX34" fmla="*/ 404584 w 472620"/>
                <a:gd name="connsiteY34" fmla="*/ 290160 h 736000"/>
                <a:gd name="connsiteX35" fmla="*/ 382733 w 472620"/>
                <a:gd name="connsiteY35" fmla="*/ 224504 h 736000"/>
                <a:gd name="connsiteX36" fmla="*/ 347272 w 472620"/>
                <a:gd name="connsiteY36" fmla="*/ 114129 h 736000"/>
                <a:gd name="connsiteX37" fmla="*/ 309953 w 472620"/>
                <a:gd name="connsiteY37" fmla="*/ 0 h 736000"/>
                <a:gd name="connsiteX38" fmla="*/ 185156 w 472620"/>
                <a:gd name="connsiteY38" fmla="*/ 17107 h 736000"/>
                <a:gd name="connsiteX39" fmla="*/ 0 w 472620"/>
                <a:gd name="connsiteY39" fmla="*/ 39614 h 736000"/>
                <a:gd name="connsiteX40" fmla="*/ 3410 w 472620"/>
                <a:gd name="connsiteY40" fmla="*/ 43548 h 736000"/>
                <a:gd name="connsiteX41" fmla="*/ 6715 w 472620"/>
                <a:gd name="connsiteY41" fmla="*/ 47501 h 736000"/>
                <a:gd name="connsiteX42" fmla="*/ 10373 w 472620"/>
                <a:gd name="connsiteY42" fmla="*/ 51082 h 736000"/>
                <a:gd name="connsiteX43" fmla="*/ 14973 w 472620"/>
                <a:gd name="connsiteY43" fmla="*/ 52959 h 736000"/>
                <a:gd name="connsiteX44" fmla="*/ 16526 w 472620"/>
                <a:gd name="connsiteY44" fmla="*/ 54168 h 736000"/>
                <a:gd name="connsiteX45" fmla="*/ 16450 w 472620"/>
                <a:gd name="connsiteY45" fmla="*/ 57712 h 736000"/>
                <a:gd name="connsiteX46" fmla="*/ 17202 w 472620"/>
                <a:gd name="connsiteY46" fmla="*/ 111766 h 736000"/>
                <a:gd name="connsiteX47" fmla="*/ 22088 w 472620"/>
                <a:gd name="connsiteY47" fmla="*/ 325041 h 736000"/>
                <a:gd name="connsiteX48" fmla="*/ 25184 w 472620"/>
                <a:gd name="connsiteY48" fmla="*/ 465248 h 736000"/>
                <a:gd name="connsiteX49" fmla="*/ 25003 w 472620"/>
                <a:gd name="connsiteY49" fmla="*/ 502425 h 736000"/>
                <a:gd name="connsiteX50" fmla="*/ 33528 w 472620"/>
                <a:gd name="connsiteY50" fmla="*/ 558460 h 736000"/>
                <a:gd name="connsiteX51" fmla="*/ 60855 w 472620"/>
                <a:gd name="connsiteY51" fmla="*/ 718775 h 736000"/>
                <a:gd name="connsiteX52" fmla="*/ 62189 w 472620"/>
                <a:gd name="connsiteY52" fmla="*/ 717928 h 736000"/>
                <a:gd name="connsiteX53" fmla="*/ 65341 w 472620"/>
                <a:gd name="connsiteY53" fmla="*/ 716689 h 736000"/>
                <a:gd name="connsiteX54" fmla="*/ 68428 w 472620"/>
                <a:gd name="connsiteY54" fmla="*/ 717718 h 736000"/>
                <a:gd name="connsiteX55" fmla="*/ 70961 w 472620"/>
                <a:gd name="connsiteY55" fmla="*/ 719394 h 736000"/>
                <a:gd name="connsiteX56" fmla="*/ 73876 w 472620"/>
                <a:gd name="connsiteY56" fmla="*/ 718128 h 736000"/>
                <a:gd name="connsiteX57" fmla="*/ 77638 w 472620"/>
                <a:gd name="connsiteY57" fmla="*/ 718099 h 736000"/>
                <a:gd name="connsiteX58" fmla="*/ 81991 w 472620"/>
                <a:gd name="connsiteY58" fmla="*/ 719156 h 736000"/>
                <a:gd name="connsiteX59" fmla="*/ 84734 w 472620"/>
                <a:gd name="connsiteY59" fmla="*/ 719804 h 736000"/>
                <a:gd name="connsiteX60" fmla="*/ 86135 w 472620"/>
                <a:gd name="connsiteY60" fmla="*/ 722681 h 736000"/>
                <a:gd name="connsiteX61" fmla="*/ 88259 w 472620"/>
                <a:gd name="connsiteY61" fmla="*/ 724319 h 736000"/>
                <a:gd name="connsiteX62" fmla="*/ 90659 w 472620"/>
                <a:gd name="connsiteY62" fmla="*/ 723195 h 736000"/>
                <a:gd name="connsiteX63" fmla="*/ 93850 w 472620"/>
                <a:gd name="connsiteY63" fmla="*/ 721652 h 736000"/>
                <a:gd name="connsiteX64" fmla="*/ 96040 w 472620"/>
                <a:gd name="connsiteY64" fmla="*/ 715766 h 736000"/>
                <a:gd name="connsiteX65" fmla="*/ 96279 w 472620"/>
                <a:gd name="connsiteY65" fmla="*/ 710594 h 736000"/>
                <a:gd name="connsiteX66" fmla="*/ 95050 w 472620"/>
                <a:gd name="connsiteY66" fmla="*/ 705183 h 736000"/>
                <a:gd name="connsiteX67" fmla="*/ 95631 w 472620"/>
                <a:gd name="connsiteY67" fmla="*/ 700802 h 736000"/>
                <a:gd name="connsiteX68" fmla="*/ 94469 w 472620"/>
                <a:gd name="connsiteY68" fmla="*/ 697478 h 736000"/>
                <a:gd name="connsiteX69" fmla="*/ 94469 w 472620"/>
                <a:gd name="connsiteY69" fmla="*/ 694258 h 736000"/>
                <a:gd name="connsiteX70" fmla="*/ 95974 w 472620"/>
                <a:gd name="connsiteY70" fmla="*/ 690934 h 736000"/>
                <a:gd name="connsiteX71" fmla="*/ 96726 w 472620"/>
                <a:gd name="connsiteY71" fmla="*/ 687133 h 736000"/>
                <a:gd name="connsiteX72" fmla="*/ 98203 w 472620"/>
                <a:gd name="connsiteY72" fmla="*/ 684085 h 736000"/>
                <a:gd name="connsiteX73" fmla="*/ 98203 w 472620"/>
                <a:gd name="connsiteY73" fmla="*/ 680113 h 736000"/>
                <a:gd name="connsiteX74" fmla="*/ 97755 w 472620"/>
                <a:gd name="connsiteY74" fmla="*/ 675932 h 736000"/>
                <a:gd name="connsiteX75" fmla="*/ 100089 w 472620"/>
                <a:gd name="connsiteY75" fmla="*/ 673770 h 736000"/>
                <a:gd name="connsiteX76" fmla="*/ 102213 w 472620"/>
                <a:gd name="connsiteY76" fmla="*/ 671065 h 736000"/>
                <a:gd name="connsiteX77" fmla="*/ 103451 w 472620"/>
                <a:gd name="connsiteY77" fmla="*/ 669112 h 736000"/>
                <a:gd name="connsiteX78" fmla="*/ 106642 w 472620"/>
                <a:gd name="connsiteY78" fmla="*/ 670274 h 736000"/>
                <a:gd name="connsiteX79" fmla="*/ 111090 w 472620"/>
                <a:gd name="connsiteY79" fmla="*/ 671779 h 736000"/>
                <a:gd name="connsiteX80" fmla="*/ 114852 w 472620"/>
                <a:gd name="connsiteY80" fmla="*/ 673522 h 736000"/>
                <a:gd name="connsiteX81" fmla="*/ 115986 w 472620"/>
                <a:gd name="connsiteY81" fmla="*/ 677123 h 736000"/>
                <a:gd name="connsiteX82" fmla="*/ 116500 w 472620"/>
                <a:gd name="connsiteY82" fmla="*/ 681199 h 736000"/>
                <a:gd name="connsiteX83" fmla="*/ 118310 w 472620"/>
                <a:gd name="connsiteY83" fmla="*/ 685343 h 736000"/>
                <a:gd name="connsiteX84" fmla="*/ 119063 w 472620"/>
                <a:gd name="connsiteY84" fmla="*/ 688010 h 736000"/>
                <a:gd name="connsiteX85" fmla="*/ 117796 w 472620"/>
                <a:gd name="connsiteY85" fmla="*/ 690819 h 736000"/>
                <a:gd name="connsiteX86" fmla="*/ 116700 w 472620"/>
                <a:gd name="connsiteY86" fmla="*/ 693220 h 736000"/>
                <a:gd name="connsiteX87" fmla="*/ 114957 w 472620"/>
                <a:gd name="connsiteY87" fmla="*/ 695106 h 736000"/>
                <a:gd name="connsiteX88" fmla="*/ 115948 w 472620"/>
                <a:gd name="connsiteY88" fmla="*/ 697744 h 736000"/>
                <a:gd name="connsiteX89" fmla="*/ 118348 w 472620"/>
                <a:gd name="connsiteY89" fmla="*/ 700621 h 736000"/>
                <a:gd name="connsiteX90" fmla="*/ 120024 w 472620"/>
                <a:gd name="connsiteY90" fmla="*/ 705412 h 736000"/>
                <a:gd name="connsiteX91" fmla="*/ 124063 w 472620"/>
                <a:gd name="connsiteY91" fmla="*/ 708831 h 736000"/>
                <a:gd name="connsiteX92" fmla="*/ 129169 w 472620"/>
                <a:gd name="connsiteY92" fmla="*/ 711984 h 736000"/>
                <a:gd name="connsiteX93" fmla="*/ 133378 w 472620"/>
                <a:gd name="connsiteY93" fmla="*/ 715518 h 736000"/>
                <a:gd name="connsiteX94" fmla="*/ 137493 w 472620"/>
                <a:gd name="connsiteY94" fmla="*/ 718842 h 736000"/>
                <a:gd name="connsiteX95" fmla="*/ 140884 w 472620"/>
                <a:gd name="connsiteY95" fmla="*/ 722261 h 736000"/>
                <a:gd name="connsiteX96" fmla="*/ 139855 w 472620"/>
                <a:gd name="connsiteY96" fmla="*/ 726376 h 736000"/>
                <a:gd name="connsiteX97" fmla="*/ 134712 w 472620"/>
                <a:gd name="connsiteY97" fmla="*/ 728701 h 736000"/>
                <a:gd name="connsiteX98" fmla="*/ 130226 w 472620"/>
                <a:gd name="connsiteY98" fmla="*/ 730282 h 736000"/>
                <a:gd name="connsiteX99" fmla="*/ 126768 w 472620"/>
                <a:gd name="connsiteY99" fmla="*/ 730929 h 736000"/>
                <a:gd name="connsiteX100" fmla="*/ 123510 w 472620"/>
                <a:gd name="connsiteY100" fmla="*/ 729796 h 736000"/>
                <a:gd name="connsiteX101" fmla="*/ 120253 w 472620"/>
                <a:gd name="connsiteY101" fmla="*/ 729558 h 736000"/>
                <a:gd name="connsiteX102" fmla="*/ 116481 w 472620"/>
                <a:gd name="connsiteY102" fmla="*/ 731168 h 736000"/>
                <a:gd name="connsiteX103" fmla="*/ 112957 w 472620"/>
                <a:gd name="connsiteY103" fmla="*/ 733187 h 736000"/>
                <a:gd name="connsiteX104" fmla="*/ 111728 w 472620"/>
                <a:gd name="connsiteY104" fmla="*/ 735378 h 736000"/>
                <a:gd name="connsiteX105" fmla="*/ 113985 w 472620"/>
                <a:gd name="connsiteY105" fmla="*/ 735921 h 736000"/>
                <a:gd name="connsiteX106" fmla="*/ 117034 w 472620"/>
                <a:gd name="connsiteY106" fmla="*/ 734787 h 736000"/>
                <a:gd name="connsiteX107" fmla="*/ 120701 w 472620"/>
                <a:gd name="connsiteY107" fmla="*/ 734235 h 736000"/>
                <a:gd name="connsiteX108" fmla="*/ 125501 w 472620"/>
                <a:gd name="connsiteY108" fmla="*/ 733206 h 736000"/>
                <a:gd name="connsiteX109" fmla="*/ 133655 w 472620"/>
                <a:gd name="connsiteY109" fmla="*/ 731977 h 736000"/>
                <a:gd name="connsiteX110" fmla="*/ 146018 w 472620"/>
                <a:gd name="connsiteY110" fmla="*/ 728520 h 736000"/>
                <a:gd name="connsiteX111" fmla="*/ 159686 w 472620"/>
                <a:gd name="connsiteY111" fmla="*/ 724824 h 736000"/>
                <a:gd name="connsiteX112" fmla="*/ 173793 w 472620"/>
                <a:gd name="connsiteY112" fmla="*/ 720337 h 736000"/>
                <a:gd name="connsiteX113" fmla="*/ 175146 w 472620"/>
                <a:gd name="connsiteY113" fmla="*/ 716956 h 736000"/>
                <a:gd name="connsiteX114" fmla="*/ 175146 w 472620"/>
                <a:gd name="connsiteY114" fmla="*/ 715365 h 736000"/>
                <a:gd name="connsiteX115" fmla="*/ 173917 w 472620"/>
                <a:gd name="connsiteY115" fmla="*/ 713518 h 736000"/>
                <a:gd name="connsiteX116" fmla="*/ 175117 w 472620"/>
                <a:gd name="connsiteY116" fmla="*/ 710860 h 736000"/>
                <a:gd name="connsiteX117" fmla="*/ 178413 w 472620"/>
                <a:gd name="connsiteY117" fmla="*/ 708317 h 736000"/>
                <a:gd name="connsiteX118" fmla="*/ 179908 w 472620"/>
                <a:gd name="connsiteY118" fmla="*/ 702993 h 736000"/>
                <a:gd name="connsiteX119" fmla="*/ 182632 w 472620"/>
                <a:gd name="connsiteY119" fmla="*/ 698687 h 736000"/>
                <a:gd name="connsiteX120" fmla="*/ 185776 w 472620"/>
                <a:gd name="connsiteY120" fmla="*/ 695163 h 736000"/>
                <a:gd name="connsiteX121" fmla="*/ 183861 w 472620"/>
                <a:gd name="connsiteY121" fmla="*/ 692401 h 736000"/>
                <a:gd name="connsiteX122" fmla="*/ 179622 w 472620"/>
                <a:gd name="connsiteY122" fmla="*/ 689972 h 736000"/>
                <a:gd name="connsiteX123" fmla="*/ 177641 w 472620"/>
                <a:gd name="connsiteY123" fmla="*/ 686114 h 736000"/>
                <a:gd name="connsiteX124" fmla="*/ 175660 w 472620"/>
                <a:gd name="connsiteY124" fmla="*/ 683190 h 736000"/>
                <a:gd name="connsiteX125" fmla="*/ 177060 w 472620"/>
                <a:gd name="connsiteY125" fmla="*/ 678332 h 736000"/>
                <a:gd name="connsiteX126" fmla="*/ 180289 w 472620"/>
                <a:gd name="connsiteY126" fmla="*/ 669502 h 736000"/>
                <a:gd name="connsiteX127" fmla="*/ 179470 w 472620"/>
                <a:gd name="connsiteY127" fmla="*/ 662568 h 736000"/>
                <a:gd name="connsiteX128" fmla="*/ 173698 w 472620"/>
                <a:gd name="connsiteY128" fmla="*/ 658692 h 736000"/>
                <a:gd name="connsiteX129" fmla="*/ 163792 w 472620"/>
                <a:gd name="connsiteY129" fmla="*/ 653920 h 736000"/>
                <a:gd name="connsiteX130" fmla="*/ 157372 w 472620"/>
                <a:gd name="connsiteY130" fmla="*/ 648300 h 736000"/>
                <a:gd name="connsiteX131" fmla="*/ 152105 w 472620"/>
                <a:gd name="connsiteY131" fmla="*/ 643394 h 736000"/>
                <a:gd name="connsiteX132" fmla="*/ 147113 w 472620"/>
                <a:gd name="connsiteY132" fmla="*/ 638308 h 736000"/>
                <a:gd name="connsiteX133" fmla="*/ 147028 w 472620"/>
                <a:gd name="connsiteY133" fmla="*/ 631841 h 736000"/>
                <a:gd name="connsiteX134" fmla="*/ 149123 w 472620"/>
                <a:gd name="connsiteY134" fmla="*/ 625973 h 736000"/>
                <a:gd name="connsiteX135" fmla="*/ 148990 w 472620"/>
                <a:gd name="connsiteY135" fmla="*/ 621220 h 736000"/>
                <a:gd name="connsiteX136" fmla="*/ 149038 w 472620"/>
                <a:gd name="connsiteY136" fmla="*/ 618249 h 736000"/>
                <a:gd name="connsiteX137" fmla="*/ 151876 w 472620"/>
                <a:gd name="connsiteY137" fmla="*/ 615667 h 736000"/>
                <a:gd name="connsiteX138" fmla="*/ 172526 w 472620"/>
                <a:gd name="connsiteY138" fmla="*/ 612591 h 736000"/>
                <a:gd name="connsiteX139" fmla="*/ 272405 w 472620"/>
                <a:gd name="connsiteY139" fmla="*/ 598370 h 736000"/>
                <a:gd name="connsiteX140" fmla="*/ 472621 w 472620"/>
                <a:gd name="connsiteY140" fmla="*/ 568128 h 736000"/>
                <a:gd name="connsiteX141" fmla="*/ 472469 w 472620"/>
                <a:gd name="connsiteY141" fmla="*/ 567547 h 736000"/>
                <a:gd name="connsiteX142" fmla="*/ 470535 w 472620"/>
                <a:gd name="connsiteY142" fmla="*/ 561261 h 736000"/>
                <a:gd name="connsiteX143" fmla="*/ 466897 w 472620"/>
                <a:gd name="connsiteY143" fmla="*/ 553698 h 736000"/>
                <a:gd name="connsiteX144" fmla="*/ 463029 w 472620"/>
                <a:gd name="connsiteY144" fmla="*/ 548640 h 736000"/>
                <a:gd name="connsiteX145" fmla="*/ 459229 w 472620"/>
                <a:gd name="connsiteY145" fmla="*/ 544468 h 736000"/>
                <a:gd name="connsiteX146" fmla="*/ 455152 w 472620"/>
                <a:gd name="connsiteY146" fmla="*/ 537677 h 736000"/>
                <a:gd name="connsiteX147" fmla="*/ 452609 w 472620"/>
                <a:gd name="connsiteY147" fmla="*/ 532590 h 736000"/>
                <a:gd name="connsiteX148" fmla="*/ 454371 w 472620"/>
                <a:gd name="connsiteY148" fmla="*/ 529295 h 736000"/>
                <a:gd name="connsiteX149" fmla="*/ 454333 w 472620"/>
                <a:gd name="connsiteY149" fmla="*/ 523599 h 736000"/>
                <a:gd name="connsiteX150" fmla="*/ 453285 w 472620"/>
                <a:gd name="connsiteY150" fmla="*/ 517627 h 736000"/>
                <a:gd name="connsiteX151" fmla="*/ 454809 w 472620"/>
                <a:gd name="connsiteY151" fmla="*/ 512569 h 736000"/>
                <a:gd name="connsiteX152" fmla="*/ 454847 w 472620"/>
                <a:gd name="connsiteY152" fmla="*/ 508054 h 736000"/>
                <a:gd name="connsiteX153" fmla="*/ 454609 w 472620"/>
                <a:gd name="connsiteY153" fmla="*/ 504320 h 736000"/>
                <a:gd name="connsiteX154" fmla="*/ 453761 w 472620"/>
                <a:gd name="connsiteY154" fmla="*/ 500215 h 736000"/>
                <a:gd name="connsiteX155" fmla="*/ 455657 w 472620"/>
                <a:gd name="connsiteY155" fmla="*/ 494957 h 736000"/>
                <a:gd name="connsiteX156" fmla="*/ 455419 w 472620"/>
                <a:gd name="connsiteY156" fmla="*/ 490033 h 736000"/>
                <a:gd name="connsiteX157" fmla="*/ 452771 w 472620"/>
                <a:gd name="connsiteY157" fmla="*/ 485451 h 736000"/>
                <a:gd name="connsiteX158" fmla="*/ 451685 w 472620"/>
                <a:gd name="connsiteY158" fmla="*/ 480260 h 736000"/>
                <a:gd name="connsiteX159" fmla="*/ 447380 w 472620"/>
                <a:gd name="connsiteY159" fmla="*/ 474964 h 736000"/>
                <a:gd name="connsiteX160" fmla="*/ 441884 w 472620"/>
                <a:gd name="connsiteY160" fmla="*/ 468859 h 736000"/>
                <a:gd name="connsiteX161" fmla="*/ 439807 w 472620"/>
                <a:gd name="connsiteY161" fmla="*/ 463401 h 73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472620" h="736000">
                  <a:moveTo>
                    <a:pt x="439807" y="463401"/>
                  </a:moveTo>
                  <a:cubicBezTo>
                    <a:pt x="439093" y="461467"/>
                    <a:pt x="437807" y="459229"/>
                    <a:pt x="437293" y="457533"/>
                  </a:cubicBezTo>
                  <a:cubicBezTo>
                    <a:pt x="436778" y="455838"/>
                    <a:pt x="437054" y="454685"/>
                    <a:pt x="436950" y="452923"/>
                  </a:cubicBezTo>
                  <a:cubicBezTo>
                    <a:pt x="436845" y="451161"/>
                    <a:pt x="436378" y="448789"/>
                    <a:pt x="436340" y="446884"/>
                  </a:cubicBezTo>
                  <a:cubicBezTo>
                    <a:pt x="436302" y="444989"/>
                    <a:pt x="436712" y="443560"/>
                    <a:pt x="437293" y="442093"/>
                  </a:cubicBezTo>
                  <a:cubicBezTo>
                    <a:pt x="437864" y="440636"/>
                    <a:pt x="438617" y="439140"/>
                    <a:pt x="439503" y="437416"/>
                  </a:cubicBezTo>
                  <a:cubicBezTo>
                    <a:pt x="440379" y="435683"/>
                    <a:pt x="441398" y="433721"/>
                    <a:pt x="442017" y="431339"/>
                  </a:cubicBezTo>
                  <a:cubicBezTo>
                    <a:pt x="442627" y="428968"/>
                    <a:pt x="442827" y="426187"/>
                    <a:pt x="442598" y="423434"/>
                  </a:cubicBezTo>
                  <a:cubicBezTo>
                    <a:pt x="442360" y="420691"/>
                    <a:pt x="441684" y="417976"/>
                    <a:pt x="441141" y="415423"/>
                  </a:cubicBezTo>
                  <a:cubicBezTo>
                    <a:pt x="440598" y="412880"/>
                    <a:pt x="440188" y="410508"/>
                    <a:pt x="439817" y="408641"/>
                  </a:cubicBezTo>
                  <a:cubicBezTo>
                    <a:pt x="439445" y="406775"/>
                    <a:pt x="439102" y="405422"/>
                    <a:pt x="439817" y="403927"/>
                  </a:cubicBezTo>
                  <a:cubicBezTo>
                    <a:pt x="440531" y="402431"/>
                    <a:pt x="442293" y="400802"/>
                    <a:pt x="443817" y="399717"/>
                  </a:cubicBezTo>
                  <a:cubicBezTo>
                    <a:pt x="445341" y="398631"/>
                    <a:pt x="446637" y="398088"/>
                    <a:pt x="447446" y="397069"/>
                  </a:cubicBezTo>
                  <a:cubicBezTo>
                    <a:pt x="448256" y="396049"/>
                    <a:pt x="448599" y="394554"/>
                    <a:pt x="449923" y="393440"/>
                  </a:cubicBezTo>
                  <a:cubicBezTo>
                    <a:pt x="451247" y="392325"/>
                    <a:pt x="453552" y="391573"/>
                    <a:pt x="455047" y="390210"/>
                  </a:cubicBezTo>
                  <a:cubicBezTo>
                    <a:pt x="456543" y="388858"/>
                    <a:pt x="457219" y="386886"/>
                    <a:pt x="456266" y="384820"/>
                  </a:cubicBezTo>
                  <a:cubicBezTo>
                    <a:pt x="455314" y="382753"/>
                    <a:pt x="452733" y="380581"/>
                    <a:pt x="450428" y="379123"/>
                  </a:cubicBezTo>
                  <a:cubicBezTo>
                    <a:pt x="448123" y="377666"/>
                    <a:pt x="446084" y="376914"/>
                    <a:pt x="444732" y="376371"/>
                  </a:cubicBezTo>
                  <a:cubicBezTo>
                    <a:pt x="443370" y="375828"/>
                    <a:pt x="442693" y="375495"/>
                    <a:pt x="442827" y="374199"/>
                  </a:cubicBezTo>
                  <a:cubicBezTo>
                    <a:pt x="442960" y="372913"/>
                    <a:pt x="443912" y="370675"/>
                    <a:pt x="444284" y="368741"/>
                  </a:cubicBezTo>
                  <a:cubicBezTo>
                    <a:pt x="444655" y="366808"/>
                    <a:pt x="444455" y="365179"/>
                    <a:pt x="444351" y="363579"/>
                  </a:cubicBezTo>
                  <a:cubicBezTo>
                    <a:pt x="444246" y="361988"/>
                    <a:pt x="444246" y="360426"/>
                    <a:pt x="443636" y="359340"/>
                  </a:cubicBezTo>
                  <a:cubicBezTo>
                    <a:pt x="443027" y="358254"/>
                    <a:pt x="441798" y="357644"/>
                    <a:pt x="440788" y="356254"/>
                  </a:cubicBezTo>
                  <a:cubicBezTo>
                    <a:pt x="439769" y="354863"/>
                    <a:pt x="438960" y="352692"/>
                    <a:pt x="438112" y="350615"/>
                  </a:cubicBezTo>
                  <a:cubicBezTo>
                    <a:pt x="437264" y="348548"/>
                    <a:pt x="436378" y="346577"/>
                    <a:pt x="434549" y="344614"/>
                  </a:cubicBezTo>
                  <a:cubicBezTo>
                    <a:pt x="432711" y="342643"/>
                    <a:pt x="429939" y="340681"/>
                    <a:pt x="428034" y="338614"/>
                  </a:cubicBezTo>
                  <a:cubicBezTo>
                    <a:pt x="426129" y="336547"/>
                    <a:pt x="425120" y="334375"/>
                    <a:pt x="424605" y="332403"/>
                  </a:cubicBezTo>
                  <a:cubicBezTo>
                    <a:pt x="424101" y="330441"/>
                    <a:pt x="424101" y="328669"/>
                    <a:pt x="423253" y="327174"/>
                  </a:cubicBezTo>
                  <a:cubicBezTo>
                    <a:pt x="422405" y="325679"/>
                    <a:pt x="420710" y="324460"/>
                    <a:pt x="419890" y="322831"/>
                  </a:cubicBezTo>
                  <a:cubicBezTo>
                    <a:pt x="419071" y="321202"/>
                    <a:pt x="419148" y="319164"/>
                    <a:pt x="418300" y="317678"/>
                  </a:cubicBezTo>
                  <a:cubicBezTo>
                    <a:pt x="417452" y="316182"/>
                    <a:pt x="415690" y="315239"/>
                    <a:pt x="415004" y="313944"/>
                  </a:cubicBezTo>
                  <a:cubicBezTo>
                    <a:pt x="414328" y="312658"/>
                    <a:pt x="414728" y="311029"/>
                    <a:pt x="414223" y="309801"/>
                  </a:cubicBezTo>
                  <a:cubicBezTo>
                    <a:pt x="413709" y="308581"/>
                    <a:pt x="412290" y="307772"/>
                    <a:pt x="411642" y="306714"/>
                  </a:cubicBezTo>
                  <a:cubicBezTo>
                    <a:pt x="410994" y="305667"/>
                    <a:pt x="411137" y="304371"/>
                    <a:pt x="410623" y="303457"/>
                  </a:cubicBezTo>
                  <a:cubicBezTo>
                    <a:pt x="410118" y="302543"/>
                    <a:pt x="408956" y="302000"/>
                    <a:pt x="404584" y="290160"/>
                  </a:cubicBezTo>
                  <a:cubicBezTo>
                    <a:pt x="400212" y="278320"/>
                    <a:pt x="392611" y="255175"/>
                    <a:pt x="382733" y="224504"/>
                  </a:cubicBezTo>
                  <a:cubicBezTo>
                    <a:pt x="372856" y="193834"/>
                    <a:pt x="360712" y="155629"/>
                    <a:pt x="347272" y="114129"/>
                  </a:cubicBezTo>
                  <a:cubicBezTo>
                    <a:pt x="335528" y="77867"/>
                    <a:pt x="322802" y="39090"/>
                    <a:pt x="309953" y="0"/>
                  </a:cubicBezTo>
                  <a:cubicBezTo>
                    <a:pt x="272882" y="5477"/>
                    <a:pt x="233810" y="10868"/>
                    <a:pt x="185156" y="17107"/>
                  </a:cubicBezTo>
                  <a:cubicBezTo>
                    <a:pt x="131340" y="24012"/>
                    <a:pt x="65818" y="31956"/>
                    <a:pt x="0" y="39614"/>
                  </a:cubicBezTo>
                  <a:cubicBezTo>
                    <a:pt x="1276" y="41472"/>
                    <a:pt x="2410" y="42500"/>
                    <a:pt x="3410" y="43548"/>
                  </a:cubicBezTo>
                  <a:cubicBezTo>
                    <a:pt x="4639" y="44853"/>
                    <a:pt x="5658" y="46177"/>
                    <a:pt x="6715" y="47501"/>
                  </a:cubicBezTo>
                  <a:cubicBezTo>
                    <a:pt x="7763" y="48825"/>
                    <a:pt x="8858" y="50149"/>
                    <a:pt x="10373" y="51082"/>
                  </a:cubicBezTo>
                  <a:cubicBezTo>
                    <a:pt x="11887" y="52016"/>
                    <a:pt x="13840" y="52568"/>
                    <a:pt x="14973" y="52959"/>
                  </a:cubicBezTo>
                  <a:cubicBezTo>
                    <a:pt x="16097" y="53349"/>
                    <a:pt x="16411" y="53578"/>
                    <a:pt x="16526" y="54168"/>
                  </a:cubicBezTo>
                  <a:cubicBezTo>
                    <a:pt x="16640" y="54750"/>
                    <a:pt x="16564" y="55693"/>
                    <a:pt x="16450" y="57712"/>
                  </a:cubicBezTo>
                  <a:cubicBezTo>
                    <a:pt x="16335" y="59741"/>
                    <a:pt x="16173" y="62855"/>
                    <a:pt x="17202" y="111766"/>
                  </a:cubicBezTo>
                  <a:cubicBezTo>
                    <a:pt x="18231" y="160677"/>
                    <a:pt x="20441" y="255384"/>
                    <a:pt x="22088" y="325041"/>
                  </a:cubicBezTo>
                  <a:cubicBezTo>
                    <a:pt x="23736" y="394697"/>
                    <a:pt x="24822" y="439312"/>
                    <a:pt x="25184" y="465248"/>
                  </a:cubicBezTo>
                  <a:cubicBezTo>
                    <a:pt x="25546" y="491185"/>
                    <a:pt x="25184" y="498434"/>
                    <a:pt x="25003" y="502425"/>
                  </a:cubicBezTo>
                  <a:cubicBezTo>
                    <a:pt x="24822" y="506416"/>
                    <a:pt x="24822" y="507139"/>
                    <a:pt x="33528" y="558460"/>
                  </a:cubicBezTo>
                  <a:cubicBezTo>
                    <a:pt x="39491" y="593598"/>
                    <a:pt x="49530" y="652443"/>
                    <a:pt x="60855" y="718775"/>
                  </a:cubicBezTo>
                  <a:cubicBezTo>
                    <a:pt x="61265" y="718480"/>
                    <a:pt x="61731" y="718195"/>
                    <a:pt x="62189" y="717928"/>
                  </a:cubicBezTo>
                  <a:cubicBezTo>
                    <a:pt x="63246" y="717309"/>
                    <a:pt x="64275" y="716766"/>
                    <a:pt x="65341" y="716689"/>
                  </a:cubicBezTo>
                  <a:cubicBezTo>
                    <a:pt x="66399" y="716623"/>
                    <a:pt x="67504" y="717032"/>
                    <a:pt x="68428" y="717718"/>
                  </a:cubicBezTo>
                  <a:cubicBezTo>
                    <a:pt x="69352" y="718404"/>
                    <a:pt x="70104" y="719366"/>
                    <a:pt x="70961" y="719394"/>
                  </a:cubicBezTo>
                  <a:cubicBezTo>
                    <a:pt x="71818" y="719423"/>
                    <a:pt x="72780" y="718537"/>
                    <a:pt x="73876" y="718128"/>
                  </a:cubicBezTo>
                  <a:cubicBezTo>
                    <a:pt x="74971" y="717718"/>
                    <a:pt x="76209" y="717785"/>
                    <a:pt x="77638" y="718099"/>
                  </a:cubicBezTo>
                  <a:cubicBezTo>
                    <a:pt x="79077" y="718404"/>
                    <a:pt x="80724" y="718956"/>
                    <a:pt x="81991" y="719156"/>
                  </a:cubicBezTo>
                  <a:cubicBezTo>
                    <a:pt x="83258" y="719366"/>
                    <a:pt x="84153" y="719223"/>
                    <a:pt x="84734" y="719804"/>
                  </a:cubicBezTo>
                  <a:cubicBezTo>
                    <a:pt x="85315" y="720385"/>
                    <a:pt x="85592" y="721690"/>
                    <a:pt x="86135" y="722681"/>
                  </a:cubicBezTo>
                  <a:cubicBezTo>
                    <a:pt x="86677" y="723671"/>
                    <a:pt x="87506" y="724357"/>
                    <a:pt x="88259" y="724319"/>
                  </a:cubicBezTo>
                  <a:cubicBezTo>
                    <a:pt x="89011" y="724290"/>
                    <a:pt x="89697" y="723529"/>
                    <a:pt x="90659" y="723195"/>
                  </a:cubicBezTo>
                  <a:cubicBezTo>
                    <a:pt x="91621" y="722852"/>
                    <a:pt x="92850" y="722919"/>
                    <a:pt x="93850" y="721652"/>
                  </a:cubicBezTo>
                  <a:cubicBezTo>
                    <a:pt x="94840" y="720385"/>
                    <a:pt x="95593" y="717775"/>
                    <a:pt x="96040" y="715766"/>
                  </a:cubicBezTo>
                  <a:cubicBezTo>
                    <a:pt x="96488" y="713746"/>
                    <a:pt x="96621" y="712308"/>
                    <a:pt x="96279" y="710594"/>
                  </a:cubicBezTo>
                  <a:cubicBezTo>
                    <a:pt x="95936" y="708879"/>
                    <a:pt x="95117" y="706898"/>
                    <a:pt x="95050" y="705183"/>
                  </a:cubicBezTo>
                  <a:cubicBezTo>
                    <a:pt x="94983" y="703469"/>
                    <a:pt x="95669" y="702030"/>
                    <a:pt x="95631" y="700802"/>
                  </a:cubicBezTo>
                  <a:cubicBezTo>
                    <a:pt x="95602" y="699563"/>
                    <a:pt x="94850" y="698544"/>
                    <a:pt x="94469" y="697478"/>
                  </a:cubicBezTo>
                  <a:cubicBezTo>
                    <a:pt x="94097" y="696411"/>
                    <a:pt x="94097" y="695315"/>
                    <a:pt x="94469" y="694258"/>
                  </a:cubicBezTo>
                  <a:cubicBezTo>
                    <a:pt x="94850" y="693201"/>
                    <a:pt x="95602" y="692172"/>
                    <a:pt x="95974" y="690934"/>
                  </a:cubicBezTo>
                  <a:cubicBezTo>
                    <a:pt x="96355" y="689696"/>
                    <a:pt x="96355" y="688257"/>
                    <a:pt x="96726" y="687133"/>
                  </a:cubicBezTo>
                  <a:cubicBezTo>
                    <a:pt x="97107" y="686000"/>
                    <a:pt x="97860" y="685181"/>
                    <a:pt x="98203" y="684085"/>
                  </a:cubicBezTo>
                  <a:cubicBezTo>
                    <a:pt x="98545" y="682990"/>
                    <a:pt x="98479" y="681618"/>
                    <a:pt x="98203" y="680113"/>
                  </a:cubicBezTo>
                  <a:cubicBezTo>
                    <a:pt x="97927" y="678609"/>
                    <a:pt x="97450" y="676961"/>
                    <a:pt x="97755" y="675932"/>
                  </a:cubicBezTo>
                  <a:cubicBezTo>
                    <a:pt x="98060" y="674903"/>
                    <a:pt x="99155" y="674494"/>
                    <a:pt x="100089" y="673770"/>
                  </a:cubicBezTo>
                  <a:cubicBezTo>
                    <a:pt x="101012" y="673055"/>
                    <a:pt x="101765" y="672027"/>
                    <a:pt x="102213" y="671065"/>
                  </a:cubicBezTo>
                  <a:cubicBezTo>
                    <a:pt x="102660" y="670103"/>
                    <a:pt x="102794" y="669217"/>
                    <a:pt x="103451" y="669112"/>
                  </a:cubicBezTo>
                  <a:cubicBezTo>
                    <a:pt x="104099" y="669007"/>
                    <a:pt x="105261" y="669693"/>
                    <a:pt x="106642" y="670274"/>
                  </a:cubicBezTo>
                  <a:cubicBezTo>
                    <a:pt x="108013" y="670855"/>
                    <a:pt x="109585" y="671331"/>
                    <a:pt x="111090" y="671779"/>
                  </a:cubicBezTo>
                  <a:cubicBezTo>
                    <a:pt x="112595" y="672227"/>
                    <a:pt x="114033" y="672636"/>
                    <a:pt x="114852" y="673522"/>
                  </a:cubicBezTo>
                  <a:cubicBezTo>
                    <a:pt x="115681" y="674418"/>
                    <a:pt x="115881" y="675789"/>
                    <a:pt x="115986" y="677123"/>
                  </a:cubicBezTo>
                  <a:cubicBezTo>
                    <a:pt x="116091" y="678456"/>
                    <a:pt x="116091" y="679761"/>
                    <a:pt x="116500" y="681199"/>
                  </a:cubicBezTo>
                  <a:cubicBezTo>
                    <a:pt x="116910" y="682638"/>
                    <a:pt x="117738" y="684209"/>
                    <a:pt x="118310" y="685343"/>
                  </a:cubicBezTo>
                  <a:cubicBezTo>
                    <a:pt x="118891" y="686476"/>
                    <a:pt x="119234" y="687153"/>
                    <a:pt x="119063" y="688010"/>
                  </a:cubicBezTo>
                  <a:cubicBezTo>
                    <a:pt x="118891" y="688867"/>
                    <a:pt x="118205" y="689896"/>
                    <a:pt x="117796" y="690819"/>
                  </a:cubicBezTo>
                  <a:cubicBezTo>
                    <a:pt x="117386" y="691744"/>
                    <a:pt x="117243" y="692563"/>
                    <a:pt x="116700" y="693220"/>
                  </a:cubicBezTo>
                  <a:cubicBezTo>
                    <a:pt x="116148" y="693868"/>
                    <a:pt x="115195" y="694344"/>
                    <a:pt x="114957" y="695106"/>
                  </a:cubicBezTo>
                  <a:cubicBezTo>
                    <a:pt x="114719" y="695868"/>
                    <a:pt x="115195" y="696887"/>
                    <a:pt x="115948" y="697744"/>
                  </a:cubicBezTo>
                  <a:cubicBezTo>
                    <a:pt x="116700" y="698602"/>
                    <a:pt x="117729" y="699287"/>
                    <a:pt x="118348" y="700621"/>
                  </a:cubicBezTo>
                  <a:cubicBezTo>
                    <a:pt x="118967" y="701954"/>
                    <a:pt x="119177" y="703945"/>
                    <a:pt x="120024" y="705412"/>
                  </a:cubicBezTo>
                  <a:cubicBezTo>
                    <a:pt x="120882" y="706879"/>
                    <a:pt x="122387" y="707841"/>
                    <a:pt x="124063" y="708831"/>
                  </a:cubicBezTo>
                  <a:cubicBezTo>
                    <a:pt x="125739" y="709822"/>
                    <a:pt x="127587" y="710851"/>
                    <a:pt x="129169" y="711984"/>
                  </a:cubicBezTo>
                  <a:cubicBezTo>
                    <a:pt x="130750" y="713118"/>
                    <a:pt x="132045" y="714346"/>
                    <a:pt x="133378" y="715518"/>
                  </a:cubicBezTo>
                  <a:cubicBezTo>
                    <a:pt x="134712" y="716680"/>
                    <a:pt x="136084" y="717775"/>
                    <a:pt x="137493" y="718842"/>
                  </a:cubicBezTo>
                  <a:cubicBezTo>
                    <a:pt x="138894" y="719899"/>
                    <a:pt x="140332" y="720928"/>
                    <a:pt x="140884" y="722261"/>
                  </a:cubicBezTo>
                  <a:cubicBezTo>
                    <a:pt x="141427" y="723595"/>
                    <a:pt x="141084" y="725243"/>
                    <a:pt x="139855" y="726376"/>
                  </a:cubicBezTo>
                  <a:cubicBezTo>
                    <a:pt x="138617" y="727500"/>
                    <a:pt x="136503" y="728120"/>
                    <a:pt x="134712" y="728701"/>
                  </a:cubicBezTo>
                  <a:cubicBezTo>
                    <a:pt x="132931" y="729281"/>
                    <a:pt x="131493" y="729834"/>
                    <a:pt x="130226" y="730282"/>
                  </a:cubicBezTo>
                  <a:cubicBezTo>
                    <a:pt x="128959" y="730729"/>
                    <a:pt x="127863" y="731072"/>
                    <a:pt x="126768" y="730929"/>
                  </a:cubicBezTo>
                  <a:cubicBezTo>
                    <a:pt x="125673" y="730796"/>
                    <a:pt x="124577" y="730177"/>
                    <a:pt x="123510" y="729796"/>
                  </a:cubicBezTo>
                  <a:cubicBezTo>
                    <a:pt x="122453" y="729424"/>
                    <a:pt x="121425" y="729281"/>
                    <a:pt x="120253" y="729558"/>
                  </a:cubicBezTo>
                  <a:cubicBezTo>
                    <a:pt x="119091" y="729834"/>
                    <a:pt x="117786" y="730520"/>
                    <a:pt x="116481" y="731168"/>
                  </a:cubicBezTo>
                  <a:cubicBezTo>
                    <a:pt x="115176" y="731815"/>
                    <a:pt x="113881" y="732434"/>
                    <a:pt x="112957" y="733187"/>
                  </a:cubicBezTo>
                  <a:cubicBezTo>
                    <a:pt x="112033" y="733939"/>
                    <a:pt x="111480" y="734835"/>
                    <a:pt x="111728" y="735378"/>
                  </a:cubicBezTo>
                  <a:cubicBezTo>
                    <a:pt x="111966" y="735921"/>
                    <a:pt x="112995" y="736130"/>
                    <a:pt x="113985" y="735921"/>
                  </a:cubicBezTo>
                  <a:cubicBezTo>
                    <a:pt x="114976" y="735721"/>
                    <a:pt x="115938" y="735101"/>
                    <a:pt x="117034" y="734787"/>
                  </a:cubicBezTo>
                  <a:cubicBezTo>
                    <a:pt x="118129" y="734482"/>
                    <a:pt x="119367" y="734482"/>
                    <a:pt x="120701" y="734235"/>
                  </a:cubicBezTo>
                  <a:cubicBezTo>
                    <a:pt x="122034" y="733997"/>
                    <a:pt x="123472" y="733520"/>
                    <a:pt x="125501" y="733206"/>
                  </a:cubicBezTo>
                  <a:cubicBezTo>
                    <a:pt x="127521" y="732901"/>
                    <a:pt x="130121" y="732758"/>
                    <a:pt x="133655" y="731977"/>
                  </a:cubicBezTo>
                  <a:cubicBezTo>
                    <a:pt x="137179" y="731187"/>
                    <a:pt x="141637" y="729748"/>
                    <a:pt x="146018" y="728520"/>
                  </a:cubicBezTo>
                  <a:cubicBezTo>
                    <a:pt x="150400" y="727281"/>
                    <a:pt x="154724" y="726262"/>
                    <a:pt x="159686" y="724824"/>
                  </a:cubicBezTo>
                  <a:cubicBezTo>
                    <a:pt x="164030" y="723567"/>
                    <a:pt x="168869" y="721995"/>
                    <a:pt x="173793" y="720337"/>
                  </a:cubicBezTo>
                  <a:cubicBezTo>
                    <a:pt x="174193" y="718890"/>
                    <a:pt x="174812" y="717709"/>
                    <a:pt x="175146" y="716956"/>
                  </a:cubicBezTo>
                  <a:cubicBezTo>
                    <a:pt x="175508" y="716128"/>
                    <a:pt x="175508" y="715813"/>
                    <a:pt x="175146" y="715365"/>
                  </a:cubicBezTo>
                  <a:cubicBezTo>
                    <a:pt x="174793" y="714918"/>
                    <a:pt x="174079" y="714337"/>
                    <a:pt x="173917" y="713518"/>
                  </a:cubicBezTo>
                  <a:cubicBezTo>
                    <a:pt x="173764" y="712689"/>
                    <a:pt x="174165" y="711622"/>
                    <a:pt x="175117" y="710860"/>
                  </a:cubicBezTo>
                  <a:cubicBezTo>
                    <a:pt x="176079" y="710108"/>
                    <a:pt x="177594" y="709660"/>
                    <a:pt x="178413" y="708317"/>
                  </a:cubicBezTo>
                  <a:cubicBezTo>
                    <a:pt x="179241" y="706984"/>
                    <a:pt x="179375" y="704755"/>
                    <a:pt x="179908" y="702993"/>
                  </a:cubicBezTo>
                  <a:cubicBezTo>
                    <a:pt x="180442" y="701230"/>
                    <a:pt x="181375" y="699935"/>
                    <a:pt x="182632" y="698687"/>
                  </a:cubicBezTo>
                  <a:cubicBezTo>
                    <a:pt x="183880" y="697439"/>
                    <a:pt x="185442" y="696239"/>
                    <a:pt x="185776" y="695163"/>
                  </a:cubicBezTo>
                  <a:cubicBezTo>
                    <a:pt x="186109" y="694096"/>
                    <a:pt x="185213" y="693163"/>
                    <a:pt x="183861" y="692401"/>
                  </a:cubicBezTo>
                  <a:cubicBezTo>
                    <a:pt x="182499" y="691639"/>
                    <a:pt x="180670" y="691058"/>
                    <a:pt x="179622" y="689972"/>
                  </a:cubicBezTo>
                  <a:cubicBezTo>
                    <a:pt x="178575" y="688877"/>
                    <a:pt x="178308" y="687276"/>
                    <a:pt x="177641" y="686114"/>
                  </a:cubicBezTo>
                  <a:cubicBezTo>
                    <a:pt x="176974" y="684952"/>
                    <a:pt x="175898" y="684238"/>
                    <a:pt x="175660" y="683190"/>
                  </a:cubicBezTo>
                  <a:cubicBezTo>
                    <a:pt x="175412" y="682142"/>
                    <a:pt x="175993" y="680761"/>
                    <a:pt x="177060" y="678332"/>
                  </a:cubicBezTo>
                  <a:cubicBezTo>
                    <a:pt x="178127" y="675904"/>
                    <a:pt x="179689" y="672417"/>
                    <a:pt x="180289" y="669502"/>
                  </a:cubicBezTo>
                  <a:cubicBezTo>
                    <a:pt x="180889" y="666588"/>
                    <a:pt x="180537" y="664216"/>
                    <a:pt x="179470" y="662568"/>
                  </a:cubicBezTo>
                  <a:cubicBezTo>
                    <a:pt x="178403" y="660921"/>
                    <a:pt x="176612" y="659987"/>
                    <a:pt x="173698" y="658692"/>
                  </a:cubicBezTo>
                  <a:cubicBezTo>
                    <a:pt x="170783" y="657396"/>
                    <a:pt x="166716" y="655748"/>
                    <a:pt x="163792" y="653920"/>
                  </a:cubicBezTo>
                  <a:cubicBezTo>
                    <a:pt x="160868" y="652091"/>
                    <a:pt x="159087" y="650081"/>
                    <a:pt x="157372" y="648300"/>
                  </a:cubicBezTo>
                  <a:cubicBezTo>
                    <a:pt x="155657" y="646519"/>
                    <a:pt x="154000" y="644957"/>
                    <a:pt x="152105" y="643394"/>
                  </a:cubicBezTo>
                  <a:cubicBezTo>
                    <a:pt x="150209" y="641832"/>
                    <a:pt x="148066" y="640270"/>
                    <a:pt x="147113" y="638308"/>
                  </a:cubicBezTo>
                  <a:cubicBezTo>
                    <a:pt x="146152" y="636346"/>
                    <a:pt x="146380" y="633984"/>
                    <a:pt x="147028" y="631841"/>
                  </a:cubicBezTo>
                  <a:cubicBezTo>
                    <a:pt x="147676" y="629698"/>
                    <a:pt x="148742" y="627783"/>
                    <a:pt x="149123" y="625973"/>
                  </a:cubicBezTo>
                  <a:cubicBezTo>
                    <a:pt x="149504" y="624164"/>
                    <a:pt x="149190" y="622478"/>
                    <a:pt x="148990" y="621220"/>
                  </a:cubicBezTo>
                  <a:cubicBezTo>
                    <a:pt x="148790" y="619973"/>
                    <a:pt x="148695" y="619163"/>
                    <a:pt x="149038" y="618249"/>
                  </a:cubicBezTo>
                  <a:cubicBezTo>
                    <a:pt x="149371" y="617334"/>
                    <a:pt x="150133" y="616315"/>
                    <a:pt x="151876" y="615667"/>
                  </a:cubicBezTo>
                  <a:cubicBezTo>
                    <a:pt x="153619" y="615020"/>
                    <a:pt x="156334" y="614753"/>
                    <a:pt x="172526" y="612591"/>
                  </a:cubicBezTo>
                  <a:cubicBezTo>
                    <a:pt x="188719" y="610428"/>
                    <a:pt x="218380" y="606371"/>
                    <a:pt x="272405" y="598370"/>
                  </a:cubicBezTo>
                  <a:cubicBezTo>
                    <a:pt x="323993" y="590740"/>
                    <a:pt x="397802" y="579510"/>
                    <a:pt x="472621" y="568128"/>
                  </a:cubicBezTo>
                  <a:cubicBezTo>
                    <a:pt x="472573" y="567937"/>
                    <a:pt x="472526" y="567747"/>
                    <a:pt x="472469" y="567547"/>
                  </a:cubicBezTo>
                  <a:cubicBezTo>
                    <a:pt x="472059" y="565956"/>
                    <a:pt x="471497" y="563775"/>
                    <a:pt x="470535" y="561261"/>
                  </a:cubicBezTo>
                  <a:cubicBezTo>
                    <a:pt x="469573" y="558746"/>
                    <a:pt x="468220" y="555898"/>
                    <a:pt x="466897" y="553698"/>
                  </a:cubicBezTo>
                  <a:cubicBezTo>
                    <a:pt x="465572" y="551497"/>
                    <a:pt x="464287" y="549935"/>
                    <a:pt x="463029" y="548640"/>
                  </a:cubicBezTo>
                  <a:cubicBezTo>
                    <a:pt x="461772" y="547354"/>
                    <a:pt x="460553" y="546335"/>
                    <a:pt x="459229" y="544468"/>
                  </a:cubicBezTo>
                  <a:cubicBezTo>
                    <a:pt x="457905" y="542601"/>
                    <a:pt x="456476" y="539887"/>
                    <a:pt x="455152" y="537677"/>
                  </a:cubicBezTo>
                  <a:cubicBezTo>
                    <a:pt x="453828" y="535476"/>
                    <a:pt x="452609" y="533771"/>
                    <a:pt x="452609" y="532590"/>
                  </a:cubicBezTo>
                  <a:cubicBezTo>
                    <a:pt x="452609" y="531409"/>
                    <a:pt x="453828" y="530723"/>
                    <a:pt x="454371" y="529295"/>
                  </a:cubicBezTo>
                  <a:cubicBezTo>
                    <a:pt x="454914" y="527875"/>
                    <a:pt x="454771" y="525694"/>
                    <a:pt x="454333" y="523599"/>
                  </a:cubicBezTo>
                  <a:cubicBezTo>
                    <a:pt x="453895" y="521503"/>
                    <a:pt x="453142" y="519455"/>
                    <a:pt x="453285" y="517627"/>
                  </a:cubicBezTo>
                  <a:cubicBezTo>
                    <a:pt x="453419" y="515798"/>
                    <a:pt x="454438" y="514169"/>
                    <a:pt x="454809" y="512569"/>
                  </a:cubicBezTo>
                  <a:cubicBezTo>
                    <a:pt x="455181" y="510978"/>
                    <a:pt x="454914" y="509416"/>
                    <a:pt x="454847" y="508054"/>
                  </a:cubicBezTo>
                  <a:cubicBezTo>
                    <a:pt x="454781" y="506701"/>
                    <a:pt x="454914" y="505539"/>
                    <a:pt x="454609" y="504320"/>
                  </a:cubicBezTo>
                  <a:cubicBezTo>
                    <a:pt x="454304" y="503101"/>
                    <a:pt x="453561" y="501805"/>
                    <a:pt x="453761" y="500215"/>
                  </a:cubicBezTo>
                  <a:cubicBezTo>
                    <a:pt x="453962" y="498624"/>
                    <a:pt x="455114" y="496729"/>
                    <a:pt x="455657" y="494957"/>
                  </a:cubicBezTo>
                  <a:cubicBezTo>
                    <a:pt x="456200" y="493195"/>
                    <a:pt x="456133" y="491566"/>
                    <a:pt x="455419" y="490033"/>
                  </a:cubicBezTo>
                  <a:cubicBezTo>
                    <a:pt x="454704" y="488509"/>
                    <a:pt x="453352" y="487080"/>
                    <a:pt x="452771" y="485451"/>
                  </a:cubicBezTo>
                  <a:cubicBezTo>
                    <a:pt x="452190" y="483822"/>
                    <a:pt x="452399" y="481994"/>
                    <a:pt x="451685" y="480260"/>
                  </a:cubicBezTo>
                  <a:cubicBezTo>
                    <a:pt x="450970" y="478526"/>
                    <a:pt x="449342" y="476898"/>
                    <a:pt x="447380" y="474964"/>
                  </a:cubicBezTo>
                  <a:cubicBezTo>
                    <a:pt x="445408" y="473030"/>
                    <a:pt x="443103" y="470792"/>
                    <a:pt x="441884" y="468859"/>
                  </a:cubicBezTo>
                  <a:cubicBezTo>
                    <a:pt x="440655" y="466963"/>
                    <a:pt x="440512" y="465344"/>
                    <a:pt x="439807" y="46340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9C0E7D2D-42B4-66AD-05E7-1C22052DDF6C}"/>
                </a:ext>
              </a:extLst>
            </p:cNvPr>
            <p:cNvSpPr/>
            <p:nvPr/>
          </p:nvSpPr>
          <p:spPr>
            <a:xfrm>
              <a:off x="5552886" y="3930159"/>
              <a:ext cx="726710" cy="736525"/>
            </a:xfrm>
            <a:custGeom>
              <a:avLst/>
              <a:gdLst>
                <a:gd name="connsiteX0" fmla="*/ 127264 w 648033"/>
                <a:gd name="connsiteY0" fmla="*/ 508463 h 656785"/>
                <a:gd name="connsiteX1" fmla="*/ 129778 w 648033"/>
                <a:gd name="connsiteY1" fmla="*/ 514331 h 656785"/>
                <a:gd name="connsiteX2" fmla="*/ 131855 w 648033"/>
                <a:gd name="connsiteY2" fmla="*/ 519827 h 656785"/>
                <a:gd name="connsiteX3" fmla="*/ 137351 w 648033"/>
                <a:gd name="connsiteY3" fmla="*/ 525932 h 656785"/>
                <a:gd name="connsiteX4" fmla="*/ 141656 w 648033"/>
                <a:gd name="connsiteY4" fmla="*/ 531228 h 656785"/>
                <a:gd name="connsiteX5" fmla="*/ 142742 w 648033"/>
                <a:gd name="connsiteY5" fmla="*/ 536419 h 656785"/>
                <a:gd name="connsiteX6" fmla="*/ 145390 w 648033"/>
                <a:gd name="connsiteY6" fmla="*/ 541001 h 656785"/>
                <a:gd name="connsiteX7" fmla="*/ 145628 w 648033"/>
                <a:gd name="connsiteY7" fmla="*/ 545925 h 656785"/>
                <a:gd name="connsiteX8" fmla="*/ 143732 w 648033"/>
                <a:gd name="connsiteY8" fmla="*/ 551183 h 656785"/>
                <a:gd name="connsiteX9" fmla="*/ 144580 w 648033"/>
                <a:gd name="connsiteY9" fmla="*/ 555289 h 656785"/>
                <a:gd name="connsiteX10" fmla="*/ 144818 w 648033"/>
                <a:gd name="connsiteY10" fmla="*/ 559022 h 656785"/>
                <a:gd name="connsiteX11" fmla="*/ 144780 w 648033"/>
                <a:gd name="connsiteY11" fmla="*/ 563537 h 656785"/>
                <a:gd name="connsiteX12" fmla="*/ 143256 w 648033"/>
                <a:gd name="connsiteY12" fmla="*/ 568595 h 656785"/>
                <a:gd name="connsiteX13" fmla="*/ 144304 w 648033"/>
                <a:gd name="connsiteY13" fmla="*/ 574567 h 656785"/>
                <a:gd name="connsiteX14" fmla="*/ 144342 w 648033"/>
                <a:gd name="connsiteY14" fmla="*/ 580263 h 656785"/>
                <a:gd name="connsiteX15" fmla="*/ 142580 w 648033"/>
                <a:gd name="connsiteY15" fmla="*/ 583559 h 656785"/>
                <a:gd name="connsiteX16" fmla="*/ 145123 w 648033"/>
                <a:gd name="connsiteY16" fmla="*/ 588645 h 656785"/>
                <a:gd name="connsiteX17" fmla="*/ 149200 w 648033"/>
                <a:gd name="connsiteY17" fmla="*/ 595436 h 656785"/>
                <a:gd name="connsiteX18" fmla="*/ 153000 w 648033"/>
                <a:gd name="connsiteY18" fmla="*/ 599608 h 656785"/>
                <a:gd name="connsiteX19" fmla="*/ 156867 w 648033"/>
                <a:gd name="connsiteY19" fmla="*/ 604666 h 656785"/>
                <a:gd name="connsiteX20" fmla="*/ 160506 w 648033"/>
                <a:gd name="connsiteY20" fmla="*/ 612229 h 656785"/>
                <a:gd name="connsiteX21" fmla="*/ 162440 w 648033"/>
                <a:gd name="connsiteY21" fmla="*/ 618515 h 656785"/>
                <a:gd name="connsiteX22" fmla="*/ 162592 w 648033"/>
                <a:gd name="connsiteY22" fmla="*/ 619097 h 656785"/>
                <a:gd name="connsiteX23" fmla="*/ 164040 w 648033"/>
                <a:gd name="connsiteY23" fmla="*/ 622449 h 656785"/>
                <a:gd name="connsiteX24" fmla="*/ 167764 w 648033"/>
                <a:gd name="connsiteY24" fmla="*/ 627098 h 656785"/>
                <a:gd name="connsiteX25" fmla="*/ 170993 w 648033"/>
                <a:gd name="connsiteY25" fmla="*/ 632727 h 656785"/>
                <a:gd name="connsiteX26" fmla="*/ 175603 w 648033"/>
                <a:gd name="connsiteY26" fmla="*/ 639985 h 656785"/>
                <a:gd name="connsiteX27" fmla="*/ 177165 w 648033"/>
                <a:gd name="connsiteY27" fmla="*/ 646976 h 656785"/>
                <a:gd name="connsiteX28" fmla="*/ 178889 w 648033"/>
                <a:gd name="connsiteY28" fmla="*/ 651824 h 656785"/>
                <a:gd name="connsiteX29" fmla="*/ 183128 w 648033"/>
                <a:gd name="connsiteY29" fmla="*/ 654672 h 656785"/>
                <a:gd name="connsiteX30" fmla="*/ 189881 w 648033"/>
                <a:gd name="connsiteY30" fmla="*/ 656777 h 656785"/>
                <a:gd name="connsiteX31" fmla="*/ 200806 w 648033"/>
                <a:gd name="connsiteY31" fmla="*/ 655320 h 656785"/>
                <a:gd name="connsiteX32" fmla="*/ 224390 w 648033"/>
                <a:gd name="connsiteY32" fmla="*/ 653387 h 656785"/>
                <a:gd name="connsiteX33" fmla="*/ 273215 w 648033"/>
                <a:gd name="connsiteY33" fmla="*/ 648605 h 656785"/>
                <a:gd name="connsiteX34" fmla="*/ 385115 w 648033"/>
                <a:gd name="connsiteY34" fmla="*/ 636394 h 656785"/>
                <a:gd name="connsiteX35" fmla="*/ 491481 w 648033"/>
                <a:gd name="connsiteY35" fmla="*/ 625230 h 656785"/>
                <a:gd name="connsiteX36" fmla="*/ 517846 w 648033"/>
                <a:gd name="connsiteY36" fmla="*/ 622783 h 656785"/>
                <a:gd name="connsiteX37" fmla="*/ 519474 w 648033"/>
                <a:gd name="connsiteY37" fmla="*/ 624069 h 656785"/>
                <a:gd name="connsiteX38" fmla="*/ 521103 w 648033"/>
                <a:gd name="connsiteY38" fmla="*/ 628345 h 656785"/>
                <a:gd name="connsiteX39" fmla="*/ 523923 w 648033"/>
                <a:gd name="connsiteY39" fmla="*/ 634451 h 656785"/>
                <a:gd name="connsiteX40" fmla="*/ 527047 w 648033"/>
                <a:gd name="connsiteY40" fmla="*/ 644966 h 656785"/>
                <a:gd name="connsiteX41" fmla="*/ 532819 w 648033"/>
                <a:gd name="connsiteY41" fmla="*/ 649348 h 656785"/>
                <a:gd name="connsiteX42" fmla="*/ 539058 w 648033"/>
                <a:gd name="connsiteY42" fmla="*/ 647281 h 656785"/>
                <a:gd name="connsiteX43" fmla="*/ 543601 w 648033"/>
                <a:gd name="connsiteY43" fmla="*/ 644366 h 656785"/>
                <a:gd name="connsiteX44" fmla="*/ 543744 w 648033"/>
                <a:gd name="connsiteY44" fmla="*/ 638670 h 656785"/>
                <a:gd name="connsiteX45" fmla="*/ 545173 w 648033"/>
                <a:gd name="connsiteY45" fmla="*/ 632184 h 656785"/>
                <a:gd name="connsiteX46" fmla="*/ 545783 w 648033"/>
                <a:gd name="connsiteY46" fmla="*/ 624821 h 656785"/>
                <a:gd name="connsiteX47" fmla="*/ 543944 w 648033"/>
                <a:gd name="connsiteY47" fmla="*/ 616239 h 656785"/>
                <a:gd name="connsiteX48" fmla="*/ 539030 w 648033"/>
                <a:gd name="connsiteY48" fmla="*/ 608571 h 656785"/>
                <a:gd name="connsiteX49" fmla="*/ 536591 w 648033"/>
                <a:gd name="connsiteY49" fmla="*/ 600837 h 656785"/>
                <a:gd name="connsiteX50" fmla="*/ 535305 w 648033"/>
                <a:gd name="connsiteY50" fmla="*/ 596056 h 656785"/>
                <a:gd name="connsiteX51" fmla="*/ 536353 w 648033"/>
                <a:gd name="connsiteY51" fmla="*/ 591607 h 656785"/>
                <a:gd name="connsiteX52" fmla="*/ 536048 w 648033"/>
                <a:gd name="connsiteY52" fmla="*/ 588588 h 656785"/>
                <a:gd name="connsiteX53" fmla="*/ 538658 w 648033"/>
                <a:gd name="connsiteY53" fmla="*/ 585835 h 656785"/>
                <a:gd name="connsiteX54" fmla="*/ 541572 w 648033"/>
                <a:gd name="connsiteY54" fmla="*/ 581796 h 656785"/>
                <a:gd name="connsiteX55" fmla="*/ 544192 w 648033"/>
                <a:gd name="connsiteY55" fmla="*/ 577758 h 656785"/>
                <a:gd name="connsiteX56" fmla="*/ 548802 w 648033"/>
                <a:gd name="connsiteY56" fmla="*/ 577929 h 656785"/>
                <a:gd name="connsiteX57" fmla="*/ 551993 w 648033"/>
                <a:gd name="connsiteY57" fmla="*/ 578101 h 656785"/>
                <a:gd name="connsiteX58" fmla="*/ 557794 w 648033"/>
                <a:gd name="connsiteY58" fmla="*/ 579834 h 656785"/>
                <a:gd name="connsiteX59" fmla="*/ 564509 w 648033"/>
                <a:gd name="connsiteY59" fmla="*/ 581092 h 656785"/>
                <a:gd name="connsiteX60" fmla="*/ 569938 w 648033"/>
                <a:gd name="connsiteY60" fmla="*/ 581473 h 656785"/>
                <a:gd name="connsiteX61" fmla="*/ 574958 w 648033"/>
                <a:gd name="connsiteY61" fmla="*/ 583264 h 656785"/>
                <a:gd name="connsiteX62" fmla="*/ 581806 w 648033"/>
                <a:gd name="connsiteY62" fmla="*/ 582873 h 656785"/>
                <a:gd name="connsiteX63" fmla="*/ 588493 w 648033"/>
                <a:gd name="connsiteY63" fmla="*/ 583816 h 656785"/>
                <a:gd name="connsiteX64" fmla="*/ 596398 w 648033"/>
                <a:gd name="connsiteY64" fmla="*/ 583682 h 656785"/>
                <a:gd name="connsiteX65" fmla="*/ 603018 w 648033"/>
                <a:gd name="connsiteY65" fmla="*/ 582330 h 656785"/>
                <a:gd name="connsiteX66" fmla="*/ 608334 w 648033"/>
                <a:gd name="connsiteY66" fmla="*/ 583682 h 656785"/>
                <a:gd name="connsiteX67" fmla="*/ 613686 w 648033"/>
                <a:gd name="connsiteY67" fmla="*/ 583721 h 656785"/>
                <a:gd name="connsiteX68" fmla="*/ 613753 w 648033"/>
                <a:gd name="connsiteY68" fmla="*/ 583702 h 656785"/>
                <a:gd name="connsiteX69" fmla="*/ 611076 w 648033"/>
                <a:gd name="connsiteY69" fmla="*/ 580777 h 656785"/>
                <a:gd name="connsiteX70" fmla="*/ 609810 w 648033"/>
                <a:gd name="connsiteY70" fmla="*/ 577958 h 656785"/>
                <a:gd name="connsiteX71" fmla="*/ 608571 w 648033"/>
                <a:gd name="connsiteY71" fmla="*/ 574510 h 656785"/>
                <a:gd name="connsiteX72" fmla="*/ 609162 w 648033"/>
                <a:gd name="connsiteY72" fmla="*/ 571090 h 656785"/>
                <a:gd name="connsiteX73" fmla="*/ 611572 w 648033"/>
                <a:gd name="connsiteY73" fmla="*/ 565299 h 656785"/>
                <a:gd name="connsiteX74" fmla="*/ 612562 w 648033"/>
                <a:gd name="connsiteY74" fmla="*/ 559280 h 656785"/>
                <a:gd name="connsiteX75" fmla="*/ 611619 w 648033"/>
                <a:gd name="connsiteY75" fmla="*/ 550555 h 656785"/>
                <a:gd name="connsiteX76" fmla="*/ 609495 w 648033"/>
                <a:gd name="connsiteY76" fmla="*/ 544611 h 656785"/>
                <a:gd name="connsiteX77" fmla="*/ 607267 w 648033"/>
                <a:gd name="connsiteY77" fmla="*/ 544516 h 656785"/>
                <a:gd name="connsiteX78" fmla="*/ 605599 w 648033"/>
                <a:gd name="connsiteY78" fmla="*/ 546821 h 656785"/>
                <a:gd name="connsiteX79" fmla="*/ 603504 w 648033"/>
                <a:gd name="connsiteY79" fmla="*/ 546345 h 656785"/>
                <a:gd name="connsiteX80" fmla="*/ 601066 w 648033"/>
                <a:gd name="connsiteY80" fmla="*/ 546687 h 656785"/>
                <a:gd name="connsiteX81" fmla="*/ 599199 w 648033"/>
                <a:gd name="connsiteY81" fmla="*/ 546554 h 656785"/>
                <a:gd name="connsiteX82" fmla="*/ 599428 w 648033"/>
                <a:gd name="connsiteY82" fmla="*/ 544411 h 656785"/>
                <a:gd name="connsiteX83" fmla="*/ 602247 w 648033"/>
                <a:gd name="connsiteY83" fmla="*/ 541544 h 656785"/>
                <a:gd name="connsiteX84" fmla="*/ 605066 w 648033"/>
                <a:gd name="connsiteY84" fmla="*/ 540963 h 656785"/>
                <a:gd name="connsiteX85" fmla="*/ 606981 w 648033"/>
                <a:gd name="connsiteY85" fmla="*/ 538801 h 656785"/>
                <a:gd name="connsiteX86" fmla="*/ 607524 w 648033"/>
                <a:gd name="connsiteY86" fmla="*/ 531457 h 656785"/>
                <a:gd name="connsiteX87" fmla="*/ 606714 w 648033"/>
                <a:gd name="connsiteY87" fmla="*/ 527104 h 656785"/>
                <a:gd name="connsiteX88" fmla="*/ 605562 w 648033"/>
                <a:gd name="connsiteY88" fmla="*/ 524351 h 656785"/>
                <a:gd name="connsiteX89" fmla="*/ 606009 w 648033"/>
                <a:gd name="connsiteY89" fmla="*/ 523199 h 656785"/>
                <a:gd name="connsiteX90" fmla="*/ 607991 w 648033"/>
                <a:gd name="connsiteY90" fmla="*/ 522303 h 656785"/>
                <a:gd name="connsiteX91" fmla="*/ 610133 w 648033"/>
                <a:gd name="connsiteY91" fmla="*/ 520160 h 656785"/>
                <a:gd name="connsiteX92" fmla="*/ 610467 w 648033"/>
                <a:gd name="connsiteY92" fmla="*/ 517703 h 656785"/>
                <a:gd name="connsiteX93" fmla="*/ 610629 w 648033"/>
                <a:gd name="connsiteY93" fmla="*/ 515522 h 656785"/>
                <a:gd name="connsiteX94" fmla="*/ 612391 w 648033"/>
                <a:gd name="connsiteY94" fmla="*/ 513045 h 656785"/>
                <a:gd name="connsiteX95" fmla="*/ 615791 w 648033"/>
                <a:gd name="connsiteY95" fmla="*/ 510254 h 656785"/>
                <a:gd name="connsiteX96" fmla="*/ 617839 w 648033"/>
                <a:gd name="connsiteY96" fmla="*/ 508178 h 656785"/>
                <a:gd name="connsiteX97" fmla="*/ 618153 w 648033"/>
                <a:gd name="connsiteY97" fmla="*/ 504863 h 656785"/>
                <a:gd name="connsiteX98" fmla="*/ 618268 w 648033"/>
                <a:gd name="connsiteY98" fmla="*/ 496796 h 656785"/>
                <a:gd name="connsiteX99" fmla="*/ 618782 w 648033"/>
                <a:gd name="connsiteY99" fmla="*/ 492766 h 656785"/>
                <a:gd name="connsiteX100" fmla="*/ 617429 w 648033"/>
                <a:gd name="connsiteY100" fmla="*/ 491033 h 656785"/>
                <a:gd name="connsiteX101" fmla="*/ 615153 w 648033"/>
                <a:gd name="connsiteY101" fmla="*/ 489947 h 656785"/>
                <a:gd name="connsiteX102" fmla="*/ 614229 w 648033"/>
                <a:gd name="connsiteY102" fmla="*/ 486318 h 656785"/>
                <a:gd name="connsiteX103" fmla="*/ 614724 w 648033"/>
                <a:gd name="connsiteY103" fmla="*/ 481946 h 656785"/>
                <a:gd name="connsiteX104" fmla="*/ 617677 w 648033"/>
                <a:gd name="connsiteY104" fmla="*/ 474783 h 656785"/>
                <a:gd name="connsiteX105" fmla="*/ 620582 w 648033"/>
                <a:gd name="connsiteY105" fmla="*/ 467735 h 656785"/>
                <a:gd name="connsiteX106" fmla="*/ 621887 w 648033"/>
                <a:gd name="connsiteY106" fmla="*/ 462391 h 656785"/>
                <a:gd name="connsiteX107" fmla="*/ 621297 w 648033"/>
                <a:gd name="connsiteY107" fmla="*/ 459439 h 656785"/>
                <a:gd name="connsiteX108" fmla="*/ 619335 w 648033"/>
                <a:gd name="connsiteY108" fmla="*/ 458333 h 656785"/>
                <a:gd name="connsiteX109" fmla="*/ 616496 w 648033"/>
                <a:gd name="connsiteY109" fmla="*/ 459191 h 656785"/>
                <a:gd name="connsiteX110" fmla="*/ 613277 w 648033"/>
                <a:gd name="connsiteY110" fmla="*/ 459619 h 656785"/>
                <a:gd name="connsiteX111" fmla="*/ 615401 w 648033"/>
                <a:gd name="connsiteY111" fmla="*/ 458829 h 656785"/>
                <a:gd name="connsiteX112" fmla="*/ 618401 w 648033"/>
                <a:gd name="connsiteY112" fmla="*/ 457838 h 656785"/>
                <a:gd name="connsiteX113" fmla="*/ 620164 w 648033"/>
                <a:gd name="connsiteY113" fmla="*/ 456581 h 656785"/>
                <a:gd name="connsiteX114" fmla="*/ 622030 w 648033"/>
                <a:gd name="connsiteY114" fmla="*/ 454323 h 656785"/>
                <a:gd name="connsiteX115" fmla="*/ 623897 w 648033"/>
                <a:gd name="connsiteY115" fmla="*/ 449885 h 656785"/>
                <a:gd name="connsiteX116" fmla="*/ 624078 w 648033"/>
                <a:gd name="connsiteY116" fmla="*/ 441484 h 656785"/>
                <a:gd name="connsiteX117" fmla="*/ 622754 w 648033"/>
                <a:gd name="connsiteY117" fmla="*/ 437874 h 656785"/>
                <a:gd name="connsiteX118" fmla="*/ 620954 w 648033"/>
                <a:gd name="connsiteY118" fmla="*/ 435169 h 656785"/>
                <a:gd name="connsiteX119" fmla="*/ 617096 w 648033"/>
                <a:gd name="connsiteY119" fmla="*/ 433407 h 656785"/>
                <a:gd name="connsiteX120" fmla="*/ 615020 w 648033"/>
                <a:gd name="connsiteY120" fmla="*/ 432330 h 656785"/>
                <a:gd name="connsiteX121" fmla="*/ 617906 w 648033"/>
                <a:gd name="connsiteY121" fmla="*/ 432216 h 656785"/>
                <a:gd name="connsiteX122" fmla="*/ 619954 w 648033"/>
                <a:gd name="connsiteY122" fmla="*/ 431340 h 656785"/>
                <a:gd name="connsiteX123" fmla="*/ 621716 w 648033"/>
                <a:gd name="connsiteY123" fmla="*/ 429511 h 656785"/>
                <a:gd name="connsiteX124" fmla="*/ 624126 w 648033"/>
                <a:gd name="connsiteY124" fmla="*/ 427053 h 656785"/>
                <a:gd name="connsiteX125" fmla="*/ 626631 w 648033"/>
                <a:gd name="connsiteY125" fmla="*/ 423986 h 656785"/>
                <a:gd name="connsiteX126" fmla="*/ 628498 w 648033"/>
                <a:gd name="connsiteY126" fmla="*/ 420624 h 656785"/>
                <a:gd name="connsiteX127" fmla="*/ 629288 w 648033"/>
                <a:gd name="connsiteY127" fmla="*/ 417633 h 656785"/>
                <a:gd name="connsiteX128" fmla="*/ 630889 w 648033"/>
                <a:gd name="connsiteY128" fmla="*/ 415061 h 656785"/>
                <a:gd name="connsiteX129" fmla="*/ 630307 w 648033"/>
                <a:gd name="connsiteY129" fmla="*/ 413099 h 656785"/>
                <a:gd name="connsiteX130" fmla="*/ 627602 w 648033"/>
                <a:gd name="connsiteY130" fmla="*/ 412175 h 656785"/>
                <a:gd name="connsiteX131" fmla="*/ 625640 w 648033"/>
                <a:gd name="connsiteY131" fmla="*/ 410575 h 656785"/>
                <a:gd name="connsiteX132" fmla="*/ 625392 w 648033"/>
                <a:gd name="connsiteY132" fmla="*/ 407537 h 656785"/>
                <a:gd name="connsiteX133" fmla="*/ 626745 w 648033"/>
                <a:gd name="connsiteY133" fmla="*/ 406632 h 656785"/>
                <a:gd name="connsiteX134" fmla="*/ 628974 w 648033"/>
                <a:gd name="connsiteY134" fmla="*/ 406718 h 656785"/>
                <a:gd name="connsiteX135" fmla="*/ 632422 w 648033"/>
                <a:gd name="connsiteY135" fmla="*/ 407260 h 656785"/>
                <a:gd name="connsiteX136" fmla="*/ 635308 w 648033"/>
                <a:gd name="connsiteY136" fmla="*/ 405641 h 656785"/>
                <a:gd name="connsiteX137" fmla="*/ 639318 w 648033"/>
                <a:gd name="connsiteY137" fmla="*/ 402755 h 656785"/>
                <a:gd name="connsiteX138" fmla="*/ 640918 w 648033"/>
                <a:gd name="connsiteY138" fmla="*/ 399717 h 656785"/>
                <a:gd name="connsiteX139" fmla="*/ 638375 w 648033"/>
                <a:gd name="connsiteY139" fmla="*/ 397869 h 656785"/>
                <a:gd name="connsiteX140" fmla="*/ 635470 w 648033"/>
                <a:gd name="connsiteY140" fmla="*/ 396830 h 656785"/>
                <a:gd name="connsiteX141" fmla="*/ 634660 w 648033"/>
                <a:gd name="connsiteY141" fmla="*/ 395249 h 656785"/>
                <a:gd name="connsiteX142" fmla="*/ 636242 w 648033"/>
                <a:gd name="connsiteY142" fmla="*/ 393535 h 656785"/>
                <a:gd name="connsiteX143" fmla="*/ 638451 w 648033"/>
                <a:gd name="connsiteY143" fmla="*/ 392459 h 656785"/>
                <a:gd name="connsiteX144" fmla="*/ 641900 w 648033"/>
                <a:gd name="connsiteY144" fmla="*/ 392611 h 656785"/>
                <a:gd name="connsiteX145" fmla="*/ 644900 w 648033"/>
                <a:gd name="connsiteY145" fmla="*/ 390497 h 656785"/>
                <a:gd name="connsiteX146" fmla="*/ 647443 w 648033"/>
                <a:gd name="connsiteY146" fmla="*/ 386572 h 656785"/>
                <a:gd name="connsiteX147" fmla="*/ 648033 w 648033"/>
                <a:gd name="connsiteY147" fmla="*/ 382429 h 656785"/>
                <a:gd name="connsiteX148" fmla="*/ 647443 w 648033"/>
                <a:gd name="connsiteY148" fmla="*/ 379457 h 656785"/>
                <a:gd name="connsiteX149" fmla="*/ 644738 w 648033"/>
                <a:gd name="connsiteY149" fmla="*/ 378876 h 656785"/>
                <a:gd name="connsiteX150" fmla="*/ 643966 w 648033"/>
                <a:gd name="connsiteY150" fmla="*/ 378857 h 656785"/>
                <a:gd name="connsiteX151" fmla="*/ 639814 w 648033"/>
                <a:gd name="connsiteY151" fmla="*/ 379476 h 656785"/>
                <a:gd name="connsiteX152" fmla="*/ 635184 w 648033"/>
                <a:gd name="connsiteY152" fmla="*/ 378723 h 656785"/>
                <a:gd name="connsiteX153" fmla="*/ 632327 w 648033"/>
                <a:gd name="connsiteY153" fmla="*/ 376733 h 656785"/>
                <a:gd name="connsiteX154" fmla="*/ 629441 w 648033"/>
                <a:gd name="connsiteY154" fmla="*/ 375228 h 656785"/>
                <a:gd name="connsiteX155" fmla="*/ 625698 w 648033"/>
                <a:gd name="connsiteY155" fmla="*/ 374170 h 656785"/>
                <a:gd name="connsiteX156" fmla="*/ 622164 w 648033"/>
                <a:gd name="connsiteY156" fmla="*/ 374847 h 656785"/>
                <a:gd name="connsiteX157" fmla="*/ 617659 w 648033"/>
                <a:gd name="connsiteY157" fmla="*/ 373818 h 656785"/>
                <a:gd name="connsiteX158" fmla="*/ 613391 w 648033"/>
                <a:gd name="connsiteY158" fmla="*/ 372932 h 656785"/>
                <a:gd name="connsiteX159" fmla="*/ 609743 w 648033"/>
                <a:gd name="connsiteY159" fmla="*/ 369837 h 656785"/>
                <a:gd name="connsiteX160" fmla="*/ 606619 w 648033"/>
                <a:gd name="connsiteY160" fmla="*/ 361855 h 656785"/>
                <a:gd name="connsiteX161" fmla="*/ 603380 w 648033"/>
                <a:gd name="connsiteY161" fmla="*/ 356702 h 656785"/>
                <a:gd name="connsiteX162" fmla="*/ 602199 w 648033"/>
                <a:gd name="connsiteY162" fmla="*/ 352635 h 656785"/>
                <a:gd name="connsiteX163" fmla="*/ 604056 w 648033"/>
                <a:gd name="connsiteY163" fmla="*/ 347567 h 656785"/>
                <a:gd name="connsiteX164" fmla="*/ 603170 w 648033"/>
                <a:gd name="connsiteY164" fmla="*/ 344033 h 656785"/>
                <a:gd name="connsiteX165" fmla="*/ 601456 w 648033"/>
                <a:gd name="connsiteY165" fmla="*/ 340738 h 656785"/>
                <a:gd name="connsiteX166" fmla="*/ 597980 w 648033"/>
                <a:gd name="connsiteY166" fmla="*/ 338261 h 656785"/>
                <a:gd name="connsiteX167" fmla="*/ 592884 w 648033"/>
                <a:gd name="connsiteY167" fmla="*/ 333813 h 656785"/>
                <a:gd name="connsiteX168" fmla="*/ 590350 w 648033"/>
                <a:gd name="connsiteY168" fmla="*/ 329546 h 656785"/>
                <a:gd name="connsiteX169" fmla="*/ 589884 w 648033"/>
                <a:gd name="connsiteY169" fmla="*/ 325688 h 656785"/>
                <a:gd name="connsiteX170" fmla="*/ 587140 w 648033"/>
                <a:gd name="connsiteY170" fmla="*/ 322593 h 656785"/>
                <a:gd name="connsiteX171" fmla="*/ 584845 w 648033"/>
                <a:gd name="connsiteY171" fmla="*/ 319621 h 656785"/>
                <a:gd name="connsiteX172" fmla="*/ 582016 w 648033"/>
                <a:gd name="connsiteY172" fmla="*/ 317116 h 656785"/>
                <a:gd name="connsiteX173" fmla="*/ 578539 w 648033"/>
                <a:gd name="connsiteY173" fmla="*/ 314668 h 656785"/>
                <a:gd name="connsiteX174" fmla="*/ 575177 w 648033"/>
                <a:gd name="connsiteY174" fmla="*/ 313049 h 656785"/>
                <a:gd name="connsiteX175" fmla="*/ 569195 w 648033"/>
                <a:gd name="connsiteY175" fmla="*/ 312401 h 656785"/>
                <a:gd name="connsiteX176" fmla="*/ 562423 w 648033"/>
                <a:gd name="connsiteY176" fmla="*/ 310305 h 656785"/>
                <a:gd name="connsiteX177" fmla="*/ 559775 w 648033"/>
                <a:gd name="connsiteY177" fmla="*/ 306772 h 656785"/>
                <a:gd name="connsiteX178" fmla="*/ 560423 w 648033"/>
                <a:gd name="connsiteY178" fmla="*/ 303533 h 656785"/>
                <a:gd name="connsiteX179" fmla="*/ 559241 w 648033"/>
                <a:gd name="connsiteY179" fmla="*/ 299818 h 656785"/>
                <a:gd name="connsiteX180" fmla="*/ 556594 w 648033"/>
                <a:gd name="connsiteY180" fmla="*/ 296523 h 656785"/>
                <a:gd name="connsiteX181" fmla="*/ 555441 w 648033"/>
                <a:gd name="connsiteY181" fmla="*/ 293218 h 656785"/>
                <a:gd name="connsiteX182" fmla="*/ 555679 w 648033"/>
                <a:gd name="connsiteY182" fmla="*/ 289093 h 656785"/>
                <a:gd name="connsiteX183" fmla="*/ 555146 w 648033"/>
                <a:gd name="connsiteY183" fmla="*/ 285436 h 656785"/>
                <a:gd name="connsiteX184" fmla="*/ 553231 w 648033"/>
                <a:gd name="connsiteY184" fmla="*/ 281549 h 656785"/>
                <a:gd name="connsiteX185" fmla="*/ 551936 w 648033"/>
                <a:gd name="connsiteY185" fmla="*/ 277397 h 656785"/>
                <a:gd name="connsiteX186" fmla="*/ 550878 w 648033"/>
                <a:gd name="connsiteY186" fmla="*/ 274187 h 656785"/>
                <a:gd name="connsiteX187" fmla="*/ 547935 w 648033"/>
                <a:gd name="connsiteY187" fmla="*/ 272301 h 656785"/>
                <a:gd name="connsiteX188" fmla="*/ 545287 w 648033"/>
                <a:gd name="connsiteY188" fmla="*/ 269920 h 656785"/>
                <a:gd name="connsiteX189" fmla="*/ 542668 w 648033"/>
                <a:gd name="connsiteY189" fmla="*/ 266681 h 656785"/>
                <a:gd name="connsiteX190" fmla="*/ 539372 w 648033"/>
                <a:gd name="connsiteY190" fmla="*/ 264062 h 656785"/>
                <a:gd name="connsiteX191" fmla="*/ 538163 w 648033"/>
                <a:gd name="connsiteY191" fmla="*/ 261061 h 656785"/>
                <a:gd name="connsiteX192" fmla="*/ 538839 w 648033"/>
                <a:gd name="connsiteY192" fmla="*/ 256880 h 656785"/>
                <a:gd name="connsiteX193" fmla="*/ 537220 w 648033"/>
                <a:gd name="connsiteY193" fmla="*/ 252727 h 656785"/>
                <a:gd name="connsiteX194" fmla="*/ 532714 w 648033"/>
                <a:gd name="connsiteY194" fmla="*/ 249812 h 656785"/>
                <a:gd name="connsiteX195" fmla="*/ 525942 w 648033"/>
                <a:gd name="connsiteY195" fmla="*/ 246154 h 656785"/>
                <a:gd name="connsiteX196" fmla="*/ 519494 w 648033"/>
                <a:gd name="connsiteY196" fmla="*/ 243773 h 656785"/>
                <a:gd name="connsiteX197" fmla="*/ 511864 w 648033"/>
                <a:gd name="connsiteY197" fmla="*/ 241887 h 656785"/>
                <a:gd name="connsiteX198" fmla="*/ 504178 w 648033"/>
                <a:gd name="connsiteY198" fmla="*/ 238382 h 656785"/>
                <a:gd name="connsiteX199" fmla="*/ 500672 w 648033"/>
                <a:gd name="connsiteY199" fmla="*/ 233496 h 656785"/>
                <a:gd name="connsiteX200" fmla="*/ 499348 w 648033"/>
                <a:gd name="connsiteY200" fmla="*/ 230134 h 656785"/>
                <a:gd name="connsiteX201" fmla="*/ 495281 w 648033"/>
                <a:gd name="connsiteY201" fmla="*/ 229581 h 656785"/>
                <a:gd name="connsiteX202" fmla="*/ 489537 w 648033"/>
                <a:gd name="connsiteY202" fmla="*/ 227133 h 656785"/>
                <a:gd name="connsiteX203" fmla="*/ 487480 w 648033"/>
                <a:gd name="connsiteY203" fmla="*/ 223361 h 656785"/>
                <a:gd name="connsiteX204" fmla="*/ 486242 w 648033"/>
                <a:gd name="connsiteY204" fmla="*/ 218589 h 656785"/>
                <a:gd name="connsiteX205" fmla="*/ 481670 w 648033"/>
                <a:gd name="connsiteY205" fmla="*/ 215579 h 656785"/>
                <a:gd name="connsiteX206" fmla="*/ 477041 w 648033"/>
                <a:gd name="connsiteY206" fmla="*/ 214284 h 656785"/>
                <a:gd name="connsiteX207" fmla="*/ 475450 w 648033"/>
                <a:gd name="connsiteY207" fmla="*/ 209274 h 656785"/>
                <a:gd name="connsiteX208" fmla="*/ 474888 w 648033"/>
                <a:gd name="connsiteY208" fmla="*/ 201701 h 656785"/>
                <a:gd name="connsiteX209" fmla="*/ 472440 w 648033"/>
                <a:gd name="connsiteY209" fmla="*/ 197253 h 656785"/>
                <a:gd name="connsiteX210" fmla="*/ 468201 w 648033"/>
                <a:gd name="connsiteY210" fmla="*/ 195548 h 656785"/>
                <a:gd name="connsiteX211" fmla="*/ 465992 w 648033"/>
                <a:gd name="connsiteY211" fmla="*/ 194129 h 656785"/>
                <a:gd name="connsiteX212" fmla="*/ 462753 w 648033"/>
                <a:gd name="connsiteY212" fmla="*/ 189862 h 656785"/>
                <a:gd name="connsiteX213" fmla="*/ 456714 w 648033"/>
                <a:gd name="connsiteY213" fmla="*/ 185328 h 656785"/>
                <a:gd name="connsiteX214" fmla="*/ 450676 w 648033"/>
                <a:gd name="connsiteY214" fmla="*/ 183528 h 656785"/>
                <a:gd name="connsiteX215" fmla="*/ 444846 w 648033"/>
                <a:gd name="connsiteY215" fmla="*/ 182023 h 656785"/>
                <a:gd name="connsiteX216" fmla="*/ 439779 w 648033"/>
                <a:gd name="connsiteY216" fmla="*/ 179546 h 656785"/>
                <a:gd name="connsiteX217" fmla="*/ 436217 w 648033"/>
                <a:gd name="connsiteY217" fmla="*/ 177337 h 656785"/>
                <a:gd name="connsiteX218" fmla="*/ 434416 w 648033"/>
                <a:gd name="connsiteY218" fmla="*/ 173889 h 656785"/>
                <a:gd name="connsiteX219" fmla="*/ 431378 w 648033"/>
                <a:gd name="connsiteY219" fmla="*/ 169945 h 656785"/>
                <a:gd name="connsiteX220" fmla="*/ 429406 w 648033"/>
                <a:gd name="connsiteY220" fmla="*/ 164963 h 656785"/>
                <a:gd name="connsiteX221" fmla="*/ 426758 w 648033"/>
                <a:gd name="connsiteY221" fmla="*/ 161401 h 656785"/>
                <a:gd name="connsiteX222" fmla="*/ 423396 w 648033"/>
                <a:gd name="connsiteY222" fmla="*/ 159572 h 656785"/>
                <a:gd name="connsiteX223" fmla="*/ 419424 w 648033"/>
                <a:gd name="connsiteY223" fmla="*/ 156181 h 656785"/>
                <a:gd name="connsiteX224" fmla="*/ 414176 w 648033"/>
                <a:gd name="connsiteY224" fmla="*/ 152352 h 656785"/>
                <a:gd name="connsiteX225" fmla="*/ 407080 w 648033"/>
                <a:gd name="connsiteY225" fmla="*/ 150933 h 656785"/>
                <a:gd name="connsiteX226" fmla="*/ 400831 w 648033"/>
                <a:gd name="connsiteY226" fmla="*/ 149847 h 656785"/>
                <a:gd name="connsiteX227" fmla="*/ 396859 w 648033"/>
                <a:gd name="connsiteY227" fmla="*/ 146485 h 656785"/>
                <a:gd name="connsiteX228" fmla="*/ 393535 w 648033"/>
                <a:gd name="connsiteY228" fmla="*/ 143656 h 656785"/>
                <a:gd name="connsiteX229" fmla="*/ 389735 w 648033"/>
                <a:gd name="connsiteY229" fmla="*/ 142180 h 656785"/>
                <a:gd name="connsiteX230" fmla="*/ 385724 w 648033"/>
                <a:gd name="connsiteY230" fmla="*/ 141475 h 656785"/>
                <a:gd name="connsiteX231" fmla="*/ 383276 w 648033"/>
                <a:gd name="connsiteY231" fmla="*/ 138998 h 656785"/>
                <a:gd name="connsiteX232" fmla="*/ 379067 w 648033"/>
                <a:gd name="connsiteY232" fmla="*/ 132017 h 656785"/>
                <a:gd name="connsiteX233" fmla="*/ 375028 w 648033"/>
                <a:gd name="connsiteY233" fmla="*/ 126711 h 656785"/>
                <a:gd name="connsiteX234" fmla="*/ 372608 w 648033"/>
                <a:gd name="connsiteY234" fmla="*/ 123673 h 656785"/>
                <a:gd name="connsiteX235" fmla="*/ 370875 w 648033"/>
                <a:gd name="connsiteY235" fmla="*/ 120815 h 656785"/>
                <a:gd name="connsiteX236" fmla="*/ 367637 w 648033"/>
                <a:gd name="connsiteY236" fmla="*/ 118491 h 656785"/>
                <a:gd name="connsiteX237" fmla="*/ 364303 w 648033"/>
                <a:gd name="connsiteY237" fmla="*/ 115776 h 656785"/>
                <a:gd name="connsiteX238" fmla="*/ 360035 w 648033"/>
                <a:gd name="connsiteY238" fmla="*/ 112481 h 656785"/>
                <a:gd name="connsiteX239" fmla="*/ 356502 w 648033"/>
                <a:gd name="connsiteY239" fmla="*/ 105823 h 656785"/>
                <a:gd name="connsiteX240" fmla="*/ 354378 w 648033"/>
                <a:gd name="connsiteY240" fmla="*/ 99251 h 656785"/>
                <a:gd name="connsiteX241" fmla="*/ 351663 w 648033"/>
                <a:gd name="connsiteY241" fmla="*/ 95155 h 656785"/>
                <a:gd name="connsiteX242" fmla="*/ 347977 w 648033"/>
                <a:gd name="connsiteY242" fmla="*/ 90268 h 656785"/>
                <a:gd name="connsiteX243" fmla="*/ 344443 w 648033"/>
                <a:gd name="connsiteY243" fmla="*/ 87173 h 656785"/>
                <a:gd name="connsiteX244" fmla="*/ 340433 w 648033"/>
                <a:gd name="connsiteY244" fmla="*/ 83696 h 656785"/>
                <a:gd name="connsiteX245" fmla="*/ 336985 w 648033"/>
                <a:gd name="connsiteY245" fmla="*/ 77210 h 656785"/>
                <a:gd name="connsiteX246" fmla="*/ 332861 w 648033"/>
                <a:gd name="connsiteY246" fmla="*/ 72552 h 656785"/>
                <a:gd name="connsiteX247" fmla="*/ 325755 w 648033"/>
                <a:gd name="connsiteY247" fmla="*/ 72228 h 656785"/>
                <a:gd name="connsiteX248" fmla="*/ 317507 w 648033"/>
                <a:gd name="connsiteY248" fmla="*/ 73409 h 656785"/>
                <a:gd name="connsiteX249" fmla="*/ 311849 w 648033"/>
                <a:gd name="connsiteY249" fmla="*/ 72733 h 656785"/>
                <a:gd name="connsiteX250" fmla="*/ 306305 w 648033"/>
                <a:gd name="connsiteY250" fmla="*/ 69018 h 656785"/>
                <a:gd name="connsiteX251" fmla="*/ 301971 w 648033"/>
                <a:gd name="connsiteY251" fmla="*/ 64779 h 656785"/>
                <a:gd name="connsiteX252" fmla="*/ 298028 w 648033"/>
                <a:gd name="connsiteY252" fmla="*/ 60979 h 656785"/>
                <a:gd name="connsiteX253" fmla="*/ 294637 w 648033"/>
                <a:gd name="connsiteY253" fmla="*/ 58941 h 656785"/>
                <a:gd name="connsiteX254" fmla="*/ 290751 w 648033"/>
                <a:gd name="connsiteY254" fmla="*/ 59350 h 656785"/>
                <a:gd name="connsiteX255" fmla="*/ 286750 w 648033"/>
                <a:gd name="connsiteY255" fmla="*/ 58464 h 656785"/>
                <a:gd name="connsiteX256" fmla="*/ 276521 w 648033"/>
                <a:gd name="connsiteY256" fmla="*/ 52159 h 656785"/>
                <a:gd name="connsiteX257" fmla="*/ 270596 w 648033"/>
                <a:gd name="connsiteY257" fmla="*/ 46949 h 656785"/>
                <a:gd name="connsiteX258" fmla="*/ 270215 w 648033"/>
                <a:gd name="connsiteY258" fmla="*/ 42034 h 656785"/>
                <a:gd name="connsiteX259" fmla="*/ 272158 w 648033"/>
                <a:gd name="connsiteY259" fmla="*/ 37376 h 656785"/>
                <a:gd name="connsiteX260" fmla="*/ 272605 w 648033"/>
                <a:gd name="connsiteY260" fmla="*/ 33109 h 656785"/>
                <a:gd name="connsiteX261" fmla="*/ 275253 w 648033"/>
                <a:gd name="connsiteY261" fmla="*/ 29394 h 656785"/>
                <a:gd name="connsiteX262" fmla="*/ 277549 w 648033"/>
                <a:gd name="connsiteY262" fmla="*/ 25127 h 656785"/>
                <a:gd name="connsiteX263" fmla="*/ 279407 w 648033"/>
                <a:gd name="connsiteY263" fmla="*/ 20888 h 656785"/>
                <a:gd name="connsiteX264" fmla="*/ 282026 w 648033"/>
                <a:gd name="connsiteY264" fmla="*/ 17936 h 656785"/>
                <a:gd name="connsiteX265" fmla="*/ 285350 w 648033"/>
                <a:gd name="connsiteY265" fmla="*/ 15230 h 656785"/>
                <a:gd name="connsiteX266" fmla="*/ 288560 w 648033"/>
                <a:gd name="connsiteY266" fmla="*/ 11782 h 656785"/>
                <a:gd name="connsiteX267" fmla="*/ 291065 w 648033"/>
                <a:gd name="connsiteY267" fmla="*/ 7982 h 656785"/>
                <a:gd name="connsiteX268" fmla="*/ 291332 w 648033"/>
                <a:gd name="connsiteY268" fmla="*/ 2648 h 656785"/>
                <a:gd name="connsiteX269" fmla="*/ 291084 w 648033"/>
                <a:gd name="connsiteY269" fmla="*/ 0 h 656785"/>
                <a:gd name="connsiteX270" fmla="*/ 273882 w 648033"/>
                <a:gd name="connsiteY270" fmla="*/ 4010 h 656785"/>
                <a:gd name="connsiteX271" fmla="*/ 167916 w 648033"/>
                <a:gd name="connsiteY271" fmla="*/ 23851 h 656785"/>
                <a:gd name="connsiteX272" fmla="*/ 30728 w 648033"/>
                <a:gd name="connsiteY272" fmla="*/ 46368 h 656785"/>
                <a:gd name="connsiteX273" fmla="*/ 0 w 648033"/>
                <a:gd name="connsiteY273" fmla="*/ 50997 h 656785"/>
                <a:gd name="connsiteX274" fmla="*/ 37319 w 648033"/>
                <a:gd name="connsiteY274" fmla="*/ 165125 h 656785"/>
                <a:gd name="connsiteX275" fmla="*/ 72781 w 648033"/>
                <a:gd name="connsiteY275" fmla="*/ 275501 h 656785"/>
                <a:gd name="connsiteX276" fmla="*/ 94631 w 648033"/>
                <a:gd name="connsiteY276" fmla="*/ 341157 h 656785"/>
                <a:gd name="connsiteX277" fmla="*/ 100670 w 648033"/>
                <a:gd name="connsiteY277" fmla="*/ 354454 h 656785"/>
                <a:gd name="connsiteX278" fmla="*/ 101689 w 648033"/>
                <a:gd name="connsiteY278" fmla="*/ 357711 h 656785"/>
                <a:gd name="connsiteX279" fmla="*/ 104270 w 648033"/>
                <a:gd name="connsiteY279" fmla="*/ 360797 h 656785"/>
                <a:gd name="connsiteX280" fmla="*/ 105051 w 648033"/>
                <a:gd name="connsiteY280" fmla="*/ 364941 h 656785"/>
                <a:gd name="connsiteX281" fmla="*/ 108347 w 648033"/>
                <a:gd name="connsiteY281" fmla="*/ 368675 h 656785"/>
                <a:gd name="connsiteX282" fmla="*/ 109938 w 648033"/>
                <a:gd name="connsiteY282" fmla="*/ 373828 h 656785"/>
                <a:gd name="connsiteX283" fmla="*/ 113300 w 648033"/>
                <a:gd name="connsiteY283" fmla="*/ 378171 h 656785"/>
                <a:gd name="connsiteX284" fmla="*/ 114653 w 648033"/>
                <a:gd name="connsiteY284" fmla="*/ 383400 h 656785"/>
                <a:gd name="connsiteX285" fmla="*/ 118081 w 648033"/>
                <a:gd name="connsiteY285" fmla="*/ 389611 h 656785"/>
                <a:gd name="connsiteX286" fmla="*/ 124597 w 648033"/>
                <a:gd name="connsiteY286" fmla="*/ 395611 h 656785"/>
                <a:gd name="connsiteX287" fmla="*/ 128159 w 648033"/>
                <a:gd name="connsiteY287" fmla="*/ 401612 h 656785"/>
                <a:gd name="connsiteX288" fmla="*/ 130836 w 648033"/>
                <a:gd name="connsiteY288" fmla="*/ 407251 h 656785"/>
                <a:gd name="connsiteX289" fmla="*/ 133683 w 648033"/>
                <a:gd name="connsiteY289" fmla="*/ 410337 h 656785"/>
                <a:gd name="connsiteX290" fmla="*/ 134398 w 648033"/>
                <a:gd name="connsiteY290" fmla="*/ 414576 h 656785"/>
                <a:gd name="connsiteX291" fmla="*/ 134331 w 648033"/>
                <a:gd name="connsiteY291" fmla="*/ 419738 h 656785"/>
                <a:gd name="connsiteX292" fmla="*/ 132874 w 648033"/>
                <a:gd name="connsiteY292" fmla="*/ 425196 h 656785"/>
                <a:gd name="connsiteX293" fmla="*/ 134779 w 648033"/>
                <a:gd name="connsiteY293" fmla="*/ 427368 h 656785"/>
                <a:gd name="connsiteX294" fmla="*/ 140475 w 648033"/>
                <a:gd name="connsiteY294" fmla="*/ 430121 h 656785"/>
                <a:gd name="connsiteX295" fmla="*/ 146314 w 648033"/>
                <a:gd name="connsiteY295" fmla="*/ 435816 h 656785"/>
                <a:gd name="connsiteX296" fmla="*/ 145094 w 648033"/>
                <a:gd name="connsiteY296" fmla="*/ 441208 h 656785"/>
                <a:gd name="connsiteX297" fmla="*/ 139970 w 648033"/>
                <a:gd name="connsiteY297" fmla="*/ 444437 h 656785"/>
                <a:gd name="connsiteX298" fmla="*/ 137493 w 648033"/>
                <a:gd name="connsiteY298" fmla="*/ 448066 h 656785"/>
                <a:gd name="connsiteX299" fmla="*/ 133865 w 648033"/>
                <a:gd name="connsiteY299" fmla="*/ 450713 h 656785"/>
                <a:gd name="connsiteX300" fmla="*/ 129864 w 648033"/>
                <a:gd name="connsiteY300" fmla="*/ 454923 h 656785"/>
                <a:gd name="connsiteX301" fmla="*/ 129864 w 648033"/>
                <a:gd name="connsiteY301" fmla="*/ 459639 h 656785"/>
                <a:gd name="connsiteX302" fmla="*/ 131188 w 648033"/>
                <a:gd name="connsiteY302" fmla="*/ 466420 h 656785"/>
                <a:gd name="connsiteX303" fmla="*/ 132645 w 648033"/>
                <a:gd name="connsiteY303" fmla="*/ 474431 h 656785"/>
                <a:gd name="connsiteX304" fmla="*/ 132064 w 648033"/>
                <a:gd name="connsiteY304" fmla="*/ 482337 h 656785"/>
                <a:gd name="connsiteX305" fmla="*/ 129550 w 648033"/>
                <a:gd name="connsiteY305" fmla="*/ 488414 h 656785"/>
                <a:gd name="connsiteX306" fmla="*/ 127340 w 648033"/>
                <a:gd name="connsiteY306" fmla="*/ 493090 h 656785"/>
                <a:gd name="connsiteX307" fmla="*/ 126387 w 648033"/>
                <a:gd name="connsiteY307" fmla="*/ 497881 h 656785"/>
                <a:gd name="connsiteX308" fmla="*/ 126997 w 648033"/>
                <a:gd name="connsiteY308" fmla="*/ 503920 h 656785"/>
                <a:gd name="connsiteX309" fmla="*/ 127264 w 648033"/>
                <a:gd name="connsiteY309" fmla="*/ 508463 h 65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</a:cxnLst>
              <a:rect l="l" t="t" r="r" b="b"/>
              <a:pathLst>
                <a:path w="648033" h="656785">
                  <a:moveTo>
                    <a:pt x="127264" y="508463"/>
                  </a:moveTo>
                  <a:cubicBezTo>
                    <a:pt x="127768" y="510159"/>
                    <a:pt x="129064" y="512398"/>
                    <a:pt x="129778" y="514331"/>
                  </a:cubicBezTo>
                  <a:cubicBezTo>
                    <a:pt x="130493" y="516264"/>
                    <a:pt x="130626" y="517893"/>
                    <a:pt x="131855" y="519827"/>
                  </a:cubicBezTo>
                  <a:cubicBezTo>
                    <a:pt x="133074" y="521761"/>
                    <a:pt x="135379" y="523999"/>
                    <a:pt x="137351" y="525932"/>
                  </a:cubicBezTo>
                  <a:cubicBezTo>
                    <a:pt x="139322" y="527866"/>
                    <a:pt x="140951" y="529495"/>
                    <a:pt x="141656" y="531228"/>
                  </a:cubicBezTo>
                  <a:cubicBezTo>
                    <a:pt x="142370" y="532962"/>
                    <a:pt x="142161" y="534791"/>
                    <a:pt x="142742" y="536419"/>
                  </a:cubicBezTo>
                  <a:cubicBezTo>
                    <a:pt x="143323" y="538048"/>
                    <a:pt x="144675" y="539477"/>
                    <a:pt x="145390" y="541001"/>
                  </a:cubicBezTo>
                  <a:cubicBezTo>
                    <a:pt x="146104" y="542525"/>
                    <a:pt x="146171" y="544163"/>
                    <a:pt x="145628" y="545925"/>
                  </a:cubicBezTo>
                  <a:cubicBezTo>
                    <a:pt x="145085" y="547688"/>
                    <a:pt x="143933" y="549593"/>
                    <a:pt x="143732" y="551183"/>
                  </a:cubicBezTo>
                  <a:cubicBezTo>
                    <a:pt x="143532" y="552783"/>
                    <a:pt x="144275" y="554069"/>
                    <a:pt x="144580" y="555289"/>
                  </a:cubicBezTo>
                  <a:cubicBezTo>
                    <a:pt x="144885" y="556508"/>
                    <a:pt x="144752" y="557670"/>
                    <a:pt x="144818" y="559022"/>
                  </a:cubicBezTo>
                  <a:cubicBezTo>
                    <a:pt x="144885" y="560384"/>
                    <a:pt x="145152" y="561937"/>
                    <a:pt x="144780" y="563537"/>
                  </a:cubicBezTo>
                  <a:cubicBezTo>
                    <a:pt x="144409" y="565137"/>
                    <a:pt x="143390" y="566766"/>
                    <a:pt x="143256" y="568595"/>
                  </a:cubicBezTo>
                  <a:cubicBezTo>
                    <a:pt x="143123" y="570424"/>
                    <a:pt x="143866" y="572462"/>
                    <a:pt x="144304" y="574567"/>
                  </a:cubicBezTo>
                  <a:cubicBezTo>
                    <a:pt x="144742" y="576672"/>
                    <a:pt x="144885" y="578844"/>
                    <a:pt x="144342" y="580263"/>
                  </a:cubicBezTo>
                  <a:cubicBezTo>
                    <a:pt x="143799" y="581692"/>
                    <a:pt x="142580" y="582368"/>
                    <a:pt x="142580" y="583559"/>
                  </a:cubicBezTo>
                  <a:cubicBezTo>
                    <a:pt x="142580" y="584749"/>
                    <a:pt x="143799" y="586445"/>
                    <a:pt x="145123" y="588645"/>
                  </a:cubicBezTo>
                  <a:cubicBezTo>
                    <a:pt x="146447" y="590855"/>
                    <a:pt x="147866" y="593569"/>
                    <a:pt x="149200" y="595436"/>
                  </a:cubicBezTo>
                  <a:cubicBezTo>
                    <a:pt x="150524" y="597303"/>
                    <a:pt x="151743" y="598323"/>
                    <a:pt x="153000" y="599608"/>
                  </a:cubicBezTo>
                  <a:cubicBezTo>
                    <a:pt x="154257" y="600894"/>
                    <a:pt x="155543" y="602456"/>
                    <a:pt x="156867" y="604666"/>
                  </a:cubicBezTo>
                  <a:cubicBezTo>
                    <a:pt x="158191" y="606876"/>
                    <a:pt x="159544" y="609724"/>
                    <a:pt x="160506" y="612229"/>
                  </a:cubicBezTo>
                  <a:cubicBezTo>
                    <a:pt x="161468" y="614744"/>
                    <a:pt x="162030" y="616915"/>
                    <a:pt x="162440" y="618515"/>
                  </a:cubicBezTo>
                  <a:cubicBezTo>
                    <a:pt x="162487" y="618715"/>
                    <a:pt x="162544" y="618915"/>
                    <a:pt x="162592" y="619097"/>
                  </a:cubicBezTo>
                  <a:cubicBezTo>
                    <a:pt x="162925" y="620373"/>
                    <a:pt x="163221" y="621287"/>
                    <a:pt x="164040" y="622449"/>
                  </a:cubicBezTo>
                  <a:cubicBezTo>
                    <a:pt x="164983" y="623773"/>
                    <a:pt x="166611" y="625402"/>
                    <a:pt x="167764" y="627098"/>
                  </a:cubicBezTo>
                  <a:cubicBezTo>
                    <a:pt x="168916" y="628793"/>
                    <a:pt x="169602" y="630555"/>
                    <a:pt x="170993" y="632727"/>
                  </a:cubicBezTo>
                  <a:cubicBezTo>
                    <a:pt x="172384" y="634898"/>
                    <a:pt x="174488" y="637480"/>
                    <a:pt x="175603" y="639985"/>
                  </a:cubicBezTo>
                  <a:cubicBezTo>
                    <a:pt x="176717" y="642499"/>
                    <a:pt x="176860" y="644938"/>
                    <a:pt x="177165" y="646976"/>
                  </a:cubicBezTo>
                  <a:cubicBezTo>
                    <a:pt x="177470" y="649014"/>
                    <a:pt x="177946" y="650643"/>
                    <a:pt x="178889" y="651824"/>
                  </a:cubicBezTo>
                  <a:cubicBezTo>
                    <a:pt x="179842" y="653015"/>
                    <a:pt x="181261" y="653758"/>
                    <a:pt x="183128" y="654672"/>
                  </a:cubicBezTo>
                  <a:cubicBezTo>
                    <a:pt x="184995" y="655587"/>
                    <a:pt x="187300" y="656672"/>
                    <a:pt x="189881" y="656777"/>
                  </a:cubicBezTo>
                  <a:cubicBezTo>
                    <a:pt x="192462" y="656882"/>
                    <a:pt x="195310" y="655996"/>
                    <a:pt x="200806" y="655320"/>
                  </a:cubicBezTo>
                  <a:cubicBezTo>
                    <a:pt x="206302" y="654644"/>
                    <a:pt x="214446" y="654168"/>
                    <a:pt x="224390" y="653387"/>
                  </a:cubicBezTo>
                  <a:cubicBezTo>
                    <a:pt x="234334" y="652606"/>
                    <a:pt x="246069" y="651520"/>
                    <a:pt x="273215" y="648605"/>
                  </a:cubicBezTo>
                  <a:cubicBezTo>
                    <a:pt x="300362" y="645690"/>
                    <a:pt x="342910" y="640937"/>
                    <a:pt x="385115" y="636394"/>
                  </a:cubicBezTo>
                  <a:cubicBezTo>
                    <a:pt x="427320" y="631850"/>
                    <a:pt x="469192" y="627507"/>
                    <a:pt x="491481" y="625230"/>
                  </a:cubicBezTo>
                  <a:cubicBezTo>
                    <a:pt x="513769" y="622954"/>
                    <a:pt x="516484" y="622754"/>
                    <a:pt x="517846" y="622783"/>
                  </a:cubicBezTo>
                  <a:cubicBezTo>
                    <a:pt x="519198" y="622821"/>
                    <a:pt x="519198" y="623088"/>
                    <a:pt x="519474" y="624069"/>
                  </a:cubicBezTo>
                  <a:cubicBezTo>
                    <a:pt x="519741" y="625059"/>
                    <a:pt x="520284" y="626755"/>
                    <a:pt x="521103" y="628345"/>
                  </a:cubicBezTo>
                  <a:cubicBezTo>
                    <a:pt x="521913" y="629945"/>
                    <a:pt x="523008" y="631431"/>
                    <a:pt x="523923" y="634451"/>
                  </a:cubicBezTo>
                  <a:cubicBezTo>
                    <a:pt x="524837" y="637470"/>
                    <a:pt x="525590" y="642014"/>
                    <a:pt x="527047" y="644966"/>
                  </a:cubicBezTo>
                  <a:cubicBezTo>
                    <a:pt x="528504" y="647919"/>
                    <a:pt x="530676" y="649272"/>
                    <a:pt x="532819" y="649348"/>
                  </a:cubicBezTo>
                  <a:cubicBezTo>
                    <a:pt x="534953" y="649414"/>
                    <a:pt x="537058" y="648195"/>
                    <a:pt x="539058" y="647281"/>
                  </a:cubicBezTo>
                  <a:cubicBezTo>
                    <a:pt x="541058" y="646367"/>
                    <a:pt x="542954" y="645757"/>
                    <a:pt x="543601" y="644366"/>
                  </a:cubicBezTo>
                  <a:cubicBezTo>
                    <a:pt x="544249" y="642976"/>
                    <a:pt x="543639" y="640804"/>
                    <a:pt x="543744" y="638670"/>
                  </a:cubicBezTo>
                  <a:cubicBezTo>
                    <a:pt x="543849" y="636537"/>
                    <a:pt x="544659" y="634432"/>
                    <a:pt x="545173" y="632184"/>
                  </a:cubicBezTo>
                  <a:cubicBezTo>
                    <a:pt x="545678" y="629945"/>
                    <a:pt x="545887" y="627574"/>
                    <a:pt x="545783" y="624821"/>
                  </a:cubicBezTo>
                  <a:cubicBezTo>
                    <a:pt x="545678" y="622068"/>
                    <a:pt x="545268" y="618954"/>
                    <a:pt x="543944" y="616239"/>
                  </a:cubicBezTo>
                  <a:cubicBezTo>
                    <a:pt x="542620" y="613524"/>
                    <a:pt x="540382" y="611219"/>
                    <a:pt x="539030" y="608571"/>
                  </a:cubicBezTo>
                  <a:cubicBezTo>
                    <a:pt x="537668" y="605924"/>
                    <a:pt x="537201" y="602942"/>
                    <a:pt x="536591" y="600837"/>
                  </a:cubicBezTo>
                  <a:cubicBezTo>
                    <a:pt x="535982" y="598732"/>
                    <a:pt x="535229" y="597513"/>
                    <a:pt x="535305" y="596056"/>
                  </a:cubicBezTo>
                  <a:cubicBezTo>
                    <a:pt x="535372" y="594598"/>
                    <a:pt x="536248" y="592903"/>
                    <a:pt x="536353" y="591607"/>
                  </a:cubicBezTo>
                  <a:cubicBezTo>
                    <a:pt x="536458" y="590322"/>
                    <a:pt x="535772" y="589436"/>
                    <a:pt x="536048" y="588588"/>
                  </a:cubicBezTo>
                  <a:cubicBezTo>
                    <a:pt x="536325" y="587740"/>
                    <a:pt x="537544" y="586921"/>
                    <a:pt x="538658" y="585835"/>
                  </a:cubicBezTo>
                  <a:cubicBezTo>
                    <a:pt x="539782" y="584749"/>
                    <a:pt x="540792" y="583397"/>
                    <a:pt x="541572" y="581796"/>
                  </a:cubicBezTo>
                  <a:cubicBezTo>
                    <a:pt x="542354" y="580206"/>
                    <a:pt x="542897" y="578368"/>
                    <a:pt x="544192" y="577758"/>
                  </a:cubicBezTo>
                  <a:cubicBezTo>
                    <a:pt x="545478" y="577148"/>
                    <a:pt x="547516" y="577758"/>
                    <a:pt x="548802" y="577929"/>
                  </a:cubicBezTo>
                  <a:cubicBezTo>
                    <a:pt x="550088" y="578101"/>
                    <a:pt x="550631" y="577825"/>
                    <a:pt x="551993" y="578101"/>
                  </a:cubicBezTo>
                  <a:cubicBezTo>
                    <a:pt x="553346" y="578377"/>
                    <a:pt x="555517" y="579187"/>
                    <a:pt x="557794" y="579834"/>
                  </a:cubicBezTo>
                  <a:cubicBezTo>
                    <a:pt x="560070" y="580482"/>
                    <a:pt x="562442" y="580949"/>
                    <a:pt x="564509" y="581092"/>
                  </a:cubicBezTo>
                  <a:cubicBezTo>
                    <a:pt x="566576" y="581225"/>
                    <a:pt x="568348" y="581025"/>
                    <a:pt x="569938" y="581473"/>
                  </a:cubicBezTo>
                  <a:cubicBezTo>
                    <a:pt x="571529" y="581920"/>
                    <a:pt x="572957" y="583025"/>
                    <a:pt x="574958" y="583264"/>
                  </a:cubicBezTo>
                  <a:cubicBezTo>
                    <a:pt x="576958" y="583502"/>
                    <a:pt x="579539" y="582873"/>
                    <a:pt x="581806" y="582873"/>
                  </a:cubicBezTo>
                  <a:cubicBezTo>
                    <a:pt x="584083" y="582873"/>
                    <a:pt x="586045" y="583502"/>
                    <a:pt x="588493" y="583816"/>
                  </a:cubicBezTo>
                  <a:cubicBezTo>
                    <a:pt x="590940" y="584130"/>
                    <a:pt x="593855" y="584130"/>
                    <a:pt x="596398" y="583682"/>
                  </a:cubicBezTo>
                  <a:cubicBezTo>
                    <a:pt x="598942" y="583235"/>
                    <a:pt x="601114" y="582330"/>
                    <a:pt x="603018" y="582330"/>
                  </a:cubicBezTo>
                  <a:cubicBezTo>
                    <a:pt x="604914" y="582330"/>
                    <a:pt x="606552" y="583235"/>
                    <a:pt x="608334" y="583682"/>
                  </a:cubicBezTo>
                  <a:cubicBezTo>
                    <a:pt x="610114" y="584130"/>
                    <a:pt x="612067" y="584130"/>
                    <a:pt x="613686" y="583721"/>
                  </a:cubicBezTo>
                  <a:cubicBezTo>
                    <a:pt x="613705" y="583721"/>
                    <a:pt x="613724" y="583711"/>
                    <a:pt x="613753" y="583702"/>
                  </a:cubicBezTo>
                  <a:cubicBezTo>
                    <a:pt x="612925" y="582387"/>
                    <a:pt x="611753" y="581568"/>
                    <a:pt x="611076" y="580777"/>
                  </a:cubicBezTo>
                  <a:cubicBezTo>
                    <a:pt x="610333" y="579901"/>
                    <a:pt x="610200" y="579044"/>
                    <a:pt x="609810" y="577958"/>
                  </a:cubicBezTo>
                  <a:cubicBezTo>
                    <a:pt x="609429" y="576882"/>
                    <a:pt x="608800" y="575567"/>
                    <a:pt x="608571" y="574510"/>
                  </a:cubicBezTo>
                  <a:cubicBezTo>
                    <a:pt x="608352" y="573453"/>
                    <a:pt x="608524" y="572643"/>
                    <a:pt x="609162" y="571090"/>
                  </a:cubicBezTo>
                  <a:cubicBezTo>
                    <a:pt x="609790" y="569538"/>
                    <a:pt x="610876" y="567233"/>
                    <a:pt x="611572" y="565299"/>
                  </a:cubicBezTo>
                  <a:cubicBezTo>
                    <a:pt x="612267" y="563356"/>
                    <a:pt x="612591" y="561785"/>
                    <a:pt x="612562" y="559280"/>
                  </a:cubicBezTo>
                  <a:cubicBezTo>
                    <a:pt x="612543" y="556774"/>
                    <a:pt x="612182" y="553355"/>
                    <a:pt x="611619" y="550555"/>
                  </a:cubicBezTo>
                  <a:cubicBezTo>
                    <a:pt x="611057" y="547764"/>
                    <a:pt x="610286" y="545602"/>
                    <a:pt x="609495" y="544611"/>
                  </a:cubicBezTo>
                  <a:cubicBezTo>
                    <a:pt x="608705" y="543620"/>
                    <a:pt x="607895" y="543801"/>
                    <a:pt x="607267" y="544516"/>
                  </a:cubicBezTo>
                  <a:cubicBezTo>
                    <a:pt x="606638" y="545240"/>
                    <a:pt x="606190" y="546497"/>
                    <a:pt x="605599" y="546821"/>
                  </a:cubicBezTo>
                  <a:cubicBezTo>
                    <a:pt x="605009" y="547135"/>
                    <a:pt x="604295" y="546506"/>
                    <a:pt x="603504" y="546345"/>
                  </a:cubicBezTo>
                  <a:cubicBezTo>
                    <a:pt x="602714" y="546192"/>
                    <a:pt x="601856" y="546506"/>
                    <a:pt x="601066" y="546687"/>
                  </a:cubicBezTo>
                  <a:cubicBezTo>
                    <a:pt x="600275" y="546868"/>
                    <a:pt x="599561" y="546916"/>
                    <a:pt x="599199" y="546554"/>
                  </a:cubicBezTo>
                  <a:cubicBezTo>
                    <a:pt x="598837" y="546192"/>
                    <a:pt x="598837" y="545430"/>
                    <a:pt x="599428" y="544411"/>
                  </a:cubicBezTo>
                  <a:cubicBezTo>
                    <a:pt x="600018" y="543392"/>
                    <a:pt x="601190" y="542134"/>
                    <a:pt x="602247" y="541544"/>
                  </a:cubicBezTo>
                  <a:cubicBezTo>
                    <a:pt x="603304" y="540963"/>
                    <a:pt x="604256" y="541049"/>
                    <a:pt x="605066" y="540963"/>
                  </a:cubicBezTo>
                  <a:cubicBezTo>
                    <a:pt x="605876" y="540868"/>
                    <a:pt x="606552" y="540601"/>
                    <a:pt x="606981" y="538801"/>
                  </a:cubicBezTo>
                  <a:cubicBezTo>
                    <a:pt x="607409" y="537000"/>
                    <a:pt x="607591" y="533667"/>
                    <a:pt x="607524" y="531457"/>
                  </a:cubicBezTo>
                  <a:cubicBezTo>
                    <a:pt x="607457" y="529247"/>
                    <a:pt x="607143" y="528171"/>
                    <a:pt x="606714" y="527104"/>
                  </a:cubicBezTo>
                  <a:cubicBezTo>
                    <a:pt x="606285" y="526047"/>
                    <a:pt x="605742" y="525008"/>
                    <a:pt x="605562" y="524351"/>
                  </a:cubicBezTo>
                  <a:cubicBezTo>
                    <a:pt x="605381" y="523694"/>
                    <a:pt x="605562" y="523427"/>
                    <a:pt x="606009" y="523199"/>
                  </a:cubicBezTo>
                  <a:cubicBezTo>
                    <a:pt x="606457" y="522980"/>
                    <a:pt x="607181" y="522799"/>
                    <a:pt x="607991" y="522303"/>
                  </a:cubicBezTo>
                  <a:cubicBezTo>
                    <a:pt x="608800" y="521808"/>
                    <a:pt x="609705" y="520998"/>
                    <a:pt x="610133" y="520160"/>
                  </a:cubicBezTo>
                  <a:cubicBezTo>
                    <a:pt x="610562" y="519322"/>
                    <a:pt x="610515" y="518474"/>
                    <a:pt x="610467" y="517703"/>
                  </a:cubicBezTo>
                  <a:cubicBezTo>
                    <a:pt x="610419" y="516931"/>
                    <a:pt x="610381" y="516264"/>
                    <a:pt x="610629" y="515522"/>
                  </a:cubicBezTo>
                  <a:cubicBezTo>
                    <a:pt x="610876" y="514779"/>
                    <a:pt x="611419" y="513969"/>
                    <a:pt x="612391" y="513045"/>
                  </a:cubicBezTo>
                  <a:cubicBezTo>
                    <a:pt x="613362" y="512121"/>
                    <a:pt x="614753" y="511083"/>
                    <a:pt x="615791" y="510254"/>
                  </a:cubicBezTo>
                  <a:cubicBezTo>
                    <a:pt x="616830" y="509416"/>
                    <a:pt x="617506" y="508788"/>
                    <a:pt x="617839" y="508178"/>
                  </a:cubicBezTo>
                  <a:cubicBezTo>
                    <a:pt x="618172" y="507568"/>
                    <a:pt x="618172" y="506987"/>
                    <a:pt x="618153" y="504863"/>
                  </a:cubicBezTo>
                  <a:cubicBezTo>
                    <a:pt x="618135" y="502749"/>
                    <a:pt x="618087" y="499100"/>
                    <a:pt x="618268" y="496796"/>
                  </a:cubicBezTo>
                  <a:cubicBezTo>
                    <a:pt x="618449" y="494490"/>
                    <a:pt x="618858" y="493548"/>
                    <a:pt x="618782" y="492766"/>
                  </a:cubicBezTo>
                  <a:cubicBezTo>
                    <a:pt x="618715" y="491976"/>
                    <a:pt x="618172" y="491347"/>
                    <a:pt x="617429" y="491033"/>
                  </a:cubicBezTo>
                  <a:cubicBezTo>
                    <a:pt x="616687" y="490719"/>
                    <a:pt x="615744" y="490719"/>
                    <a:pt x="615153" y="489947"/>
                  </a:cubicBezTo>
                  <a:cubicBezTo>
                    <a:pt x="614572" y="489185"/>
                    <a:pt x="614344" y="487651"/>
                    <a:pt x="614229" y="486318"/>
                  </a:cubicBezTo>
                  <a:cubicBezTo>
                    <a:pt x="614115" y="484984"/>
                    <a:pt x="614115" y="483861"/>
                    <a:pt x="614724" y="481946"/>
                  </a:cubicBezTo>
                  <a:cubicBezTo>
                    <a:pt x="615334" y="480031"/>
                    <a:pt x="616553" y="477326"/>
                    <a:pt x="617677" y="474783"/>
                  </a:cubicBezTo>
                  <a:cubicBezTo>
                    <a:pt x="618802" y="472240"/>
                    <a:pt x="619839" y="469849"/>
                    <a:pt x="620582" y="467735"/>
                  </a:cubicBezTo>
                  <a:cubicBezTo>
                    <a:pt x="621325" y="465620"/>
                    <a:pt x="621773" y="463772"/>
                    <a:pt x="621887" y="462391"/>
                  </a:cubicBezTo>
                  <a:cubicBezTo>
                    <a:pt x="622002" y="461020"/>
                    <a:pt x="621773" y="460115"/>
                    <a:pt x="621297" y="459439"/>
                  </a:cubicBezTo>
                  <a:cubicBezTo>
                    <a:pt x="620821" y="458762"/>
                    <a:pt x="620106" y="458314"/>
                    <a:pt x="619335" y="458333"/>
                  </a:cubicBezTo>
                  <a:cubicBezTo>
                    <a:pt x="618572" y="458353"/>
                    <a:pt x="617753" y="458857"/>
                    <a:pt x="616496" y="459191"/>
                  </a:cubicBezTo>
                  <a:cubicBezTo>
                    <a:pt x="615239" y="459524"/>
                    <a:pt x="613525" y="459705"/>
                    <a:pt x="613277" y="459619"/>
                  </a:cubicBezTo>
                  <a:cubicBezTo>
                    <a:pt x="613029" y="459534"/>
                    <a:pt x="614248" y="459172"/>
                    <a:pt x="615401" y="458829"/>
                  </a:cubicBezTo>
                  <a:cubicBezTo>
                    <a:pt x="616553" y="458486"/>
                    <a:pt x="617629" y="458171"/>
                    <a:pt x="618401" y="457838"/>
                  </a:cubicBezTo>
                  <a:cubicBezTo>
                    <a:pt x="619173" y="457495"/>
                    <a:pt x="619621" y="457143"/>
                    <a:pt x="620164" y="456581"/>
                  </a:cubicBezTo>
                  <a:cubicBezTo>
                    <a:pt x="620706" y="456019"/>
                    <a:pt x="621335" y="455248"/>
                    <a:pt x="622030" y="454323"/>
                  </a:cubicBezTo>
                  <a:cubicBezTo>
                    <a:pt x="622726" y="453400"/>
                    <a:pt x="623497" y="452323"/>
                    <a:pt x="623897" y="449885"/>
                  </a:cubicBezTo>
                  <a:cubicBezTo>
                    <a:pt x="624297" y="447456"/>
                    <a:pt x="624345" y="443665"/>
                    <a:pt x="624078" y="441484"/>
                  </a:cubicBezTo>
                  <a:cubicBezTo>
                    <a:pt x="623812" y="439303"/>
                    <a:pt x="623221" y="438712"/>
                    <a:pt x="622754" y="437874"/>
                  </a:cubicBezTo>
                  <a:cubicBezTo>
                    <a:pt x="622278" y="437036"/>
                    <a:pt x="621916" y="435959"/>
                    <a:pt x="620954" y="435169"/>
                  </a:cubicBezTo>
                  <a:cubicBezTo>
                    <a:pt x="619982" y="434378"/>
                    <a:pt x="618411" y="433883"/>
                    <a:pt x="617096" y="433407"/>
                  </a:cubicBezTo>
                  <a:cubicBezTo>
                    <a:pt x="615791" y="432930"/>
                    <a:pt x="614753" y="432483"/>
                    <a:pt x="615020" y="432330"/>
                  </a:cubicBezTo>
                  <a:cubicBezTo>
                    <a:pt x="615287" y="432168"/>
                    <a:pt x="616868" y="432311"/>
                    <a:pt x="617906" y="432216"/>
                  </a:cubicBezTo>
                  <a:cubicBezTo>
                    <a:pt x="618944" y="432130"/>
                    <a:pt x="619439" y="431816"/>
                    <a:pt x="619954" y="431340"/>
                  </a:cubicBezTo>
                  <a:cubicBezTo>
                    <a:pt x="620468" y="430864"/>
                    <a:pt x="621011" y="430235"/>
                    <a:pt x="621716" y="429511"/>
                  </a:cubicBezTo>
                  <a:cubicBezTo>
                    <a:pt x="622411" y="428787"/>
                    <a:pt x="623269" y="427977"/>
                    <a:pt x="624126" y="427053"/>
                  </a:cubicBezTo>
                  <a:cubicBezTo>
                    <a:pt x="624983" y="426130"/>
                    <a:pt x="625840" y="425091"/>
                    <a:pt x="626631" y="423986"/>
                  </a:cubicBezTo>
                  <a:cubicBezTo>
                    <a:pt x="627421" y="422881"/>
                    <a:pt x="628136" y="421710"/>
                    <a:pt x="628498" y="420624"/>
                  </a:cubicBezTo>
                  <a:cubicBezTo>
                    <a:pt x="628860" y="419548"/>
                    <a:pt x="628860" y="418557"/>
                    <a:pt x="629288" y="417633"/>
                  </a:cubicBezTo>
                  <a:cubicBezTo>
                    <a:pt x="629717" y="416709"/>
                    <a:pt x="630574" y="415852"/>
                    <a:pt x="630889" y="415061"/>
                  </a:cubicBezTo>
                  <a:cubicBezTo>
                    <a:pt x="631203" y="414271"/>
                    <a:pt x="630984" y="413547"/>
                    <a:pt x="630307" y="413099"/>
                  </a:cubicBezTo>
                  <a:cubicBezTo>
                    <a:pt x="629631" y="412652"/>
                    <a:pt x="628507" y="412471"/>
                    <a:pt x="627602" y="412175"/>
                  </a:cubicBezTo>
                  <a:cubicBezTo>
                    <a:pt x="626698" y="411880"/>
                    <a:pt x="626031" y="411480"/>
                    <a:pt x="625640" y="410575"/>
                  </a:cubicBezTo>
                  <a:cubicBezTo>
                    <a:pt x="625259" y="409680"/>
                    <a:pt x="625164" y="408280"/>
                    <a:pt x="625392" y="407537"/>
                  </a:cubicBezTo>
                  <a:cubicBezTo>
                    <a:pt x="625612" y="406794"/>
                    <a:pt x="626164" y="406698"/>
                    <a:pt x="626745" y="406632"/>
                  </a:cubicBezTo>
                  <a:cubicBezTo>
                    <a:pt x="627326" y="406565"/>
                    <a:pt x="627964" y="406518"/>
                    <a:pt x="628974" y="406718"/>
                  </a:cubicBezTo>
                  <a:cubicBezTo>
                    <a:pt x="629983" y="406918"/>
                    <a:pt x="631384" y="407375"/>
                    <a:pt x="632422" y="407260"/>
                  </a:cubicBezTo>
                  <a:cubicBezTo>
                    <a:pt x="633460" y="407146"/>
                    <a:pt x="634137" y="406470"/>
                    <a:pt x="635308" y="405641"/>
                  </a:cubicBezTo>
                  <a:cubicBezTo>
                    <a:pt x="636479" y="404803"/>
                    <a:pt x="638147" y="403812"/>
                    <a:pt x="639318" y="402755"/>
                  </a:cubicBezTo>
                  <a:cubicBezTo>
                    <a:pt x="640490" y="401698"/>
                    <a:pt x="641166" y="400565"/>
                    <a:pt x="640918" y="399717"/>
                  </a:cubicBezTo>
                  <a:cubicBezTo>
                    <a:pt x="640671" y="398859"/>
                    <a:pt x="639499" y="398278"/>
                    <a:pt x="638375" y="397869"/>
                  </a:cubicBezTo>
                  <a:cubicBezTo>
                    <a:pt x="637251" y="397459"/>
                    <a:pt x="636166" y="397240"/>
                    <a:pt x="635470" y="396830"/>
                  </a:cubicBezTo>
                  <a:cubicBezTo>
                    <a:pt x="634775" y="396421"/>
                    <a:pt x="634460" y="395840"/>
                    <a:pt x="634660" y="395249"/>
                  </a:cubicBezTo>
                  <a:cubicBezTo>
                    <a:pt x="634860" y="394668"/>
                    <a:pt x="635584" y="394078"/>
                    <a:pt x="636242" y="393535"/>
                  </a:cubicBezTo>
                  <a:cubicBezTo>
                    <a:pt x="636899" y="392992"/>
                    <a:pt x="637480" y="392497"/>
                    <a:pt x="638451" y="392459"/>
                  </a:cubicBezTo>
                  <a:cubicBezTo>
                    <a:pt x="639423" y="392411"/>
                    <a:pt x="640775" y="392821"/>
                    <a:pt x="641900" y="392611"/>
                  </a:cubicBezTo>
                  <a:cubicBezTo>
                    <a:pt x="643023" y="392411"/>
                    <a:pt x="643928" y="391601"/>
                    <a:pt x="644900" y="390497"/>
                  </a:cubicBezTo>
                  <a:cubicBezTo>
                    <a:pt x="645871" y="389392"/>
                    <a:pt x="646910" y="387991"/>
                    <a:pt x="647443" y="386572"/>
                  </a:cubicBezTo>
                  <a:cubicBezTo>
                    <a:pt x="647986" y="385153"/>
                    <a:pt x="648033" y="383715"/>
                    <a:pt x="648033" y="382429"/>
                  </a:cubicBezTo>
                  <a:cubicBezTo>
                    <a:pt x="648033" y="381143"/>
                    <a:pt x="647986" y="380019"/>
                    <a:pt x="647443" y="379457"/>
                  </a:cubicBezTo>
                  <a:cubicBezTo>
                    <a:pt x="646900" y="378895"/>
                    <a:pt x="645871" y="378895"/>
                    <a:pt x="644738" y="378876"/>
                  </a:cubicBezTo>
                  <a:cubicBezTo>
                    <a:pt x="644481" y="378866"/>
                    <a:pt x="644224" y="378866"/>
                    <a:pt x="643966" y="378857"/>
                  </a:cubicBezTo>
                  <a:cubicBezTo>
                    <a:pt x="642337" y="379143"/>
                    <a:pt x="640918" y="379352"/>
                    <a:pt x="639814" y="379476"/>
                  </a:cubicBezTo>
                  <a:cubicBezTo>
                    <a:pt x="636689" y="379809"/>
                    <a:pt x="636042" y="379343"/>
                    <a:pt x="635184" y="378723"/>
                  </a:cubicBezTo>
                  <a:cubicBezTo>
                    <a:pt x="634327" y="378105"/>
                    <a:pt x="633270" y="377323"/>
                    <a:pt x="632327" y="376733"/>
                  </a:cubicBezTo>
                  <a:cubicBezTo>
                    <a:pt x="631384" y="376142"/>
                    <a:pt x="630555" y="375733"/>
                    <a:pt x="629441" y="375228"/>
                  </a:cubicBezTo>
                  <a:cubicBezTo>
                    <a:pt x="628317" y="374733"/>
                    <a:pt x="626907" y="374132"/>
                    <a:pt x="625698" y="374170"/>
                  </a:cubicBezTo>
                  <a:cubicBezTo>
                    <a:pt x="624488" y="374199"/>
                    <a:pt x="623488" y="374847"/>
                    <a:pt x="622164" y="374847"/>
                  </a:cubicBezTo>
                  <a:cubicBezTo>
                    <a:pt x="620840" y="374847"/>
                    <a:pt x="619182" y="374199"/>
                    <a:pt x="617659" y="373818"/>
                  </a:cubicBezTo>
                  <a:cubicBezTo>
                    <a:pt x="616125" y="373437"/>
                    <a:pt x="614715" y="373323"/>
                    <a:pt x="613391" y="372932"/>
                  </a:cubicBezTo>
                  <a:cubicBezTo>
                    <a:pt x="612067" y="372551"/>
                    <a:pt x="610829" y="371904"/>
                    <a:pt x="609743" y="369837"/>
                  </a:cubicBezTo>
                  <a:cubicBezTo>
                    <a:pt x="608647" y="367770"/>
                    <a:pt x="607705" y="364303"/>
                    <a:pt x="606619" y="361855"/>
                  </a:cubicBezTo>
                  <a:cubicBezTo>
                    <a:pt x="605523" y="359407"/>
                    <a:pt x="604285" y="357997"/>
                    <a:pt x="603380" y="356702"/>
                  </a:cubicBezTo>
                  <a:cubicBezTo>
                    <a:pt x="602466" y="355406"/>
                    <a:pt x="601875" y="354225"/>
                    <a:pt x="602199" y="352635"/>
                  </a:cubicBezTo>
                  <a:cubicBezTo>
                    <a:pt x="602523" y="351044"/>
                    <a:pt x="603761" y="349044"/>
                    <a:pt x="604056" y="347567"/>
                  </a:cubicBezTo>
                  <a:cubicBezTo>
                    <a:pt x="604352" y="346091"/>
                    <a:pt x="603704" y="345148"/>
                    <a:pt x="603170" y="344033"/>
                  </a:cubicBezTo>
                  <a:cubicBezTo>
                    <a:pt x="602637" y="342919"/>
                    <a:pt x="602228" y="341624"/>
                    <a:pt x="601456" y="340738"/>
                  </a:cubicBezTo>
                  <a:cubicBezTo>
                    <a:pt x="600685" y="339852"/>
                    <a:pt x="599570" y="339385"/>
                    <a:pt x="597980" y="338261"/>
                  </a:cubicBezTo>
                  <a:cubicBezTo>
                    <a:pt x="596389" y="337137"/>
                    <a:pt x="594331" y="335375"/>
                    <a:pt x="592884" y="333813"/>
                  </a:cubicBezTo>
                  <a:cubicBezTo>
                    <a:pt x="591436" y="332251"/>
                    <a:pt x="590617" y="330898"/>
                    <a:pt x="590350" y="329546"/>
                  </a:cubicBezTo>
                  <a:cubicBezTo>
                    <a:pt x="590083" y="328193"/>
                    <a:pt x="590379" y="326831"/>
                    <a:pt x="589884" y="325688"/>
                  </a:cubicBezTo>
                  <a:cubicBezTo>
                    <a:pt x="589378" y="324536"/>
                    <a:pt x="588083" y="323593"/>
                    <a:pt x="587140" y="322593"/>
                  </a:cubicBezTo>
                  <a:cubicBezTo>
                    <a:pt x="586197" y="321593"/>
                    <a:pt x="585606" y="320535"/>
                    <a:pt x="584845" y="319621"/>
                  </a:cubicBezTo>
                  <a:cubicBezTo>
                    <a:pt x="584073" y="318706"/>
                    <a:pt x="583130" y="317945"/>
                    <a:pt x="582016" y="317116"/>
                  </a:cubicBezTo>
                  <a:cubicBezTo>
                    <a:pt x="580892" y="316287"/>
                    <a:pt x="579596" y="315401"/>
                    <a:pt x="578539" y="314668"/>
                  </a:cubicBezTo>
                  <a:cubicBezTo>
                    <a:pt x="577482" y="313935"/>
                    <a:pt x="576653" y="313344"/>
                    <a:pt x="575177" y="313049"/>
                  </a:cubicBezTo>
                  <a:cubicBezTo>
                    <a:pt x="573700" y="312753"/>
                    <a:pt x="571586" y="312753"/>
                    <a:pt x="569195" y="312401"/>
                  </a:cubicBezTo>
                  <a:cubicBezTo>
                    <a:pt x="566804" y="312048"/>
                    <a:pt x="564157" y="311344"/>
                    <a:pt x="562423" y="310305"/>
                  </a:cubicBezTo>
                  <a:cubicBezTo>
                    <a:pt x="560679" y="309277"/>
                    <a:pt x="559860" y="307915"/>
                    <a:pt x="559775" y="306772"/>
                  </a:cubicBezTo>
                  <a:cubicBezTo>
                    <a:pt x="559689" y="305629"/>
                    <a:pt x="560337" y="304686"/>
                    <a:pt x="560423" y="303533"/>
                  </a:cubicBezTo>
                  <a:cubicBezTo>
                    <a:pt x="560509" y="302390"/>
                    <a:pt x="560042" y="301028"/>
                    <a:pt x="559241" y="299818"/>
                  </a:cubicBezTo>
                  <a:cubicBezTo>
                    <a:pt x="558441" y="298609"/>
                    <a:pt x="557327" y="297552"/>
                    <a:pt x="556594" y="296523"/>
                  </a:cubicBezTo>
                  <a:cubicBezTo>
                    <a:pt x="555860" y="295494"/>
                    <a:pt x="555498" y="294484"/>
                    <a:pt x="555441" y="293218"/>
                  </a:cubicBezTo>
                  <a:cubicBezTo>
                    <a:pt x="555384" y="291951"/>
                    <a:pt x="555622" y="290417"/>
                    <a:pt x="555679" y="289093"/>
                  </a:cubicBezTo>
                  <a:cubicBezTo>
                    <a:pt x="555736" y="287769"/>
                    <a:pt x="555622" y="286645"/>
                    <a:pt x="555146" y="285436"/>
                  </a:cubicBezTo>
                  <a:cubicBezTo>
                    <a:pt x="554669" y="284226"/>
                    <a:pt x="553850" y="282931"/>
                    <a:pt x="553231" y="281549"/>
                  </a:cubicBezTo>
                  <a:cubicBezTo>
                    <a:pt x="552612" y="280168"/>
                    <a:pt x="552203" y="278692"/>
                    <a:pt x="551936" y="277397"/>
                  </a:cubicBezTo>
                  <a:cubicBezTo>
                    <a:pt x="551669" y="276101"/>
                    <a:pt x="551555" y="274987"/>
                    <a:pt x="550878" y="274187"/>
                  </a:cubicBezTo>
                  <a:cubicBezTo>
                    <a:pt x="550202" y="273387"/>
                    <a:pt x="548964" y="272920"/>
                    <a:pt x="547935" y="272301"/>
                  </a:cubicBezTo>
                  <a:cubicBezTo>
                    <a:pt x="546906" y="271682"/>
                    <a:pt x="546078" y="270920"/>
                    <a:pt x="545287" y="269920"/>
                  </a:cubicBezTo>
                  <a:cubicBezTo>
                    <a:pt x="544487" y="268919"/>
                    <a:pt x="543725" y="267681"/>
                    <a:pt x="542668" y="266681"/>
                  </a:cubicBezTo>
                  <a:cubicBezTo>
                    <a:pt x="541611" y="265681"/>
                    <a:pt x="540249" y="264919"/>
                    <a:pt x="539372" y="264062"/>
                  </a:cubicBezTo>
                  <a:cubicBezTo>
                    <a:pt x="538487" y="263204"/>
                    <a:pt x="538077" y="262261"/>
                    <a:pt x="538163" y="261061"/>
                  </a:cubicBezTo>
                  <a:cubicBezTo>
                    <a:pt x="538248" y="259852"/>
                    <a:pt x="538839" y="258385"/>
                    <a:pt x="538839" y="256880"/>
                  </a:cubicBezTo>
                  <a:cubicBezTo>
                    <a:pt x="538839" y="255375"/>
                    <a:pt x="538248" y="253841"/>
                    <a:pt x="537220" y="252727"/>
                  </a:cubicBezTo>
                  <a:cubicBezTo>
                    <a:pt x="536191" y="251613"/>
                    <a:pt x="534715" y="250898"/>
                    <a:pt x="532714" y="249812"/>
                  </a:cubicBezTo>
                  <a:cubicBezTo>
                    <a:pt x="530714" y="248717"/>
                    <a:pt x="528171" y="247250"/>
                    <a:pt x="525942" y="246154"/>
                  </a:cubicBezTo>
                  <a:cubicBezTo>
                    <a:pt x="523704" y="245059"/>
                    <a:pt x="521760" y="244354"/>
                    <a:pt x="519494" y="243773"/>
                  </a:cubicBezTo>
                  <a:cubicBezTo>
                    <a:pt x="517227" y="243183"/>
                    <a:pt x="514636" y="242716"/>
                    <a:pt x="511864" y="241887"/>
                  </a:cubicBezTo>
                  <a:cubicBezTo>
                    <a:pt x="509092" y="241059"/>
                    <a:pt x="506149" y="239887"/>
                    <a:pt x="504178" y="238382"/>
                  </a:cubicBezTo>
                  <a:cubicBezTo>
                    <a:pt x="502206" y="236877"/>
                    <a:pt x="501206" y="235048"/>
                    <a:pt x="500672" y="233496"/>
                  </a:cubicBezTo>
                  <a:cubicBezTo>
                    <a:pt x="500139" y="231934"/>
                    <a:pt x="500081" y="230638"/>
                    <a:pt x="499348" y="230134"/>
                  </a:cubicBezTo>
                  <a:cubicBezTo>
                    <a:pt x="498615" y="229638"/>
                    <a:pt x="497196" y="229934"/>
                    <a:pt x="495281" y="229581"/>
                  </a:cubicBezTo>
                  <a:cubicBezTo>
                    <a:pt x="493367" y="229229"/>
                    <a:pt x="490947" y="228229"/>
                    <a:pt x="489537" y="227133"/>
                  </a:cubicBezTo>
                  <a:cubicBezTo>
                    <a:pt x="488128" y="226038"/>
                    <a:pt x="487709" y="224866"/>
                    <a:pt x="487480" y="223361"/>
                  </a:cubicBezTo>
                  <a:cubicBezTo>
                    <a:pt x="487242" y="221856"/>
                    <a:pt x="487185" y="220037"/>
                    <a:pt x="486242" y="218589"/>
                  </a:cubicBezTo>
                  <a:cubicBezTo>
                    <a:pt x="485299" y="217151"/>
                    <a:pt x="483470" y="216084"/>
                    <a:pt x="481670" y="215579"/>
                  </a:cubicBezTo>
                  <a:cubicBezTo>
                    <a:pt x="479870" y="215084"/>
                    <a:pt x="478108" y="215141"/>
                    <a:pt x="477041" y="214284"/>
                  </a:cubicBezTo>
                  <a:cubicBezTo>
                    <a:pt x="475983" y="213427"/>
                    <a:pt x="475631" y="211665"/>
                    <a:pt x="475450" y="209274"/>
                  </a:cubicBezTo>
                  <a:cubicBezTo>
                    <a:pt x="475269" y="206883"/>
                    <a:pt x="475269" y="203883"/>
                    <a:pt x="474888" y="201701"/>
                  </a:cubicBezTo>
                  <a:cubicBezTo>
                    <a:pt x="474507" y="199520"/>
                    <a:pt x="473745" y="198168"/>
                    <a:pt x="472440" y="197253"/>
                  </a:cubicBezTo>
                  <a:cubicBezTo>
                    <a:pt x="471145" y="196339"/>
                    <a:pt x="469316" y="195872"/>
                    <a:pt x="468201" y="195548"/>
                  </a:cubicBezTo>
                  <a:cubicBezTo>
                    <a:pt x="467078" y="195224"/>
                    <a:pt x="466668" y="195053"/>
                    <a:pt x="465992" y="194129"/>
                  </a:cubicBezTo>
                  <a:cubicBezTo>
                    <a:pt x="465316" y="193215"/>
                    <a:pt x="464373" y="191567"/>
                    <a:pt x="462753" y="189862"/>
                  </a:cubicBezTo>
                  <a:cubicBezTo>
                    <a:pt x="461134" y="188147"/>
                    <a:pt x="458839" y="186385"/>
                    <a:pt x="456714" y="185328"/>
                  </a:cubicBezTo>
                  <a:cubicBezTo>
                    <a:pt x="454590" y="184271"/>
                    <a:pt x="452647" y="183918"/>
                    <a:pt x="450676" y="183528"/>
                  </a:cubicBezTo>
                  <a:cubicBezTo>
                    <a:pt x="448704" y="183147"/>
                    <a:pt x="446703" y="182737"/>
                    <a:pt x="444846" y="182023"/>
                  </a:cubicBezTo>
                  <a:cubicBezTo>
                    <a:pt x="442989" y="181318"/>
                    <a:pt x="441284" y="180318"/>
                    <a:pt x="439779" y="179546"/>
                  </a:cubicBezTo>
                  <a:cubicBezTo>
                    <a:pt x="438274" y="178784"/>
                    <a:pt x="436978" y="178251"/>
                    <a:pt x="436217" y="177337"/>
                  </a:cubicBezTo>
                  <a:cubicBezTo>
                    <a:pt x="435445" y="176422"/>
                    <a:pt x="435216" y="175127"/>
                    <a:pt x="434416" y="173889"/>
                  </a:cubicBezTo>
                  <a:cubicBezTo>
                    <a:pt x="433616" y="172650"/>
                    <a:pt x="432263" y="171469"/>
                    <a:pt x="431378" y="169945"/>
                  </a:cubicBezTo>
                  <a:cubicBezTo>
                    <a:pt x="430492" y="168412"/>
                    <a:pt x="430082" y="166526"/>
                    <a:pt x="429406" y="164963"/>
                  </a:cubicBezTo>
                  <a:cubicBezTo>
                    <a:pt x="428730" y="163401"/>
                    <a:pt x="427787" y="162163"/>
                    <a:pt x="426758" y="161401"/>
                  </a:cubicBezTo>
                  <a:cubicBezTo>
                    <a:pt x="425730" y="160639"/>
                    <a:pt x="424606" y="160344"/>
                    <a:pt x="423396" y="159572"/>
                  </a:cubicBezTo>
                  <a:cubicBezTo>
                    <a:pt x="422186" y="158810"/>
                    <a:pt x="420891" y="157572"/>
                    <a:pt x="419424" y="156181"/>
                  </a:cubicBezTo>
                  <a:cubicBezTo>
                    <a:pt x="417947" y="154800"/>
                    <a:pt x="416300" y="153267"/>
                    <a:pt x="414176" y="152352"/>
                  </a:cubicBezTo>
                  <a:cubicBezTo>
                    <a:pt x="412052" y="151438"/>
                    <a:pt x="409461" y="151143"/>
                    <a:pt x="407080" y="150933"/>
                  </a:cubicBezTo>
                  <a:cubicBezTo>
                    <a:pt x="404689" y="150724"/>
                    <a:pt x="402508" y="150609"/>
                    <a:pt x="400831" y="149847"/>
                  </a:cubicBezTo>
                  <a:cubicBezTo>
                    <a:pt x="399155" y="149076"/>
                    <a:pt x="397974" y="147666"/>
                    <a:pt x="396859" y="146485"/>
                  </a:cubicBezTo>
                  <a:cubicBezTo>
                    <a:pt x="395735" y="145304"/>
                    <a:pt x="394678" y="144361"/>
                    <a:pt x="393535" y="143656"/>
                  </a:cubicBezTo>
                  <a:cubicBezTo>
                    <a:pt x="392383" y="142951"/>
                    <a:pt x="391144" y="142475"/>
                    <a:pt x="389735" y="142180"/>
                  </a:cubicBezTo>
                  <a:cubicBezTo>
                    <a:pt x="388325" y="141884"/>
                    <a:pt x="386724" y="141770"/>
                    <a:pt x="385724" y="141475"/>
                  </a:cubicBezTo>
                  <a:cubicBezTo>
                    <a:pt x="384724" y="141179"/>
                    <a:pt x="384315" y="140703"/>
                    <a:pt x="383276" y="138998"/>
                  </a:cubicBezTo>
                  <a:cubicBezTo>
                    <a:pt x="382248" y="137293"/>
                    <a:pt x="380600" y="134341"/>
                    <a:pt x="379067" y="132017"/>
                  </a:cubicBezTo>
                  <a:cubicBezTo>
                    <a:pt x="377533" y="129692"/>
                    <a:pt x="376123" y="127978"/>
                    <a:pt x="375028" y="126711"/>
                  </a:cubicBezTo>
                  <a:cubicBezTo>
                    <a:pt x="373933" y="125444"/>
                    <a:pt x="373171" y="124616"/>
                    <a:pt x="372608" y="123673"/>
                  </a:cubicBezTo>
                  <a:cubicBezTo>
                    <a:pt x="372047" y="122730"/>
                    <a:pt x="371694" y="121672"/>
                    <a:pt x="370875" y="120815"/>
                  </a:cubicBezTo>
                  <a:cubicBezTo>
                    <a:pt x="370046" y="119958"/>
                    <a:pt x="368751" y="119310"/>
                    <a:pt x="367637" y="118491"/>
                  </a:cubicBezTo>
                  <a:cubicBezTo>
                    <a:pt x="366513" y="117672"/>
                    <a:pt x="365570" y="116662"/>
                    <a:pt x="364303" y="115776"/>
                  </a:cubicBezTo>
                  <a:cubicBezTo>
                    <a:pt x="363036" y="114891"/>
                    <a:pt x="361445" y="114129"/>
                    <a:pt x="360035" y="112481"/>
                  </a:cubicBezTo>
                  <a:cubicBezTo>
                    <a:pt x="358626" y="110833"/>
                    <a:pt x="357378" y="108299"/>
                    <a:pt x="356502" y="105823"/>
                  </a:cubicBezTo>
                  <a:cubicBezTo>
                    <a:pt x="355616" y="103346"/>
                    <a:pt x="355083" y="100937"/>
                    <a:pt x="354378" y="99251"/>
                  </a:cubicBezTo>
                  <a:cubicBezTo>
                    <a:pt x="353673" y="97574"/>
                    <a:pt x="352787" y="96631"/>
                    <a:pt x="351663" y="95155"/>
                  </a:cubicBezTo>
                  <a:cubicBezTo>
                    <a:pt x="350539" y="93678"/>
                    <a:pt x="349187" y="91678"/>
                    <a:pt x="347977" y="90268"/>
                  </a:cubicBezTo>
                  <a:cubicBezTo>
                    <a:pt x="346768" y="88859"/>
                    <a:pt x="345710" y="88030"/>
                    <a:pt x="344443" y="87173"/>
                  </a:cubicBezTo>
                  <a:cubicBezTo>
                    <a:pt x="343176" y="86316"/>
                    <a:pt x="341700" y="85430"/>
                    <a:pt x="340433" y="83696"/>
                  </a:cubicBezTo>
                  <a:cubicBezTo>
                    <a:pt x="339166" y="81963"/>
                    <a:pt x="338099" y="79362"/>
                    <a:pt x="336985" y="77210"/>
                  </a:cubicBezTo>
                  <a:cubicBezTo>
                    <a:pt x="335861" y="75057"/>
                    <a:pt x="334680" y="73352"/>
                    <a:pt x="332861" y="72552"/>
                  </a:cubicBezTo>
                  <a:cubicBezTo>
                    <a:pt x="331032" y="71761"/>
                    <a:pt x="328555" y="71876"/>
                    <a:pt x="325755" y="72228"/>
                  </a:cubicBezTo>
                  <a:cubicBezTo>
                    <a:pt x="322955" y="72580"/>
                    <a:pt x="319831" y="73171"/>
                    <a:pt x="317507" y="73409"/>
                  </a:cubicBezTo>
                  <a:cubicBezTo>
                    <a:pt x="315182" y="73647"/>
                    <a:pt x="313649" y="73523"/>
                    <a:pt x="311849" y="72733"/>
                  </a:cubicBezTo>
                  <a:cubicBezTo>
                    <a:pt x="310048" y="71933"/>
                    <a:pt x="307991" y="70466"/>
                    <a:pt x="306305" y="69018"/>
                  </a:cubicBezTo>
                  <a:cubicBezTo>
                    <a:pt x="304629" y="67570"/>
                    <a:pt x="303334" y="66161"/>
                    <a:pt x="301971" y="64779"/>
                  </a:cubicBezTo>
                  <a:cubicBezTo>
                    <a:pt x="300619" y="63398"/>
                    <a:pt x="299199" y="62036"/>
                    <a:pt x="298028" y="60979"/>
                  </a:cubicBezTo>
                  <a:cubicBezTo>
                    <a:pt x="296847" y="59922"/>
                    <a:pt x="295904" y="59150"/>
                    <a:pt x="294637" y="58941"/>
                  </a:cubicBezTo>
                  <a:cubicBezTo>
                    <a:pt x="293370" y="58731"/>
                    <a:pt x="291780" y="59093"/>
                    <a:pt x="290751" y="59350"/>
                  </a:cubicBezTo>
                  <a:cubicBezTo>
                    <a:pt x="289722" y="59617"/>
                    <a:pt x="289246" y="59798"/>
                    <a:pt x="286750" y="58464"/>
                  </a:cubicBezTo>
                  <a:cubicBezTo>
                    <a:pt x="284245" y="57140"/>
                    <a:pt x="279702" y="54312"/>
                    <a:pt x="276521" y="52159"/>
                  </a:cubicBezTo>
                  <a:cubicBezTo>
                    <a:pt x="273339" y="50006"/>
                    <a:pt x="271510" y="48539"/>
                    <a:pt x="270596" y="46949"/>
                  </a:cubicBezTo>
                  <a:cubicBezTo>
                    <a:pt x="269682" y="45358"/>
                    <a:pt x="269682" y="43653"/>
                    <a:pt x="270215" y="42034"/>
                  </a:cubicBezTo>
                  <a:cubicBezTo>
                    <a:pt x="270739" y="40415"/>
                    <a:pt x="271806" y="38881"/>
                    <a:pt x="272158" y="37376"/>
                  </a:cubicBezTo>
                  <a:cubicBezTo>
                    <a:pt x="272510" y="35871"/>
                    <a:pt x="272158" y="34404"/>
                    <a:pt x="272605" y="33109"/>
                  </a:cubicBezTo>
                  <a:cubicBezTo>
                    <a:pt x="273044" y="31813"/>
                    <a:pt x="274282" y="30699"/>
                    <a:pt x="275253" y="29394"/>
                  </a:cubicBezTo>
                  <a:cubicBezTo>
                    <a:pt x="276225" y="28099"/>
                    <a:pt x="276930" y="26632"/>
                    <a:pt x="277549" y="25127"/>
                  </a:cubicBezTo>
                  <a:cubicBezTo>
                    <a:pt x="278168" y="23622"/>
                    <a:pt x="278702" y="22088"/>
                    <a:pt x="279407" y="20888"/>
                  </a:cubicBezTo>
                  <a:cubicBezTo>
                    <a:pt x="280111" y="19679"/>
                    <a:pt x="280997" y="18793"/>
                    <a:pt x="282026" y="17936"/>
                  </a:cubicBezTo>
                  <a:cubicBezTo>
                    <a:pt x="283055" y="17078"/>
                    <a:pt x="284236" y="16259"/>
                    <a:pt x="285350" y="15230"/>
                  </a:cubicBezTo>
                  <a:cubicBezTo>
                    <a:pt x="286474" y="14202"/>
                    <a:pt x="287531" y="12963"/>
                    <a:pt x="288560" y="11782"/>
                  </a:cubicBezTo>
                  <a:cubicBezTo>
                    <a:pt x="289588" y="10601"/>
                    <a:pt x="290589" y="9487"/>
                    <a:pt x="291065" y="7982"/>
                  </a:cubicBezTo>
                  <a:cubicBezTo>
                    <a:pt x="291532" y="6477"/>
                    <a:pt x="291474" y="4591"/>
                    <a:pt x="291332" y="2648"/>
                  </a:cubicBezTo>
                  <a:cubicBezTo>
                    <a:pt x="291265" y="1753"/>
                    <a:pt x="291170" y="838"/>
                    <a:pt x="291084" y="0"/>
                  </a:cubicBezTo>
                  <a:cubicBezTo>
                    <a:pt x="286969" y="1114"/>
                    <a:pt x="281512" y="2391"/>
                    <a:pt x="273882" y="4010"/>
                  </a:cubicBezTo>
                  <a:cubicBezTo>
                    <a:pt x="251784" y="8696"/>
                    <a:pt x="211493" y="16221"/>
                    <a:pt x="167916" y="23851"/>
                  </a:cubicBezTo>
                  <a:cubicBezTo>
                    <a:pt x="124330" y="31480"/>
                    <a:pt x="77457" y="39205"/>
                    <a:pt x="30728" y="46368"/>
                  </a:cubicBezTo>
                  <a:cubicBezTo>
                    <a:pt x="20536" y="47930"/>
                    <a:pt x="10344" y="49463"/>
                    <a:pt x="0" y="50997"/>
                  </a:cubicBezTo>
                  <a:cubicBezTo>
                    <a:pt x="12849" y="90088"/>
                    <a:pt x="25575" y="128864"/>
                    <a:pt x="37319" y="165125"/>
                  </a:cubicBezTo>
                  <a:cubicBezTo>
                    <a:pt x="50749" y="206626"/>
                    <a:pt x="62903" y="244831"/>
                    <a:pt x="72781" y="275501"/>
                  </a:cubicBezTo>
                  <a:cubicBezTo>
                    <a:pt x="82658" y="306172"/>
                    <a:pt x="90249" y="329317"/>
                    <a:pt x="94631" y="341157"/>
                  </a:cubicBezTo>
                  <a:cubicBezTo>
                    <a:pt x="99013" y="352996"/>
                    <a:pt x="100165" y="353539"/>
                    <a:pt x="100670" y="354454"/>
                  </a:cubicBezTo>
                  <a:cubicBezTo>
                    <a:pt x="101175" y="355368"/>
                    <a:pt x="101041" y="356664"/>
                    <a:pt x="101689" y="357711"/>
                  </a:cubicBezTo>
                  <a:cubicBezTo>
                    <a:pt x="102337" y="358769"/>
                    <a:pt x="103756" y="359578"/>
                    <a:pt x="104270" y="360797"/>
                  </a:cubicBezTo>
                  <a:cubicBezTo>
                    <a:pt x="104775" y="362017"/>
                    <a:pt x="104365" y="363655"/>
                    <a:pt x="105051" y="364941"/>
                  </a:cubicBezTo>
                  <a:cubicBezTo>
                    <a:pt x="105728" y="366227"/>
                    <a:pt x="107490" y="367179"/>
                    <a:pt x="108347" y="368675"/>
                  </a:cubicBezTo>
                  <a:cubicBezTo>
                    <a:pt x="109195" y="370170"/>
                    <a:pt x="109128" y="372208"/>
                    <a:pt x="109938" y="373828"/>
                  </a:cubicBezTo>
                  <a:cubicBezTo>
                    <a:pt x="110747" y="375456"/>
                    <a:pt x="112452" y="376676"/>
                    <a:pt x="113300" y="378171"/>
                  </a:cubicBezTo>
                  <a:cubicBezTo>
                    <a:pt x="114148" y="379667"/>
                    <a:pt x="114148" y="381429"/>
                    <a:pt x="114653" y="383400"/>
                  </a:cubicBezTo>
                  <a:cubicBezTo>
                    <a:pt x="115157" y="385372"/>
                    <a:pt x="116177" y="387544"/>
                    <a:pt x="118081" y="389611"/>
                  </a:cubicBezTo>
                  <a:cubicBezTo>
                    <a:pt x="119977" y="391678"/>
                    <a:pt x="122758" y="393649"/>
                    <a:pt x="124597" y="395611"/>
                  </a:cubicBezTo>
                  <a:cubicBezTo>
                    <a:pt x="126425" y="397583"/>
                    <a:pt x="127311" y="399545"/>
                    <a:pt x="128159" y="401612"/>
                  </a:cubicBezTo>
                  <a:cubicBezTo>
                    <a:pt x="129007" y="403679"/>
                    <a:pt x="129816" y="405860"/>
                    <a:pt x="130836" y="407251"/>
                  </a:cubicBezTo>
                  <a:cubicBezTo>
                    <a:pt x="131855" y="408642"/>
                    <a:pt x="133074" y="409251"/>
                    <a:pt x="133683" y="410337"/>
                  </a:cubicBezTo>
                  <a:cubicBezTo>
                    <a:pt x="134293" y="411423"/>
                    <a:pt x="134293" y="412985"/>
                    <a:pt x="134398" y="414576"/>
                  </a:cubicBezTo>
                  <a:cubicBezTo>
                    <a:pt x="134493" y="416166"/>
                    <a:pt x="134703" y="417805"/>
                    <a:pt x="134331" y="419738"/>
                  </a:cubicBezTo>
                  <a:cubicBezTo>
                    <a:pt x="133960" y="421672"/>
                    <a:pt x="133007" y="423910"/>
                    <a:pt x="132874" y="425196"/>
                  </a:cubicBezTo>
                  <a:cubicBezTo>
                    <a:pt x="132740" y="426482"/>
                    <a:pt x="133417" y="426825"/>
                    <a:pt x="134779" y="427368"/>
                  </a:cubicBezTo>
                  <a:cubicBezTo>
                    <a:pt x="136132" y="427911"/>
                    <a:pt x="138170" y="428654"/>
                    <a:pt x="140475" y="430121"/>
                  </a:cubicBezTo>
                  <a:cubicBezTo>
                    <a:pt x="142780" y="431578"/>
                    <a:pt x="145361" y="433749"/>
                    <a:pt x="146314" y="435816"/>
                  </a:cubicBezTo>
                  <a:cubicBezTo>
                    <a:pt x="147266" y="437883"/>
                    <a:pt x="146580" y="439855"/>
                    <a:pt x="145094" y="441208"/>
                  </a:cubicBezTo>
                  <a:cubicBezTo>
                    <a:pt x="143599" y="442570"/>
                    <a:pt x="141294" y="443312"/>
                    <a:pt x="139970" y="444437"/>
                  </a:cubicBezTo>
                  <a:cubicBezTo>
                    <a:pt x="138646" y="445561"/>
                    <a:pt x="138303" y="447046"/>
                    <a:pt x="137493" y="448066"/>
                  </a:cubicBezTo>
                  <a:cubicBezTo>
                    <a:pt x="136674" y="449085"/>
                    <a:pt x="135389" y="449628"/>
                    <a:pt x="133865" y="450713"/>
                  </a:cubicBezTo>
                  <a:cubicBezTo>
                    <a:pt x="132340" y="451799"/>
                    <a:pt x="130578" y="453428"/>
                    <a:pt x="129864" y="454923"/>
                  </a:cubicBezTo>
                  <a:cubicBezTo>
                    <a:pt x="129150" y="456419"/>
                    <a:pt x="129492" y="457771"/>
                    <a:pt x="129864" y="459639"/>
                  </a:cubicBezTo>
                  <a:cubicBezTo>
                    <a:pt x="130235" y="461505"/>
                    <a:pt x="130645" y="463877"/>
                    <a:pt x="131188" y="466420"/>
                  </a:cubicBezTo>
                  <a:cubicBezTo>
                    <a:pt x="131731" y="468964"/>
                    <a:pt x="132417" y="471678"/>
                    <a:pt x="132645" y="474431"/>
                  </a:cubicBezTo>
                  <a:cubicBezTo>
                    <a:pt x="132883" y="477183"/>
                    <a:pt x="132674" y="479965"/>
                    <a:pt x="132064" y="482337"/>
                  </a:cubicBezTo>
                  <a:cubicBezTo>
                    <a:pt x="131454" y="484708"/>
                    <a:pt x="130435" y="486680"/>
                    <a:pt x="129550" y="488414"/>
                  </a:cubicBezTo>
                  <a:cubicBezTo>
                    <a:pt x="128664" y="490147"/>
                    <a:pt x="127921" y="491633"/>
                    <a:pt x="127340" y="493090"/>
                  </a:cubicBezTo>
                  <a:cubicBezTo>
                    <a:pt x="126759" y="494547"/>
                    <a:pt x="126359" y="495976"/>
                    <a:pt x="126387" y="497881"/>
                  </a:cubicBezTo>
                  <a:cubicBezTo>
                    <a:pt x="126416" y="499786"/>
                    <a:pt x="126892" y="502158"/>
                    <a:pt x="126997" y="503920"/>
                  </a:cubicBezTo>
                  <a:cubicBezTo>
                    <a:pt x="127025" y="505616"/>
                    <a:pt x="126749" y="506768"/>
                    <a:pt x="127264" y="50846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2EC7543F-1E4D-DCC6-5A57-1C53CA6BADAD}"/>
                </a:ext>
              </a:extLst>
            </p:cNvPr>
            <p:cNvSpPr/>
            <p:nvPr/>
          </p:nvSpPr>
          <p:spPr>
            <a:xfrm>
              <a:off x="5369447" y="4577808"/>
              <a:ext cx="1220364" cy="893766"/>
            </a:xfrm>
            <a:custGeom>
              <a:avLst/>
              <a:gdLst>
                <a:gd name="connsiteX0" fmla="*/ 326151 w 1088242"/>
                <a:gd name="connsiteY0" fmla="*/ 41555 h 797003"/>
                <a:gd name="connsiteX1" fmla="*/ 125936 w 1088242"/>
                <a:gd name="connsiteY1" fmla="*/ 71797 h 797003"/>
                <a:gd name="connsiteX2" fmla="*/ 26057 w 1088242"/>
                <a:gd name="connsiteY2" fmla="*/ 86018 h 797003"/>
                <a:gd name="connsiteX3" fmla="*/ 5406 w 1088242"/>
                <a:gd name="connsiteY3" fmla="*/ 89094 h 797003"/>
                <a:gd name="connsiteX4" fmla="*/ 2568 w 1088242"/>
                <a:gd name="connsiteY4" fmla="*/ 91675 h 797003"/>
                <a:gd name="connsiteX5" fmla="*/ 2520 w 1088242"/>
                <a:gd name="connsiteY5" fmla="*/ 94647 h 797003"/>
                <a:gd name="connsiteX6" fmla="*/ 2654 w 1088242"/>
                <a:gd name="connsiteY6" fmla="*/ 99400 h 797003"/>
                <a:gd name="connsiteX7" fmla="*/ 558 w 1088242"/>
                <a:gd name="connsiteY7" fmla="*/ 105268 h 797003"/>
                <a:gd name="connsiteX8" fmla="*/ 644 w 1088242"/>
                <a:gd name="connsiteY8" fmla="*/ 111735 h 797003"/>
                <a:gd name="connsiteX9" fmla="*/ 5635 w 1088242"/>
                <a:gd name="connsiteY9" fmla="*/ 116822 h 797003"/>
                <a:gd name="connsiteX10" fmla="*/ 10902 w 1088242"/>
                <a:gd name="connsiteY10" fmla="*/ 121727 h 797003"/>
                <a:gd name="connsiteX11" fmla="*/ 17322 w 1088242"/>
                <a:gd name="connsiteY11" fmla="*/ 127346 h 797003"/>
                <a:gd name="connsiteX12" fmla="*/ 27228 w 1088242"/>
                <a:gd name="connsiteY12" fmla="*/ 132119 h 797003"/>
                <a:gd name="connsiteX13" fmla="*/ 33000 w 1088242"/>
                <a:gd name="connsiteY13" fmla="*/ 135995 h 797003"/>
                <a:gd name="connsiteX14" fmla="*/ 33820 w 1088242"/>
                <a:gd name="connsiteY14" fmla="*/ 142930 h 797003"/>
                <a:gd name="connsiteX15" fmla="*/ 30591 w 1088242"/>
                <a:gd name="connsiteY15" fmla="*/ 151759 h 797003"/>
                <a:gd name="connsiteX16" fmla="*/ 29190 w 1088242"/>
                <a:gd name="connsiteY16" fmla="*/ 156617 h 797003"/>
                <a:gd name="connsiteX17" fmla="*/ 31171 w 1088242"/>
                <a:gd name="connsiteY17" fmla="*/ 159541 h 797003"/>
                <a:gd name="connsiteX18" fmla="*/ 33153 w 1088242"/>
                <a:gd name="connsiteY18" fmla="*/ 163399 h 797003"/>
                <a:gd name="connsiteX19" fmla="*/ 37391 w 1088242"/>
                <a:gd name="connsiteY19" fmla="*/ 165828 h 797003"/>
                <a:gd name="connsiteX20" fmla="*/ 39306 w 1088242"/>
                <a:gd name="connsiteY20" fmla="*/ 168590 h 797003"/>
                <a:gd name="connsiteX21" fmla="*/ 36163 w 1088242"/>
                <a:gd name="connsiteY21" fmla="*/ 172114 h 797003"/>
                <a:gd name="connsiteX22" fmla="*/ 33438 w 1088242"/>
                <a:gd name="connsiteY22" fmla="*/ 176419 h 797003"/>
                <a:gd name="connsiteX23" fmla="*/ 31943 w 1088242"/>
                <a:gd name="connsiteY23" fmla="*/ 181744 h 797003"/>
                <a:gd name="connsiteX24" fmla="*/ 28648 w 1088242"/>
                <a:gd name="connsiteY24" fmla="*/ 184287 h 797003"/>
                <a:gd name="connsiteX25" fmla="*/ 27447 w 1088242"/>
                <a:gd name="connsiteY25" fmla="*/ 186945 h 797003"/>
                <a:gd name="connsiteX26" fmla="*/ 28676 w 1088242"/>
                <a:gd name="connsiteY26" fmla="*/ 188792 h 797003"/>
                <a:gd name="connsiteX27" fmla="*/ 28676 w 1088242"/>
                <a:gd name="connsiteY27" fmla="*/ 190383 h 797003"/>
                <a:gd name="connsiteX28" fmla="*/ 27323 w 1088242"/>
                <a:gd name="connsiteY28" fmla="*/ 193764 h 797003"/>
                <a:gd name="connsiteX29" fmla="*/ 29447 w 1088242"/>
                <a:gd name="connsiteY29" fmla="*/ 193040 h 797003"/>
                <a:gd name="connsiteX30" fmla="*/ 43630 w 1088242"/>
                <a:gd name="connsiteY30" fmla="*/ 188144 h 797003"/>
                <a:gd name="connsiteX31" fmla="*/ 47078 w 1088242"/>
                <a:gd name="connsiteY31" fmla="*/ 186602 h 797003"/>
                <a:gd name="connsiteX32" fmla="*/ 50584 w 1088242"/>
                <a:gd name="connsiteY32" fmla="*/ 184401 h 797003"/>
                <a:gd name="connsiteX33" fmla="*/ 58194 w 1088242"/>
                <a:gd name="connsiteY33" fmla="*/ 183135 h 797003"/>
                <a:gd name="connsiteX34" fmla="*/ 78320 w 1088242"/>
                <a:gd name="connsiteY34" fmla="*/ 177743 h 797003"/>
                <a:gd name="connsiteX35" fmla="*/ 118516 w 1088242"/>
                <a:gd name="connsiteY35" fmla="*/ 166304 h 797003"/>
                <a:gd name="connsiteX36" fmla="*/ 149243 w 1088242"/>
                <a:gd name="connsiteY36" fmla="*/ 161027 h 797003"/>
                <a:gd name="connsiteX37" fmla="*/ 176266 w 1088242"/>
                <a:gd name="connsiteY37" fmla="*/ 160427 h 797003"/>
                <a:gd name="connsiteX38" fmla="*/ 199574 w 1088242"/>
                <a:gd name="connsiteY38" fmla="*/ 163780 h 797003"/>
                <a:gd name="connsiteX39" fmla="*/ 223357 w 1088242"/>
                <a:gd name="connsiteY39" fmla="*/ 171390 h 797003"/>
                <a:gd name="connsiteX40" fmla="*/ 246541 w 1088242"/>
                <a:gd name="connsiteY40" fmla="*/ 181153 h 797003"/>
                <a:gd name="connsiteX41" fmla="*/ 259838 w 1088242"/>
                <a:gd name="connsiteY41" fmla="*/ 188040 h 797003"/>
                <a:gd name="connsiteX42" fmla="*/ 267144 w 1088242"/>
                <a:gd name="connsiteY42" fmla="*/ 189897 h 797003"/>
                <a:gd name="connsiteX43" fmla="*/ 273611 w 1088242"/>
                <a:gd name="connsiteY43" fmla="*/ 193307 h 797003"/>
                <a:gd name="connsiteX44" fmla="*/ 281250 w 1088242"/>
                <a:gd name="connsiteY44" fmla="*/ 201194 h 797003"/>
                <a:gd name="connsiteX45" fmla="*/ 289718 w 1088242"/>
                <a:gd name="connsiteY45" fmla="*/ 203013 h 797003"/>
                <a:gd name="connsiteX46" fmla="*/ 298776 w 1088242"/>
                <a:gd name="connsiteY46" fmla="*/ 205004 h 797003"/>
                <a:gd name="connsiteX47" fmla="*/ 305301 w 1088242"/>
                <a:gd name="connsiteY47" fmla="*/ 208719 h 797003"/>
                <a:gd name="connsiteX48" fmla="*/ 307044 w 1088242"/>
                <a:gd name="connsiteY48" fmla="*/ 212653 h 797003"/>
                <a:gd name="connsiteX49" fmla="*/ 308054 w 1088242"/>
                <a:gd name="connsiteY49" fmla="*/ 215386 h 797003"/>
                <a:gd name="connsiteX50" fmla="*/ 310988 w 1088242"/>
                <a:gd name="connsiteY50" fmla="*/ 217834 h 797003"/>
                <a:gd name="connsiteX51" fmla="*/ 313216 w 1088242"/>
                <a:gd name="connsiteY51" fmla="*/ 220396 h 797003"/>
                <a:gd name="connsiteX52" fmla="*/ 314531 w 1088242"/>
                <a:gd name="connsiteY52" fmla="*/ 224568 h 797003"/>
                <a:gd name="connsiteX53" fmla="*/ 315379 w 1088242"/>
                <a:gd name="connsiteY53" fmla="*/ 229169 h 797003"/>
                <a:gd name="connsiteX54" fmla="*/ 315922 w 1088242"/>
                <a:gd name="connsiteY54" fmla="*/ 232826 h 797003"/>
                <a:gd name="connsiteX55" fmla="*/ 316093 w 1088242"/>
                <a:gd name="connsiteY55" fmla="*/ 236913 h 797003"/>
                <a:gd name="connsiteX56" fmla="*/ 314321 w 1088242"/>
                <a:gd name="connsiteY56" fmla="*/ 238770 h 797003"/>
                <a:gd name="connsiteX57" fmla="*/ 309578 w 1088242"/>
                <a:gd name="connsiteY57" fmla="*/ 234312 h 797003"/>
                <a:gd name="connsiteX58" fmla="*/ 303348 w 1088242"/>
                <a:gd name="connsiteY58" fmla="*/ 219244 h 797003"/>
                <a:gd name="connsiteX59" fmla="*/ 301120 w 1088242"/>
                <a:gd name="connsiteY59" fmla="*/ 214634 h 797003"/>
                <a:gd name="connsiteX60" fmla="*/ 299434 w 1088242"/>
                <a:gd name="connsiteY60" fmla="*/ 216291 h 797003"/>
                <a:gd name="connsiteX61" fmla="*/ 298558 w 1088242"/>
                <a:gd name="connsiteY61" fmla="*/ 219120 h 797003"/>
                <a:gd name="connsiteX62" fmla="*/ 299843 w 1088242"/>
                <a:gd name="connsiteY62" fmla="*/ 222997 h 797003"/>
                <a:gd name="connsiteX63" fmla="*/ 302339 w 1088242"/>
                <a:gd name="connsiteY63" fmla="*/ 229169 h 797003"/>
                <a:gd name="connsiteX64" fmla="*/ 306330 w 1088242"/>
                <a:gd name="connsiteY64" fmla="*/ 236837 h 797003"/>
                <a:gd name="connsiteX65" fmla="*/ 309702 w 1088242"/>
                <a:gd name="connsiteY65" fmla="*/ 242437 h 797003"/>
                <a:gd name="connsiteX66" fmla="*/ 312445 w 1088242"/>
                <a:gd name="connsiteY66" fmla="*/ 243799 h 797003"/>
                <a:gd name="connsiteX67" fmla="*/ 315226 w 1088242"/>
                <a:gd name="connsiteY67" fmla="*/ 242189 h 797003"/>
                <a:gd name="connsiteX68" fmla="*/ 318369 w 1088242"/>
                <a:gd name="connsiteY68" fmla="*/ 240208 h 797003"/>
                <a:gd name="connsiteX69" fmla="*/ 321684 w 1088242"/>
                <a:gd name="connsiteY69" fmla="*/ 238779 h 797003"/>
                <a:gd name="connsiteX70" fmla="*/ 325532 w 1088242"/>
                <a:gd name="connsiteY70" fmla="*/ 237579 h 797003"/>
                <a:gd name="connsiteX71" fmla="*/ 328685 w 1088242"/>
                <a:gd name="connsiteY71" fmla="*/ 236484 h 797003"/>
                <a:gd name="connsiteX72" fmla="*/ 329009 w 1088242"/>
                <a:gd name="connsiteY72" fmla="*/ 238303 h 797003"/>
                <a:gd name="connsiteX73" fmla="*/ 332552 w 1088242"/>
                <a:gd name="connsiteY73" fmla="*/ 240523 h 797003"/>
                <a:gd name="connsiteX74" fmla="*/ 337143 w 1088242"/>
                <a:gd name="connsiteY74" fmla="*/ 242180 h 797003"/>
                <a:gd name="connsiteX75" fmla="*/ 341601 w 1088242"/>
                <a:gd name="connsiteY75" fmla="*/ 243704 h 797003"/>
                <a:gd name="connsiteX76" fmla="*/ 344982 w 1088242"/>
                <a:gd name="connsiteY76" fmla="*/ 244533 h 797003"/>
                <a:gd name="connsiteX77" fmla="*/ 348554 w 1088242"/>
                <a:gd name="connsiteY77" fmla="*/ 247095 h 797003"/>
                <a:gd name="connsiteX78" fmla="*/ 352850 w 1088242"/>
                <a:gd name="connsiteY78" fmla="*/ 248704 h 797003"/>
                <a:gd name="connsiteX79" fmla="*/ 356774 w 1088242"/>
                <a:gd name="connsiteY79" fmla="*/ 247485 h 797003"/>
                <a:gd name="connsiteX80" fmla="*/ 363308 w 1088242"/>
                <a:gd name="connsiteY80" fmla="*/ 244113 h 797003"/>
                <a:gd name="connsiteX81" fmla="*/ 370138 w 1088242"/>
                <a:gd name="connsiteY81" fmla="*/ 238779 h 797003"/>
                <a:gd name="connsiteX82" fmla="*/ 375024 w 1088242"/>
                <a:gd name="connsiteY82" fmla="*/ 234303 h 797003"/>
                <a:gd name="connsiteX83" fmla="*/ 378253 w 1088242"/>
                <a:gd name="connsiteY83" fmla="*/ 232588 h 797003"/>
                <a:gd name="connsiteX84" fmla="*/ 382101 w 1088242"/>
                <a:gd name="connsiteY84" fmla="*/ 230912 h 797003"/>
                <a:gd name="connsiteX85" fmla="*/ 385845 w 1088242"/>
                <a:gd name="connsiteY85" fmla="*/ 227845 h 797003"/>
                <a:gd name="connsiteX86" fmla="*/ 388892 w 1088242"/>
                <a:gd name="connsiteY86" fmla="*/ 224540 h 797003"/>
                <a:gd name="connsiteX87" fmla="*/ 391188 w 1088242"/>
                <a:gd name="connsiteY87" fmla="*/ 221739 h 797003"/>
                <a:gd name="connsiteX88" fmla="*/ 392436 w 1088242"/>
                <a:gd name="connsiteY88" fmla="*/ 218901 h 797003"/>
                <a:gd name="connsiteX89" fmla="*/ 392617 w 1088242"/>
                <a:gd name="connsiteY89" fmla="*/ 216615 h 797003"/>
                <a:gd name="connsiteX90" fmla="*/ 391312 w 1088242"/>
                <a:gd name="connsiteY90" fmla="*/ 215843 h 797003"/>
                <a:gd name="connsiteX91" fmla="*/ 389845 w 1088242"/>
                <a:gd name="connsiteY91" fmla="*/ 217987 h 797003"/>
                <a:gd name="connsiteX92" fmla="*/ 386321 w 1088242"/>
                <a:gd name="connsiteY92" fmla="*/ 222901 h 797003"/>
                <a:gd name="connsiteX93" fmla="*/ 381330 w 1088242"/>
                <a:gd name="connsiteY93" fmla="*/ 227121 h 797003"/>
                <a:gd name="connsiteX94" fmla="*/ 376977 w 1088242"/>
                <a:gd name="connsiteY94" fmla="*/ 229474 h 797003"/>
                <a:gd name="connsiteX95" fmla="*/ 373805 w 1088242"/>
                <a:gd name="connsiteY95" fmla="*/ 231283 h 797003"/>
                <a:gd name="connsiteX96" fmla="*/ 369833 w 1088242"/>
                <a:gd name="connsiteY96" fmla="*/ 234674 h 797003"/>
                <a:gd name="connsiteX97" fmla="*/ 365337 w 1088242"/>
                <a:gd name="connsiteY97" fmla="*/ 238713 h 797003"/>
                <a:gd name="connsiteX98" fmla="*/ 360880 w 1088242"/>
                <a:gd name="connsiteY98" fmla="*/ 242389 h 797003"/>
                <a:gd name="connsiteX99" fmla="*/ 356936 w 1088242"/>
                <a:gd name="connsiteY99" fmla="*/ 244799 h 797003"/>
                <a:gd name="connsiteX100" fmla="*/ 351888 w 1088242"/>
                <a:gd name="connsiteY100" fmla="*/ 245247 h 797003"/>
                <a:gd name="connsiteX101" fmla="*/ 347211 w 1088242"/>
                <a:gd name="connsiteY101" fmla="*/ 244266 h 797003"/>
                <a:gd name="connsiteX102" fmla="*/ 345458 w 1088242"/>
                <a:gd name="connsiteY102" fmla="*/ 242961 h 797003"/>
                <a:gd name="connsiteX103" fmla="*/ 346211 w 1088242"/>
                <a:gd name="connsiteY103" fmla="*/ 240218 h 797003"/>
                <a:gd name="connsiteX104" fmla="*/ 346087 w 1088242"/>
                <a:gd name="connsiteY104" fmla="*/ 237017 h 797003"/>
                <a:gd name="connsiteX105" fmla="*/ 342753 w 1088242"/>
                <a:gd name="connsiteY105" fmla="*/ 236065 h 797003"/>
                <a:gd name="connsiteX106" fmla="*/ 335895 w 1088242"/>
                <a:gd name="connsiteY106" fmla="*/ 237246 h 797003"/>
                <a:gd name="connsiteX107" fmla="*/ 331342 w 1088242"/>
                <a:gd name="connsiteY107" fmla="*/ 237217 h 797003"/>
                <a:gd name="connsiteX108" fmla="*/ 329856 w 1088242"/>
                <a:gd name="connsiteY108" fmla="*/ 235960 h 797003"/>
                <a:gd name="connsiteX109" fmla="*/ 330209 w 1088242"/>
                <a:gd name="connsiteY109" fmla="*/ 235293 h 797003"/>
                <a:gd name="connsiteX110" fmla="*/ 333248 w 1088242"/>
                <a:gd name="connsiteY110" fmla="*/ 233665 h 797003"/>
                <a:gd name="connsiteX111" fmla="*/ 338496 w 1088242"/>
                <a:gd name="connsiteY111" fmla="*/ 232121 h 797003"/>
                <a:gd name="connsiteX112" fmla="*/ 345382 w 1088242"/>
                <a:gd name="connsiteY112" fmla="*/ 230579 h 797003"/>
                <a:gd name="connsiteX113" fmla="*/ 351755 w 1088242"/>
                <a:gd name="connsiteY113" fmla="*/ 230502 h 797003"/>
                <a:gd name="connsiteX114" fmla="*/ 355488 w 1088242"/>
                <a:gd name="connsiteY114" fmla="*/ 229807 h 797003"/>
                <a:gd name="connsiteX115" fmla="*/ 358441 w 1088242"/>
                <a:gd name="connsiteY115" fmla="*/ 227169 h 797003"/>
                <a:gd name="connsiteX116" fmla="*/ 361803 w 1088242"/>
                <a:gd name="connsiteY116" fmla="*/ 223921 h 797003"/>
                <a:gd name="connsiteX117" fmla="*/ 364128 w 1088242"/>
                <a:gd name="connsiteY117" fmla="*/ 221406 h 797003"/>
                <a:gd name="connsiteX118" fmla="*/ 365613 w 1088242"/>
                <a:gd name="connsiteY118" fmla="*/ 218253 h 797003"/>
                <a:gd name="connsiteX119" fmla="*/ 366957 w 1088242"/>
                <a:gd name="connsiteY119" fmla="*/ 216367 h 797003"/>
                <a:gd name="connsiteX120" fmla="*/ 367233 w 1088242"/>
                <a:gd name="connsiteY120" fmla="*/ 217644 h 797003"/>
                <a:gd name="connsiteX121" fmla="*/ 366918 w 1088242"/>
                <a:gd name="connsiteY121" fmla="*/ 219968 h 797003"/>
                <a:gd name="connsiteX122" fmla="*/ 366633 w 1088242"/>
                <a:gd name="connsiteY122" fmla="*/ 222825 h 797003"/>
                <a:gd name="connsiteX123" fmla="*/ 367509 w 1088242"/>
                <a:gd name="connsiteY123" fmla="*/ 225016 h 797003"/>
                <a:gd name="connsiteX124" fmla="*/ 369776 w 1088242"/>
                <a:gd name="connsiteY124" fmla="*/ 225149 h 797003"/>
                <a:gd name="connsiteX125" fmla="*/ 372014 w 1088242"/>
                <a:gd name="connsiteY125" fmla="*/ 223206 h 797003"/>
                <a:gd name="connsiteX126" fmla="*/ 373491 w 1088242"/>
                <a:gd name="connsiteY126" fmla="*/ 220368 h 797003"/>
                <a:gd name="connsiteX127" fmla="*/ 375834 w 1088242"/>
                <a:gd name="connsiteY127" fmla="*/ 219168 h 797003"/>
                <a:gd name="connsiteX128" fmla="*/ 377758 w 1088242"/>
                <a:gd name="connsiteY128" fmla="*/ 218577 h 797003"/>
                <a:gd name="connsiteX129" fmla="*/ 379434 w 1088242"/>
                <a:gd name="connsiteY129" fmla="*/ 217567 h 797003"/>
                <a:gd name="connsiteX130" fmla="*/ 381330 w 1088242"/>
                <a:gd name="connsiteY130" fmla="*/ 216024 h 797003"/>
                <a:gd name="connsiteX131" fmla="*/ 383663 w 1088242"/>
                <a:gd name="connsiteY131" fmla="*/ 214405 h 797003"/>
                <a:gd name="connsiteX132" fmla="*/ 386521 w 1088242"/>
                <a:gd name="connsiteY132" fmla="*/ 212348 h 797003"/>
                <a:gd name="connsiteX133" fmla="*/ 389578 w 1088242"/>
                <a:gd name="connsiteY133" fmla="*/ 209471 h 797003"/>
                <a:gd name="connsiteX134" fmla="*/ 391731 w 1088242"/>
                <a:gd name="connsiteY134" fmla="*/ 207395 h 797003"/>
                <a:gd name="connsiteX135" fmla="*/ 394960 w 1088242"/>
                <a:gd name="connsiteY135" fmla="*/ 206490 h 797003"/>
                <a:gd name="connsiteX136" fmla="*/ 397941 w 1088242"/>
                <a:gd name="connsiteY136" fmla="*/ 204451 h 797003"/>
                <a:gd name="connsiteX137" fmla="*/ 400837 w 1088242"/>
                <a:gd name="connsiteY137" fmla="*/ 201299 h 797003"/>
                <a:gd name="connsiteX138" fmla="*/ 405142 w 1088242"/>
                <a:gd name="connsiteY138" fmla="*/ 197260 h 797003"/>
                <a:gd name="connsiteX139" fmla="*/ 408609 w 1088242"/>
                <a:gd name="connsiteY139" fmla="*/ 193869 h 797003"/>
                <a:gd name="connsiteX140" fmla="*/ 411276 w 1088242"/>
                <a:gd name="connsiteY140" fmla="*/ 191383 h 797003"/>
                <a:gd name="connsiteX141" fmla="*/ 413962 w 1088242"/>
                <a:gd name="connsiteY141" fmla="*/ 190288 h 797003"/>
                <a:gd name="connsiteX142" fmla="*/ 417353 w 1088242"/>
                <a:gd name="connsiteY142" fmla="*/ 189526 h 797003"/>
                <a:gd name="connsiteX143" fmla="*/ 419220 w 1088242"/>
                <a:gd name="connsiteY143" fmla="*/ 188687 h 797003"/>
                <a:gd name="connsiteX144" fmla="*/ 420630 w 1088242"/>
                <a:gd name="connsiteY144" fmla="*/ 189430 h 797003"/>
                <a:gd name="connsiteX145" fmla="*/ 423430 w 1088242"/>
                <a:gd name="connsiteY145" fmla="*/ 190335 h 797003"/>
                <a:gd name="connsiteX146" fmla="*/ 426373 w 1088242"/>
                <a:gd name="connsiteY146" fmla="*/ 190507 h 797003"/>
                <a:gd name="connsiteX147" fmla="*/ 428878 w 1088242"/>
                <a:gd name="connsiteY147" fmla="*/ 191488 h 797003"/>
                <a:gd name="connsiteX148" fmla="*/ 432879 w 1088242"/>
                <a:gd name="connsiteY148" fmla="*/ 191040 h 797003"/>
                <a:gd name="connsiteX149" fmla="*/ 435679 w 1088242"/>
                <a:gd name="connsiteY149" fmla="*/ 189240 h 797003"/>
                <a:gd name="connsiteX150" fmla="*/ 435736 w 1088242"/>
                <a:gd name="connsiteY150" fmla="*/ 185497 h 797003"/>
                <a:gd name="connsiteX151" fmla="*/ 433098 w 1088242"/>
                <a:gd name="connsiteY151" fmla="*/ 179953 h 797003"/>
                <a:gd name="connsiteX152" fmla="*/ 430945 w 1088242"/>
                <a:gd name="connsiteY152" fmla="*/ 176410 h 797003"/>
                <a:gd name="connsiteX153" fmla="*/ 429650 w 1088242"/>
                <a:gd name="connsiteY153" fmla="*/ 173409 h 797003"/>
                <a:gd name="connsiteX154" fmla="*/ 429393 w 1088242"/>
                <a:gd name="connsiteY154" fmla="*/ 169809 h 797003"/>
                <a:gd name="connsiteX155" fmla="*/ 430631 w 1088242"/>
                <a:gd name="connsiteY155" fmla="*/ 166637 h 797003"/>
                <a:gd name="connsiteX156" fmla="*/ 435232 w 1088242"/>
                <a:gd name="connsiteY156" fmla="*/ 165694 h 797003"/>
                <a:gd name="connsiteX157" fmla="*/ 438184 w 1088242"/>
                <a:gd name="connsiteY157" fmla="*/ 164342 h 797003"/>
                <a:gd name="connsiteX158" fmla="*/ 438985 w 1088242"/>
                <a:gd name="connsiteY158" fmla="*/ 161046 h 797003"/>
                <a:gd name="connsiteX159" fmla="*/ 439928 w 1088242"/>
                <a:gd name="connsiteY159" fmla="*/ 159027 h 797003"/>
                <a:gd name="connsiteX160" fmla="*/ 442490 w 1088242"/>
                <a:gd name="connsiteY160" fmla="*/ 159846 h 797003"/>
                <a:gd name="connsiteX161" fmla="*/ 445214 w 1088242"/>
                <a:gd name="connsiteY161" fmla="*/ 160979 h 797003"/>
                <a:gd name="connsiteX162" fmla="*/ 446957 w 1088242"/>
                <a:gd name="connsiteY162" fmla="*/ 160589 h 797003"/>
                <a:gd name="connsiteX163" fmla="*/ 449529 w 1088242"/>
                <a:gd name="connsiteY163" fmla="*/ 160760 h 797003"/>
                <a:gd name="connsiteX164" fmla="*/ 452834 w 1088242"/>
                <a:gd name="connsiteY164" fmla="*/ 160151 h 797003"/>
                <a:gd name="connsiteX165" fmla="*/ 456025 w 1088242"/>
                <a:gd name="connsiteY165" fmla="*/ 158465 h 797003"/>
                <a:gd name="connsiteX166" fmla="*/ 458301 w 1088242"/>
                <a:gd name="connsiteY166" fmla="*/ 157055 h 797003"/>
                <a:gd name="connsiteX167" fmla="*/ 461235 w 1088242"/>
                <a:gd name="connsiteY167" fmla="*/ 156198 h 797003"/>
                <a:gd name="connsiteX168" fmla="*/ 463702 w 1088242"/>
                <a:gd name="connsiteY168" fmla="*/ 154588 h 797003"/>
                <a:gd name="connsiteX169" fmla="*/ 467207 w 1088242"/>
                <a:gd name="connsiteY169" fmla="*/ 153979 h 797003"/>
                <a:gd name="connsiteX170" fmla="*/ 470855 w 1088242"/>
                <a:gd name="connsiteY170" fmla="*/ 153921 h 797003"/>
                <a:gd name="connsiteX171" fmla="*/ 473084 w 1088242"/>
                <a:gd name="connsiteY171" fmla="*/ 154350 h 797003"/>
                <a:gd name="connsiteX172" fmla="*/ 476256 w 1088242"/>
                <a:gd name="connsiteY172" fmla="*/ 156912 h 797003"/>
                <a:gd name="connsiteX173" fmla="*/ 482056 w 1088242"/>
                <a:gd name="connsiteY173" fmla="*/ 161084 h 797003"/>
                <a:gd name="connsiteX174" fmla="*/ 488010 w 1088242"/>
                <a:gd name="connsiteY174" fmla="*/ 163704 h 797003"/>
                <a:gd name="connsiteX175" fmla="*/ 493791 w 1088242"/>
                <a:gd name="connsiteY175" fmla="*/ 165266 h 797003"/>
                <a:gd name="connsiteX176" fmla="*/ 498458 w 1088242"/>
                <a:gd name="connsiteY176" fmla="*/ 165780 h 797003"/>
                <a:gd name="connsiteX177" fmla="*/ 502707 w 1088242"/>
                <a:gd name="connsiteY177" fmla="*/ 166875 h 797003"/>
                <a:gd name="connsiteX178" fmla="*/ 507955 w 1088242"/>
                <a:gd name="connsiteY178" fmla="*/ 169523 h 797003"/>
                <a:gd name="connsiteX179" fmla="*/ 514403 w 1088242"/>
                <a:gd name="connsiteY179" fmla="*/ 172124 h 797003"/>
                <a:gd name="connsiteX180" fmla="*/ 519128 w 1088242"/>
                <a:gd name="connsiteY180" fmla="*/ 174924 h 797003"/>
                <a:gd name="connsiteX181" fmla="*/ 522281 w 1088242"/>
                <a:gd name="connsiteY181" fmla="*/ 177572 h 797003"/>
                <a:gd name="connsiteX182" fmla="*/ 524614 w 1088242"/>
                <a:gd name="connsiteY182" fmla="*/ 181039 h 797003"/>
                <a:gd name="connsiteX183" fmla="*/ 527634 w 1088242"/>
                <a:gd name="connsiteY183" fmla="*/ 183706 h 797003"/>
                <a:gd name="connsiteX184" fmla="*/ 529338 w 1088242"/>
                <a:gd name="connsiteY184" fmla="*/ 184744 h 797003"/>
                <a:gd name="connsiteX185" fmla="*/ 530691 w 1088242"/>
                <a:gd name="connsiteY185" fmla="*/ 188011 h 797003"/>
                <a:gd name="connsiteX186" fmla="*/ 532825 w 1088242"/>
                <a:gd name="connsiteY186" fmla="*/ 192497 h 797003"/>
                <a:gd name="connsiteX187" fmla="*/ 537016 w 1088242"/>
                <a:gd name="connsiteY187" fmla="*/ 195574 h 797003"/>
                <a:gd name="connsiteX188" fmla="*/ 540873 w 1088242"/>
                <a:gd name="connsiteY188" fmla="*/ 197841 h 797003"/>
                <a:gd name="connsiteX189" fmla="*/ 543988 w 1088242"/>
                <a:gd name="connsiteY189" fmla="*/ 198174 h 797003"/>
                <a:gd name="connsiteX190" fmla="*/ 546322 w 1088242"/>
                <a:gd name="connsiteY190" fmla="*/ 199860 h 797003"/>
                <a:gd name="connsiteX191" fmla="*/ 548436 w 1088242"/>
                <a:gd name="connsiteY191" fmla="*/ 202365 h 797003"/>
                <a:gd name="connsiteX192" fmla="*/ 551017 w 1088242"/>
                <a:gd name="connsiteY192" fmla="*/ 202775 h 797003"/>
                <a:gd name="connsiteX193" fmla="*/ 553332 w 1088242"/>
                <a:gd name="connsiteY193" fmla="*/ 202347 h 797003"/>
                <a:gd name="connsiteX194" fmla="*/ 556114 w 1088242"/>
                <a:gd name="connsiteY194" fmla="*/ 202994 h 797003"/>
                <a:gd name="connsiteX195" fmla="*/ 557818 w 1088242"/>
                <a:gd name="connsiteY195" fmla="*/ 205290 h 797003"/>
                <a:gd name="connsiteX196" fmla="*/ 559657 w 1088242"/>
                <a:gd name="connsiteY196" fmla="*/ 210148 h 797003"/>
                <a:gd name="connsiteX197" fmla="*/ 560790 w 1088242"/>
                <a:gd name="connsiteY197" fmla="*/ 215805 h 797003"/>
                <a:gd name="connsiteX198" fmla="*/ 561000 w 1088242"/>
                <a:gd name="connsiteY198" fmla="*/ 222311 h 797003"/>
                <a:gd name="connsiteX199" fmla="*/ 564038 w 1088242"/>
                <a:gd name="connsiteY199" fmla="*/ 225673 h 797003"/>
                <a:gd name="connsiteX200" fmla="*/ 568029 w 1088242"/>
                <a:gd name="connsiteY200" fmla="*/ 227083 h 797003"/>
                <a:gd name="connsiteX201" fmla="*/ 570420 w 1088242"/>
                <a:gd name="connsiteY201" fmla="*/ 228312 h 797003"/>
                <a:gd name="connsiteX202" fmla="*/ 572353 w 1088242"/>
                <a:gd name="connsiteY202" fmla="*/ 230017 h 797003"/>
                <a:gd name="connsiteX203" fmla="*/ 574563 w 1088242"/>
                <a:gd name="connsiteY203" fmla="*/ 230369 h 797003"/>
                <a:gd name="connsiteX204" fmla="*/ 576230 w 1088242"/>
                <a:gd name="connsiteY204" fmla="*/ 231912 h 797003"/>
                <a:gd name="connsiteX205" fmla="*/ 578955 w 1088242"/>
                <a:gd name="connsiteY205" fmla="*/ 233522 h 797003"/>
                <a:gd name="connsiteX206" fmla="*/ 582831 w 1088242"/>
                <a:gd name="connsiteY206" fmla="*/ 234027 h 797003"/>
                <a:gd name="connsiteX207" fmla="*/ 586022 w 1088242"/>
                <a:gd name="connsiteY207" fmla="*/ 234893 h 797003"/>
                <a:gd name="connsiteX208" fmla="*/ 588489 w 1088242"/>
                <a:gd name="connsiteY208" fmla="*/ 237246 h 797003"/>
                <a:gd name="connsiteX209" fmla="*/ 591470 w 1088242"/>
                <a:gd name="connsiteY209" fmla="*/ 241027 h 797003"/>
                <a:gd name="connsiteX210" fmla="*/ 594175 w 1088242"/>
                <a:gd name="connsiteY210" fmla="*/ 244123 h 797003"/>
                <a:gd name="connsiteX211" fmla="*/ 595290 w 1088242"/>
                <a:gd name="connsiteY211" fmla="*/ 247647 h 797003"/>
                <a:gd name="connsiteX212" fmla="*/ 596052 w 1088242"/>
                <a:gd name="connsiteY212" fmla="*/ 250819 h 797003"/>
                <a:gd name="connsiteX213" fmla="*/ 598166 w 1088242"/>
                <a:gd name="connsiteY213" fmla="*/ 252191 h 797003"/>
                <a:gd name="connsiteX214" fmla="*/ 600757 w 1088242"/>
                <a:gd name="connsiteY214" fmla="*/ 252505 h 797003"/>
                <a:gd name="connsiteX215" fmla="*/ 602576 w 1088242"/>
                <a:gd name="connsiteY215" fmla="*/ 253134 h 797003"/>
                <a:gd name="connsiteX216" fmla="*/ 604758 w 1088242"/>
                <a:gd name="connsiteY216" fmla="*/ 253877 h 797003"/>
                <a:gd name="connsiteX217" fmla="*/ 607110 w 1088242"/>
                <a:gd name="connsiteY217" fmla="*/ 254029 h 797003"/>
                <a:gd name="connsiteX218" fmla="*/ 609263 w 1088242"/>
                <a:gd name="connsiteY218" fmla="*/ 254715 h 797003"/>
                <a:gd name="connsiteX219" fmla="*/ 609358 w 1088242"/>
                <a:gd name="connsiteY219" fmla="*/ 257972 h 797003"/>
                <a:gd name="connsiteX220" fmla="*/ 609634 w 1088242"/>
                <a:gd name="connsiteY220" fmla="*/ 261106 h 797003"/>
                <a:gd name="connsiteX221" fmla="*/ 611320 w 1088242"/>
                <a:gd name="connsiteY221" fmla="*/ 263535 h 797003"/>
                <a:gd name="connsiteX222" fmla="*/ 613578 w 1088242"/>
                <a:gd name="connsiteY222" fmla="*/ 265516 h 797003"/>
                <a:gd name="connsiteX223" fmla="*/ 614283 w 1088242"/>
                <a:gd name="connsiteY223" fmla="*/ 268183 h 797003"/>
                <a:gd name="connsiteX224" fmla="*/ 615673 w 1088242"/>
                <a:gd name="connsiteY224" fmla="*/ 270812 h 797003"/>
                <a:gd name="connsiteX225" fmla="*/ 618474 w 1088242"/>
                <a:gd name="connsiteY225" fmla="*/ 271164 h 797003"/>
                <a:gd name="connsiteX226" fmla="*/ 620997 w 1088242"/>
                <a:gd name="connsiteY226" fmla="*/ 268231 h 797003"/>
                <a:gd name="connsiteX227" fmla="*/ 622198 w 1088242"/>
                <a:gd name="connsiteY227" fmla="*/ 265269 h 797003"/>
                <a:gd name="connsiteX228" fmla="*/ 624760 w 1088242"/>
                <a:gd name="connsiteY228" fmla="*/ 264116 h 797003"/>
                <a:gd name="connsiteX229" fmla="*/ 631990 w 1088242"/>
                <a:gd name="connsiteY229" fmla="*/ 263726 h 797003"/>
                <a:gd name="connsiteX230" fmla="*/ 639276 w 1088242"/>
                <a:gd name="connsiteY230" fmla="*/ 263487 h 797003"/>
                <a:gd name="connsiteX231" fmla="*/ 644372 w 1088242"/>
                <a:gd name="connsiteY231" fmla="*/ 263506 h 797003"/>
                <a:gd name="connsiteX232" fmla="*/ 647096 w 1088242"/>
                <a:gd name="connsiteY232" fmla="*/ 265602 h 797003"/>
                <a:gd name="connsiteX233" fmla="*/ 647287 w 1088242"/>
                <a:gd name="connsiteY233" fmla="*/ 268164 h 797003"/>
                <a:gd name="connsiteX234" fmla="*/ 646172 w 1088242"/>
                <a:gd name="connsiteY234" fmla="*/ 270088 h 797003"/>
                <a:gd name="connsiteX235" fmla="*/ 645858 w 1088242"/>
                <a:gd name="connsiteY235" fmla="*/ 272460 h 797003"/>
                <a:gd name="connsiteX236" fmla="*/ 646191 w 1088242"/>
                <a:gd name="connsiteY236" fmla="*/ 274498 h 797003"/>
                <a:gd name="connsiteX237" fmla="*/ 647506 w 1088242"/>
                <a:gd name="connsiteY237" fmla="*/ 274794 h 797003"/>
                <a:gd name="connsiteX238" fmla="*/ 650097 w 1088242"/>
                <a:gd name="connsiteY238" fmla="*/ 273917 h 797003"/>
                <a:gd name="connsiteX239" fmla="*/ 652449 w 1088242"/>
                <a:gd name="connsiteY239" fmla="*/ 274232 h 797003"/>
                <a:gd name="connsiteX240" fmla="*/ 653563 w 1088242"/>
                <a:gd name="connsiteY240" fmla="*/ 275451 h 797003"/>
                <a:gd name="connsiteX241" fmla="*/ 654288 w 1088242"/>
                <a:gd name="connsiteY241" fmla="*/ 278061 h 797003"/>
                <a:gd name="connsiteX242" fmla="*/ 654821 w 1088242"/>
                <a:gd name="connsiteY242" fmla="*/ 281995 h 797003"/>
                <a:gd name="connsiteX243" fmla="*/ 656098 w 1088242"/>
                <a:gd name="connsiteY243" fmla="*/ 284347 h 797003"/>
                <a:gd name="connsiteX244" fmla="*/ 657764 w 1088242"/>
                <a:gd name="connsiteY244" fmla="*/ 284700 h 797003"/>
                <a:gd name="connsiteX245" fmla="*/ 659193 w 1088242"/>
                <a:gd name="connsiteY245" fmla="*/ 285014 h 797003"/>
                <a:gd name="connsiteX246" fmla="*/ 660507 w 1088242"/>
                <a:gd name="connsiteY246" fmla="*/ 287929 h 797003"/>
                <a:gd name="connsiteX247" fmla="*/ 663584 w 1088242"/>
                <a:gd name="connsiteY247" fmla="*/ 293063 h 797003"/>
                <a:gd name="connsiteX248" fmla="*/ 666975 w 1088242"/>
                <a:gd name="connsiteY248" fmla="*/ 295691 h 797003"/>
                <a:gd name="connsiteX249" fmla="*/ 669661 w 1088242"/>
                <a:gd name="connsiteY249" fmla="*/ 296596 h 797003"/>
                <a:gd name="connsiteX250" fmla="*/ 672756 w 1088242"/>
                <a:gd name="connsiteY250" fmla="*/ 296787 h 797003"/>
                <a:gd name="connsiteX251" fmla="*/ 674833 w 1088242"/>
                <a:gd name="connsiteY251" fmla="*/ 297435 h 797003"/>
                <a:gd name="connsiteX252" fmla="*/ 675128 w 1088242"/>
                <a:gd name="connsiteY252" fmla="*/ 299940 h 797003"/>
                <a:gd name="connsiteX253" fmla="*/ 674776 w 1088242"/>
                <a:gd name="connsiteY253" fmla="*/ 304035 h 797003"/>
                <a:gd name="connsiteX254" fmla="*/ 674633 w 1088242"/>
                <a:gd name="connsiteY254" fmla="*/ 307093 h 797003"/>
                <a:gd name="connsiteX255" fmla="*/ 675262 w 1088242"/>
                <a:gd name="connsiteY255" fmla="*/ 309331 h 797003"/>
                <a:gd name="connsiteX256" fmla="*/ 676595 w 1088242"/>
                <a:gd name="connsiteY256" fmla="*/ 311189 h 797003"/>
                <a:gd name="connsiteX257" fmla="*/ 677281 w 1088242"/>
                <a:gd name="connsiteY257" fmla="*/ 313398 h 797003"/>
                <a:gd name="connsiteX258" fmla="*/ 676738 w 1088242"/>
                <a:gd name="connsiteY258" fmla="*/ 315551 h 797003"/>
                <a:gd name="connsiteX259" fmla="*/ 675976 w 1088242"/>
                <a:gd name="connsiteY259" fmla="*/ 317608 h 797003"/>
                <a:gd name="connsiteX260" fmla="*/ 675843 w 1088242"/>
                <a:gd name="connsiteY260" fmla="*/ 320447 h 797003"/>
                <a:gd name="connsiteX261" fmla="*/ 677157 w 1088242"/>
                <a:gd name="connsiteY261" fmla="*/ 321933 h 797003"/>
                <a:gd name="connsiteX262" fmla="*/ 678233 w 1088242"/>
                <a:gd name="connsiteY262" fmla="*/ 323047 h 797003"/>
                <a:gd name="connsiteX263" fmla="*/ 679215 w 1088242"/>
                <a:gd name="connsiteY263" fmla="*/ 327867 h 797003"/>
                <a:gd name="connsiteX264" fmla="*/ 679453 w 1088242"/>
                <a:gd name="connsiteY264" fmla="*/ 336430 h 797003"/>
                <a:gd name="connsiteX265" fmla="*/ 680139 w 1088242"/>
                <a:gd name="connsiteY265" fmla="*/ 340954 h 797003"/>
                <a:gd name="connsiteX266" fmla="*/ 681491 w 1088242"/>
                <a:gd name="connsiteY266" fmla="*/ 342755 h 797003"/>
                <a:gd name="connsiteX267" fmla="*/ 681748 w 1088242"/>
                <a:gd name="connsiteY267" fmla="*/ 343831 h 797003"/>
                <a:gd name="connsiteX268" fmla="*/ 681215 w 1088242"/>
                <a:gd name="connsiteY268" fmla="*/ 347041 h 797003"/>
                <a:gd name="connsiteX269" fmla="*/ 679986 w 1088242"/>
                <a:gd name="connsiteY269" fmla="*/ 349841 h 797003"/>
                <a:gd name="connsiteX270" fmla="*/ 680024 w 1088242"/>
                <a:gd name="connsiteY270" fmla="*/ 353289 h 797003"/>
                <a:gd name="connsiteX271" fmla="*/ 681339 w 1088242"/>
                <a:gd name="connsiteY271" fmla="*/ 357185 h 797003"/>
                <a:gd name="connsiteX272" fmla="*/ 681215 w 1088242"/>
                <a:gd name="connsiteY272" fmla="*/ 361490 h 797003"/>
                <a:gd name="connsiteX273" fmla="*/ 679529 w 1088242"/>
                <a:gd name="connsiteY273" fmla="*/ 366129 h 797003"/>
                <a:gd name="connsiteX274" fmla="*/ 678729 w 1088242"/>
                <a:gd name="connsiteY274" fmla="*/ 369853 h 797003"/>
                <a:gd name="connsiteX275" fmla="*/ 679510 w 1088242"/>
                <a:gd name="connsiteY275" fmla="*/ 373454 h 797003"/>
                <a:gd name="connsiteX276" fmla="*/ 678786 w 1088242"/>
                <a:gd name="connsiteY276" fmla="*/ 377121 h 797003"/>
                <a:gd name="connsiteX277" fmla="*/ 677043 w 1088242"/>
                <a:gd name="connsiteY277" fmla="*/ 380569 h 797003"/>
                <a:gd name="connsiteX278" fmla="*/ 677452 w 1088242"/>
                <a:gd name="connsiteY278" fmla="*/ 383036 h 797003"/>
                <a:gd name="connsiteX279" fmla="*/ 677881 w 1088242"/>
                <a:gd name="connsiteY279" fmla="*/ 385989 h 797003"/>
                <a:gd name="connsiteX280" fmla="*/ 677214 w 1088242"/>
                <a:gd name="connsiteY280" fmla="*/ 389198 h 797003"/>
                <a:gd name="connsiteX281" fmla="*/ 675471 w 1088242"/>
                <a:gd name="connsiteY281" fmla="*/ 391741 h 797003"/>
                <a:gd name="connsiteX282" fmla="*/ 675119 w 1088242"/>
                <a:gd name="connsiteY282" fmla="*/ 394780 h 797003"/>
                <a:gd name="connsiteX283" fmla="*/ 674195 w 1088242"/>
                <a:gd name="connsiteY283" fmla="*/ 397485 h 797003"/>
                <a:gd name="connsiteX284" fmla="*/ 672413 w 1088242"/>
                <a:gd name="connsiteY284" fmla="*/ 399600 h 797003"/>
                <a:gd name="connsiteX285" fmla="*/ 671414 w 1088242"/>
                <a:gd name="connsiteY285" fmla="*/ 403524 h 797003"/>
                <a:gd name="connsiteX286" fmla="*/ 672413 w 1088242"/>
                <a:gd name="connsiteY286" fmla="*/ 405915 h 797003"/>
                <a:gd name="connsiteX287" fmla="*/ 674395 w 1088242"/>
                <a:gd name="connsiteY287" fmla="*/ 407620 h 797003"/>
                <a:gd name="connsiteX288" fmla="*/ 676252 w 1088242"/>
                <a:gd name="connsiteY288" fmla="*/ 411611 h 797003"/>
                <a:gd name="connsiteX289" fmla="*/ 676995 w 1088242"/>
                <a:gd name="connsiteY289" fmla="*/ 415392 h 797003"/>
                <a:gd name="connsiteX290" fmla="*/ 677147 w 1088242"/>
                <a:gd name="connsiteY290" fmla="*/ 420764 h 797003"/>
                <a:gd name="connsiteX291" fmla="*/ 677300 w 1088242"/>
                <a:gd name="connsiteY291" fmla="*/ 434175 h 797003"/>
                <a:gd name="connsiteX292" fmla="*/ 677043 w 1088242"/>
                <a:gd name="connsiteY292" fmla="*/ 438157 h 797003"/>
                <a:gd name="connsiteX293" fmla="*/ 676767 w 1088242"/>
                <a:gd name="connsiteY293" fmla="*/ 433023 h 797003"/>
                <a:gd name="connsiteX294" fmla="*/ 675509 w 1088242"/>
                <a:gd name="connsiteY294" fmla="*/ 422821 h 797003"/>
                <a:gd name="connsiteX295" fmla="*/ 673242 w 1088242"/>
                <a:gd name="connsiteY295" fmla="*/ 418745 h 797003"/>
                <a:gd name="connsiteX296" fmla="*/ 672004 w 1088242"/>
                <a:gd name="connsiteY296" fmla="*/ 418021 h 797003"/>
                <a:gd name="connsiteX297" fmla="*/ 672042 w 1088242"/>
                <a:gd name="connsiteY297" fmla="*/ 421840 h 797003"/>
                <a:gd name="connsiteX298" fmla="*/ 672804 w 1088242"/>
                <a:gd name="connsiteY298" fmla="*/ 424307 h 797003"/>
                <a:gd name="connsiteX299" fmla="*/ 673547 w 1088242"/>
                <a:gd name="connsiteY299" fmla="*/ 427908 h 797003"/>
                <a:gd name="connsiteX300" fmla="*/ 674252 w 1088242"/>
                <a:gd name="connsiteY300" fmla="*/ 434175 h 797003"/>
                <a:gd name="connsiteX301" fmla="*/ 674471 w 1088242"/>
                <a:gd name="connsiteY301" fmla="*/ 439843 h 797003"/>
                <a:gd name="connsiteX302" fmla="*/ 673099 w 1088242"/>
                <a:gd name="connsiteY302" fmla="*/ 443053 h 797003"/>
                <a:gd name="connsiteX303" fmla="*/ 673043 w 1088242"/>
                <a:gd name="connsiteY303" fmla="*/ 446387 h 797003"/>
                <a:gd name="connsiteX304" fmla="*/ 675195 w 1088242"/>
                <a:gd name="connsiteY304" fmla="*/ 450778 h 797003"/>
                <a:gd name="connsiteX305" fmla="*/ 679681 w 1088242"/>
                <a:gd name="connsiteY305" fmla="*/ 455502 h 797003"/>
                <a:gd name="connsiteX306" fmla="*/ 683034 w 1088242"/>
                <a:gd name="connsiteY306" fmla="*/ 457636 h 797003"/>
                <a:gd name="connsiteX307" fmla="*/ 684549 w 1088242"/>
                <a:gd name="connsiteY307" fmla="*/ 459007 h 797003"/>
                <a:gd name="connsiteX308" fmla="*/ 685939 w 1088242"/>
                <a:gd name="connsiteY308" fmla="*/ 460321 h 797003"/>
                <a:gd name="connsiteX309" fmla="*/ 687796 w 1088242"/>
                <a:gd name="connsiteY309" fmla="*/ 463103 h 797003"/>
                <a:gd name="connsiteX310" fmla="*/ 690464 w 1088242"/>
                <a:gd name="connsiteY310" fmla="*/ 465551 h 797003"/>
                <a:gd name="connsiteX311" fmla="*/ 692264 w 1088242"/>
                <a:gd name="connsiteY311" fmla="*/ 469037 h 797003"/>
                <a:gd name="connsiteX312" fmla="*/ 693378 w 1088242"/>
                <a:gd name="connsiteY312" fmla="*/ 473409 h 797003"/>
                <a:gd name="connsiteX313" fmla="*/ 694340 w 1088242"/>
                <a:gd name="connsiteY313" fmla="*/ 477933 h 797003"/>
                <a:gd name="connsiteX314" fmla="*/ 695969 w 1088242"/>
                <a:gd name="connsiteY314" fmla="*/ 481219 h 797003"/>
                <a:gd name="connsiteX315" fmla="*/ 698617 w 1088242"/>
                <a:gd name="connsiteY315" fmla="*/ 481086 h 797003"/>
                <a:gd name="connsiteX316" fmla="*/ 699493 w 1088242"/>
                <a:gd name="connsiteY316" fmla="*/ 478190 h 797003"/>
                <a:gd name="connsiteX317" fmla="*/ 697474 w 1088242"/>
                <a:gd name="connsiteY317" fmla="*/ 473523 h 797003"/>
                <a:gd name="connsiteX318" fmla="*/ 697045 w 1088242"/>
                <a:gd name="connsiteY318" fmla="*/ 470609 h 797003"/>
                <a:gd name="connsiteX319" fmla="*/ 699826 w 1088242"/>
                <a:gd name="connsiteY319" fmla="*/ 469085 h 797003"/>
                <a:gd name="connsiteX320" fmla="*/ 703570 w 1088242"/>
                <a:gd name="connsiteY320" fmla="*/ 468475 h 797003"/>
                <a:gd name="connsiteX321" fmla="*/ 706999 w 1088242"/>
                <a:gd name="connsiteY321" fmla="*/ 467456 h 797003"/>
                <a:gd name="connsiteX322" fmla="*/ 707904 w 1088242"/>
                <a:gd name="connsiteY322" fmla="*/ 463427 h 797003"/>
                <a:gd name="connsiteX323" fmla="*/ 707037 w 1088242"/>
                <a:gd name="connsiteY323" fmla="*/ 458569 h 797003"/>
                <a:gd name="connsiteX324" fmla="*/ 708151 w 1088242"/>
                <a:gd name="connsiteY324" fmla="*/ 454730 h 797003"/>
                <a:gd name="connsiteX325" fmla="*/ 710057 w 1088242"/>
                <a:gd name="connsiteY325" fmla="*/ 451616 h 797003"/>
                <a:gd name="connsiteX326" fmla="*/ 710190 w 1088242"/>
                <a:gd name="connsiteY326" fmla="*/ 448291 h 797003"/>
                <a:gd name="connsiteX327" fmla="*/ 709561 w 1088242"/>
                <a:gd name="connsiteY327" fmla="*/ 445510 h 797003"/>
                <a:gd name="connsiteX328" fmla="*/ 711009 w 1088242"/>
                <a:gd name="connsiteY328" fmla="*/ 442843 h 797003"/>
                <a:gd name="connsiteX329" fmla="*/ 710285 w 1088242"/>
                <a:gd name="connsiteY329" fmla="*/ 441062 h 797003"/>
                <a:gd name="connsiteX330" fmla="*/ 707485 w 1088242"/>
                <a:gd name="connsiteY330" fmla="*/ 441881 h 797003"/>
                <a:gd name="connsiteX331" fmla="*/ 704923 w 1088242"/>
                <a:gd name="connsiteY331" fmla="*/ 440376 h 797003"/>
                <a:gd name="connsiteX332" fmla="*/ 701160 w 1088242"/>
                <a:gd name="connsiteY332" fmla="*/ 437462 h 797003"/>
                <a:gd name="connsiteX333" fmla="*/ 694616 w 1088242"/>
                <a:gd name="connsiteY333" fmla="*/ 436423 h 797003"/>
                <a:gd name="connsiteX334" fmla="*/ 690968 w 1088242"/>
                <a:gd name="connsiteY334" fmla="*/ 434813 h 797003"/>
                <a:gd name="connsiteX335" fmla="*/ 691673 w 1088242"/>
                <a:gd name="connsiteY335" fmla="*/ 433071 h 797003"/>
                <a:gd name="connsiteX336" fmla="*/ 694693 w 1088242"/>
                <a:gd name="connsiteY336" fmla="*/ 432108 h 797003"/>
                <a:gd name="connsiteX337" fmla="*/ 699426 w 1088242"/>
                <a:gd name="connsiteY337" fmla="*/ 430718 h 797003"/>
                <a:gd name="connsiteX338" fmla="*/ 703875 w 1088242"/>
                <a:gd name="connsiteY338" fmla="*/ 429070 h 797003"/>
                <a:gd name="connsiteX339" fmla="*/ 709752 w 1088242"/>
                <a:gd name="connsiteY339" fmla="*/ 429165 h 797003"/>
                <a:gd name="connsiteX340" fmla="*/ 713390 w 1088242"/>
                <a:gd name="connsiteY340" fmla="*/ 431394 h 797003"/>
                <a:gd name="connsiteX341" fmla="*/ 714485 w 1088242"/>
                <a:gd name="connsiteY341" fmla="*/ 434213 h 797003"/>
                <a:gd name="connsiteX342" fmla="*/ 714724 w 1088242"/>
                <a:gd name="connsiteY342" fmla="*/ 437757 h 797003"/>
                <a:gd name="connsiteX343" fmla="*/ 714333 w 1088242"/>
                <a:gd name="connsiteY343" fmla="*/ 440614 h 797003"/>
                <a:gd name="connsiteX344" fmla="*/ 713219 w 1088242"/>
                <a:gd name="connsiteY344" fmla="*/ 441748 h 797003"/>
                <a:gd name="connsiteX345" fmla="*/ 713314 w 1088242"/>
                <a:gd name="connsiteY345" fmla="*/ 442824 h 797003"/>
                <a:gd name="connsiteX346" fmla="*/ 714981 w 1088242"/>
                <a:gd name="connsiteY346" fmla="*/ 443920 h 797003"/>
                <a:gd name="connsiteX347" fmla="*/ 717981 w 1088242"/>
                <a:gd name="connsiteY347" fmla="*/ 445824 h 797003"/>
                <a:gd name="connsiteX348" fmla="*/ 722410 w 1088242"/>
                <a:gd name="connsiteY348" fmla="*/ 446567 h 797003"/>
                <a:gd name="connsiteX349" fmla="*/ 725344 w 1088242"/>
                <a:gd name="connsiteY349" fmla="*/ 445215 h 797003"/>
                <a:gd name="connsiteX350" fmla="*/ 723506 w 1088242"/>
                <a:gd name="connsiteY350" fmla="*/ 441938 h 797003"/>
                <a:gd name="connsiteX351" fmla="*/ 721724 w 1088242"/>
                <a:gd name="connsiteY351" fmla="*/ 438586 h 797003"/>
                <a:gd name="connsiteX352" fmla="*/ 721172 w 1088242"/>
                <a:gd name="connsiteY352" fmla="*/ 435585 h 797003"/>
                <a:gd name="connsiteX353" fmla="*/ 720468 w 1088242"/>
                <a:gd name="connsiteY353" fmla="*/ 433309 h 797003"/>
                <a:gd name="connsiteX354" fmla="*/ 722544 w 1088242"/>
                <a:gd name="connsiteY354" fmla="*/ 431785 h 797003"/>
                <a:gd name="connsiteX355" fmla="*/ 724696 w 1088242"/>
                <a:gd name="connsiteY355" fmla="*/ 433213 h 797003"/>
                <a:gd name="connsiteX356" fmla="*/ 727773 w 1088242"/>
                <a:gd name="connsiteY356" fmla="*/ 433918 h 797003"/>
                <a:gd name="connsiteX357" fmla="*/ 731145 w 1088242"/>
                <a:gd name="connsiteY357" fmla="*/ 434995 h 797003"/>
                <a:gd name="connsiteX358" fmla="*/ 732574 w 1088242"/>
                <a:gd name="connsiteY358" fmla="*/ 438205 h 797003"/>
                <a:gd name="connsiteX359" fmla="*/ 733964 w 1088242"/>
                <a:gd name="connsiteY359" fmla="*/ 441557 h 797003"/>
                <a:gd name="connsiteX360" fmla="*/ 733450 w 1088242"/>
                <a:gd name="connsiteY360" fmla="*/ 444796 h 797003"/>
                <a:gd name="connsiteX361" fmla="*/ 731821 w 1088242"/>
                <a:gd name="connsiteY361" fmla="*/ 447425 h 797003"/>
                <a:gd name="connsiteX362" fmla="*/ 731116 w 1088242"/>
                <a:gd name="connsiteY362" fmla="*/ 450949 h 797003"/>
                <a:gd name="connsiteX363" fmla="*/ 728468 w 1088242"/>
                <a:gd name="connsiteY363" fmla="*/ 454549 h 797003"/>
                <a:gd name="connsiteX364" fmla="*/ 725982 w 1088242"/>
                <a:gd name="connsiteY364" fmla="*/ 456835 h 797003"/>
                <a:gd name="connsiteX365" fmla="*/ 725782 w 1088242"/>
                <a:gd name="connsiteY365" fmla="*/ 459055 h 797003"/>
                <a:gd name="connsiteX366" fmla="*/ 725096 w 1088242"/>
                <a:gd name="connsiteY366" fmla="*/ 461284 h 797003"/>
                <a:gd name="connsiteX367" fmla="*/ 722410 w 1088242"/>
                <a:gd name="connsiteY367" fmla="*/ 463808 h 797003"/>
                <a:gd name="connsiteX368" fmla="*/ 718762 w 1088242"/>
                <a:gd name="connsiteY368" fmla="*/ 469665 h 797003"/>
                <a:gd name="connsiteX369" fmla="*/ 717114 w 1088242"/>
                <a:gd name="connsiteY369" fmla="*/ 473971 h 797003"/>
                <a:gd name="connsiteX370" fmla="*/ 717353 w 1088242"/>
                <a:gd name="connsiteY370" fmla="*/ 477124 h 797003"/>
                <a:gd name="connsiteX371" fmla="*/ 716162 w 1088242"/>
                <a:gd name="connsiteY371" fmla="*/ 479219 h 797003"/>
                <a:gd name="connsiteX372" fmla="*/ 713457 w 1088242"/>
                <a:gd name="connsiteY372" fmla="*/ 481162 h 797003"/>
                <a:gd name="connsiteX373" fmla="*/ 711952 w 1088242"/>
                <a:gd name="connsiteY373" fmla="*/ 485277 h 797003"/>
                <a:gd name="connsiteX374" fmla="*/ 710266 w 1088242"/>
                <a:gd name="connsiteY374" fmla="*/ 490316 h 797003"/>
                <a:gd name="connsiteX375" fmla="*/ 708447 w 1088242"/>
                <a:gd name="connsiteY375" fmla="*/ 493583 h 797003"/>
                <a:gd name="connsiteX376" fmla="*/ 707332 w 1088242"/>
                <a:gd name="connsiteY376" fmla="*/ 494326 h 797003"/>
                <a:gd name="connsiteX377" fmla="*/ 705770 w 1088242"/>
                <a:gd name="connsiteY377" fmla="*/ 496326 h 797003"/>
                <a:gd name="connsiteX378" fmla="*/ 704208 w 1088242"/>
                <a:gd name="connsiteY378" fmla="*/ 497440 h 797003"/>
                <a:gd name="connsiteX379" fmla="*/ 702780 w 1088242"/>
                <a:gd name="connsiteY379" fmla="*/ 495736 h 797003"/>
                <a:gd name="connsiteX380" fmla="*/ 700389 w 1088242"/>
                <a:gd name="connsiteY380" fmla="*/ 494383 h 797003"/>
                <a:gd name="connsiteX381" fmla="*/ 698483 w 1088242"/>
                <a:gd name="connsiteY381" fmla="*/ 494916 h 797003"/>
                <a:gd name="connsiteX382" fmla="*/ 699426 w 1088242"/>
                <a:gd name="connsiteY382" fmla="*/ 497069 h 797003"/>
                <a:gd name="connsiteX383" fmla="*/ 701894 w 1088242"/>
                <a:gd name="connsiteY383" fmla="*/ 499755 h 797003"/>
                <a:gd name="connsiteX384" fmla="*/ 702732 w 1088242"/>
                <a:gd name="connsiteY384" fmla="*/ 502279 h 797003"/>
                <a:gd name="connsiteX385" fmla="*/ 706142 w 1088242"/>
                <a:gd name="connsiteY385" fmla="*/ 507156 h 797003"/>
                <a:gd name="connsiteX386" fmla="*/ 716505 w 1088242"/>
                <a:gd name="connsiteY386" fmla="*/ 515424 h 797003"/>
                <a:gd name="connsiteX387" fmla="*/ 722496 w 1088242"/>
                <a:gd name="connsiteY387" fmla="*/ 520138 h 797003"/>
                <a:gd name="connsiteX388" fmla="*/ 724629 w 1088242"/>
                <a:gd name="connsiteY388" fmla="*/ 522729 h 797003"/>
                <a:gd name="connsiteX389" fmla="*/ 725154 w 1088242"/>
                <a:gd name="connsiteY389" fmla="*/ 525806 h 797003"/>
                <a:gd name="connsiteX390" fmla="*/ 726078 w 1088242"/>
                <a:gd name="connsiteY390" fmla="*/ 527978 h 797003"/>
                <a:gd name="connsiteX391" fmla="*/ 728726 w 1088242"/>
                <a:gd name="connsiteY391" fmla="*/ 528444 h 797003"/>
                <a:gd name="connsiteX392" fmla="*/ 730364 w 1088242"/>
                <a:gd name="connsiteY392" fmla="*/ 529368 h 797003"/>
                <a:gd name="connsiteX393" fmla="*/ 735174 w 1088242"/>
                <a:gd name="connsiteY393" fmla="*/ 533912 h 797003"/>
                <a:gd name="connsiteX394" fmla="*/ 739879 w 1088242"/>
                <a:gd name="connsiteY394" fmla="*/ 539741 h 797003"/>
                <a:gd name="connsiteX395" fmla="*/ 742794 w 1088242"/>
                <a:gd name="connsiteY395" fmla="*/ 546523 h 797003"/>
                <a:gd name="connsiteX396" fmla="*/ 746147 w 1088242"/>
                <a:gd name="connsiteY396" fmla="*/ 553657 h 797003"/>
                <a:gd name="connsiteX397" fmla="*/ 751109 w 1088242"/>
                <a:gd name="connsiteY397" fmla="*/ 559524 h 797003"/>
                <a:gd name="connsiteX398" fmla="*/ 756148 w 1088242"/>
                <a:gd name="connsiteY398" fmla="*/ 565201 h 797003"/>
                <a:gd name="connsiteX399" fmla="*/ 761463 w 1088242"/>
                <a:gd name="connsiteY399" fmla="*/ 572612 h 797003"/>
                <a:gd name="connsiteX400" fmla="*/ 767730 w 1088242"/>
                <a:gd name="connsiteY400" fmla="*/ 578403 h 797003"/>
                <a:gd name="connsiteX401" fmla="*/ 772302 w 1088242"/>
                <a:gd name="connsiteY401" fmla="*/ 582737 h 797003"/>
                <a:gd name="connsiteX402" fmla="*/ 775493 w 1088242"/>
                <a:gd name="connsiteY402" fmla="*/ 586042 h 797003"/>
                <a:gd name="connsiteX403" fmla="*/ 777618 w 1088242"/>
                <a:gd name="connsiteY403" fmla="*/ 590814 h 797003"/>
                <a:gd name="connsiteX404" fmla="*/ 780008 w 1088242"/>
                <a:gd name="connsiteY404" fmla="*/ 596024 h 797003"/>
                <a:gd name="connsiteX405" fmla="*/ 781609 w 1088242"/>
                <a:gd name="connsiteY405" fmla="*/ 598196 h 797003"/>
                <a:gd name="connsiteX406" fmla="*/ 782894 w 1088242"/>
                <a:gd name="connsiteY406" fmla="*/ 597777 h 797003"/>
                <a:gd name="connsiteX407" fmla="*/ 783571 w 1088242"/>
                <a:gd name="connsiteY407" fmla="*/ 594414 h 797003"/>
                <a:gd name="connsiteX408" fmla="*/ 783837 w 1088242"/>
                <a:gd name="connsiteY408" fmla="*/ 591481 h 797003"/>
                <a:gd name="connsiteX409" fmla="*/ 785866 w 1088242"/>
                <a:gd name="connsiteY409" fmla="*/ 590385 h 797003"/>
                <a:gd name="connsiteX410" fmla="*/ 790428 w 1088242"/>
                <a:gd name="connsiteY410" fmla="*/ 590119 h 797003"/>
                <a:gd name="connsiteX411" fmla="*/ 793981 w 1088242"/>
                <a:gd name="connsiteY411" fmla="*/ 587947 h 797003"/>
                <a:gd name="connsiteX412" fmla="*/ 794629 w 1088242"/>
                <a:gd name="connsiteY412" fmla="*/ 583718 h 797003"/>
                <a:gd name="connsiteX413" fmla="*/ 791943 w 1088242"/>
                <a:gd name="connsiteY413" fmla="*/ 578717 h 797003"/>
                <a:gd name="connsiteX414" fmla="*/ 790257 w 1088242"/>
                <a:gd name="connsiteY414" fmla="*/ 573964 h 797003"/>
                <a:gd name="connsiteX415" fmla="*/ 789619 w 1088242"/>
                <a:gd name="connsiteY415" fmla="*/ 571412 h 797003"/>
                <a:gd name="connsiteX416" fmla="*/ 789019 w 1088242"/>
                <a:gd name="connsiteY416" fmla="*/ 569907 h 797003"/>
                <a:gd name="connsiteX417" fmla="*/ 789981 w 1088242"/>
                <a:gd name="connsiteY417" fmla="*/ 568973 h 797003"/>
                <a:gd name="connsiteX418" fmla="*/ 792200 w 1088242"/>
                <a:gd name="connsiteY418" fmla="*/ 567983 h 797003"/>
                <a:gd name="connsiteX419" fmla="*/ 793238 w 1088242"/>
                <a:gd name="connsiteY419" fmla="*/ 565496 h 797003"/>
                <a:gd name="connsiteX420" fmla="*/ 794276 w 1088242"/>
                <a:gd name="connsiteY420" fmla="*/ 562887 h 797003"/>
                <a:gd name="connsiteX421" fmla="*/ 796353 w 1088242"/>
                <a:gd name="connsiteY421" fmla="*/ 561020 h 797003"/>
                <a:gd name="connsiteX422" fmla="*/ 798544 w 1088242"/>
                <a:gd name="connsiteY422" fmla="*/ 560667 h 797003"/>
                <a:gd name="connsiteX423" fmla="*/ 800887 w 1088242"/>
                <a:gd name="connsiteY423" fmla="*/ 561725 h 797003"/>
                <a:gd name="connsiteX424" fmla="*/ 802192 w 1088242"/>
                <a:gd name="connsiteY424" fmla="*/ 562906 h 797003"/>
                <a:gd name="connsiteX425" fmla="*/ 801144 w 1088242"/>
                <a:gd name="connsiteY425" fmla="*/ 563582 h 797003"/>
                <a:gd name="connsiteX426" fmla="*/ 799458 w 1088242"/>
                <a:gd name="connsiteY426" fmla="*/ 564677 h 797003"/>
                <a:gd name="connsiteX427" fmla="*/ 798658 w 1088242"/>
                <a:gd name="connsiteY427" fmla="*/ 566868 h 797003"/>
                <a:gd name="connsiteX428" fmla="*/ 799353 w 1088242"/>
                <a:gd name="connsiteY428" fmla="*/ 569507 h 797003"/>
                <a:gd name="connsiteX429" fmla="*/ 802001 w 1088242"/>
                <a:gd name="connsiteY429" fmla="*/ 570421 h 797003"/>
                <a:gd name="connsiteX430" fmla="*/ 803506 w 1088242"/>
                <a:gd name="connsiteY430" fmla="*/ 571516 h 797003"/>
                <a:gd name="connsiteX431" fmla="*/ 804087 w 1088242"/>
                <a:gd name="connsiteY431" fmla="*/ 575307 h 797003"/>
                <a:gd name="connsiteX432" fmla="*/ 805240 w 1088242"/>
                <a:gd name="connsiteY432" fmla="*/ 581441 h 797003"/>
                <a:gd name="connsiteX433" fmla="*/ 805983 w 1088242"/>
                <a:gd name="connsiteY433" fmla="*/ 591376 h 797003"/>
                <a:gd name="connsiteX434" fmla="*/ 805202 w 1088242"/>
                <a:gd name="connsiteY434" fmla="*/ 596415 h 797003"/>
                <a:gd name="connsiteX435" fmla="*/ 804592 w 1088242"/>
                <a:gd name="connsiteY435" fmla="*/ 600330 h 797003"/>
                <a:gd name="connsiteX436" fmla="*/ 804573 w 1088242"/>
                <a:gd name="connsiteY436" fmla="*/ 602120 h 797003"/>
                <a:gd name="connsiteX437" fmla="*/ 802401 w 1088242"/>
                <a:gd name="connsiteY437" fmla="*/ 600568 h 797003"/>
                <a:gd name="connsiteX438" fmla="*/ 798563 w 1088242"/>
                <a:gd name="connsiteY438" fmla="*/ 598787 h 797003"/>
                <a:gd name="connsiteX439" fmla="*/ 794505 w 1088242"/>
                <a:gd name="connsiteY439" fmla="*/ 599044 h 797003"/>
                <a:gd name="connsiteX440" fmla="*/ 793457 w 1088242"/>
                <a:gd name="connsiteY440" fmla="*/ 600787 h 797003"/>
                <a:gd name="connsiteX441" fmla="*/ 795372 w 1088242"/>
                <a:gd name="connsiteY441" fmla="*/ 603835 h 797003"/>
                <a:gd name="connsiteX442" fmla="*/ 798658 w 1088242"/>
                <a:gd name="connsiteY442" fmla="*/ 606711 h 797003"/>
                <a:gd name="connsiteX443" fmla="*/ 801220 w 1088242"/>
                <a:gd name="connsiteY443" fmla="*/ 610398 h 797003"/>
                <a:gd name="connsiteX444" fmla="*/ 803440 w 1088242"/>
                <a:gd name="connsiteY444" fmla="*/ 615332 h 797003"/>
                <a:gd name="connsiteX445" fmla="*/ 805326 w 1088242"/>
                <a:gd name="connsiteY445" fmla="*/ 621361 h 797003"/>
                <a:gd name="connsiteX446" fmla="*/ 807012 w 1088242"/>
                <a:gd name="connsiteY446" fmla="*/ 625466 h 797003"/>
                <a:gd name="connsiteX447" fmla="*/ 808269 w 1088242"/>
                <a:gd name="connsiteY447" fmla="*/ 628800 h 797003"/>
                <a:gd name="connsiteX448" fmla="*/ 810154 w 1088242"/>
                <a:gd name="connsiteY448" fmla="*/ 629286 h 797003"/>
                <a:gd name="connsiteX449" fmla="*/ 811840 w 1088242"/>
                <a:gd name="connsiteY449" fmla="*/ 627362 h 797003"/>
                <a:gd name="connsiteX450" fmla="*/ 812955 w 1088242"/>
                <a:gd name="connsiteY450" fmla="*/ 625075 h 797003"/>
                <a:gd name="connsiteX451" fmla="*/ 815355 w 1088242"/>
                <a:gd name="connsiteY451" fmla="*/ 624542 h 797003"/>
                <a:gd name="connsiteX452" fmla="*/ 818175 w 1088242"/>
                <a:gd name="connsiteY452" fmla="*/ 624028 h 797003"/>
                <a:gd name="connsiteX453" fmla="*/ 820099 w 1088242"/>
                <a:gd name="connsiteY453" fmla="*/ 625390 h 797003"/>
                <a:gd name="connsiteX454" fmla="*/ 822632 w 1088242"/>
                <a:gd name="connsiteY454" fmla="*/ 626838 h 797003"/>
                <a:gd name="connsiteX455" fmla="*/ 825404 w 1088242"/>
                <a:gd name="connsiteY455" fmla="*/ 627533 h 797003"/>
                <a:gd name="connsiteX456" fmla="*/ 827223 w 1088242"/>
                <a:gd name="connsiteY456" fmla="*/ 629352 h 797003"/>
                <a:gd name="connsiteX457" fmla="*/ 829271 w 1088242"/>
                <a:gd name="connsiteY457" fmla="*/ 630657 h 797003"/>
                <a:gd name="connsiteX458" fmla="*/ 832624 w 1088242"/>
                <a:gd name="connsiteY458" fmla="*/ 631876 h 797003"/>
                <a:gd name="connsiteX459" fmla="*/ 835987 w 1088242"/>
                <a:gd name="connsiteY459" fmla="*/ 633105 h 797003"/>
                <a:gd name="connsiteX460" fmla="*/ 838701 w 1088242"/>
                <a:gd name="connsiteY460" fmla="*/ 636277 h 797003"/>
                <a:gd name="connsiteX461" fmla="*/ 843521 w 1088242"/>
                <a:gd name="connsiteY461" fmla="*/ 640706 h 797003"/>
                <a:gd name="connsiteX462" fmla="*/ 847064 w 1088242"/>
                <a:gd name="connsiteY462" fmla="*/ 647116 h 797003"/>
                <a:gd name="connsiteX463" fmla="*/ 850750 w 1088242"/>
                <a:gd name="connsiteY463" fmla="*/ 658804 h 797003"/>
                <a:gd name="connsiteX464" fmla="*/ 853531 w 1088242"/>
                <a:gd name="connsiteY464" fmla="*/ 667262 h 797003"/>
                <a:gd name="connsiteX465" fmla="*/ 854827 w 1088242"/>
                <a:gd name="connsiteY465" fmla="*/ 670119 h 797003"/>
                <a:gd name="connsiteX466" fmla="*/ 857142 w 1088242"/>
                <a:gd name="connsiteY466" fmla="*/ 674406 h 797003"/>
                <a:gd name="connsiteX467" fmla="*/ 859999 w 1088242"/>
                <a:gd name="connsiteY467" fmla="*/ 679949 h 797003"/>
                <a:gd name="connsiteX468" fmla="*/ 862913 w 1088242"/>
                <a:gd name="connsiteY468" fmla="*/ 686540 h 797003"/>
                <a:gd name="connsiteX469" fmla="*/ 865362 w 1088242"/>
                <a:gd name="connsiteY469" fmla="*/ 689045 h 797003"/>
                <a:gd name="connsiteX470" fmla="*/ 867286 w 1088242"/>
                <a:gd name="connsiteY470" fmla="*/ 690474 h 797003"/>
                <a:gd name="connsiteX471" fmla="*/ 868143 w 1088242"/>
                <a:gd name="connsiteY471" fmla="*/ 693417 h 797003"/>
                <a:gd name="connsiteX472" fmla="*/ 870086 w 1088242"/>
                <a:gd name="connsiteY472" fmla="*/ 697246 h 797003"/>
                <a:gd name="connsiteX473" fmla="*/ 873039 w 1088242"/>
                <a:gd name="connsiteY473" fmla="*/ 699942 h 797003"/>
                <a:gd name="connsiteX474" fmla="*/ 875763 w 1088242"/>
                <a:gd name="connsiteY474" fmla="*/ 702790 h 797003"/>
                <a:gd name="connsiteX475" fmla="*/ 878592 w 1088242"/>
                <a:gd name="connsiteY475" fmla="*/ 707114 h 797003"/>
                <a:gd name="connsiteX476" fmla="*/ 881126 w 1088242"/>
                <a:gd name="connsiteY476" fmla="*/ 709314 h 797003"/>
                <a:gd name="connsiteX477" fmla="*/ 882078 w 1088242"/>
                <a:gd name="connsiteY477" fmla="*/ 707953 h 797003"/>
                <a:gd name="connsiteX478" fmla="*/ 882964 w 1088242"/>
                <a:gd name="connsiteY478" fmla="*/ 704419 h 797003"/>
                <a:gd name="connsiteX479" fmla="*/ 884583 w 1088242"/>
                <a:gd name="connsiteY479" fmla="*/ 701999 h 797003"/>
                <a:gd name="connsiteX480" fmla="*/ 886507 w 1088242"/>
                <a:gd name="connsiteY480" fmla="*/ 700361 h 797003"/>
                <a:gd name="connsiteX481" fmla="*/ 890812 w 1088242"/>
                <a:gd name="connsiteY481" fmla="*/ 700037 h 797003"/>
                <a:gd name="connsiteX482" fmla="*/ 895632 w 1088242"/>
                <a:gd name="connsiteY482" fmla="*/ 699732 h 797003"/>
                <a:gd name="connsiteX483" fmla="*/ 897680 w 1088242"/>
                <a:gd name="connsiteY483" fmla="*/ 698475 h 797003"/>
                <a:gd name="connsiteX484" fmla="*/ 900166 w 1088242"/>
                <a:gd name="connsiteY484" fmla="*/ 698285 h 797003"/>
                <a:gd name="connsiteX485" fmla="*/ 903119 w 1088242"/>
                <a:gd name="connsiteY485" fmla="*/ 699218 h 797003"/>
                <a:gd name="connsiteX486" fmla="*/ 905900 w 1088242"/>
                <a:gd name="connsiteY486" fmla="*/ 699132 h 797003"/>
                <a:gd name="connsiteX487" fmla="*/ 907786 w 1088242"/>
                <a:gd name="connsiteY487" fmla="*/ 698999 h 797003"/>
                <a:gd name="connsiteX488" fmla="*/ 910396 w 1088242"/>
                <a:gd name="connsiteY488" fmla="*/ 700580 h 797003"/>
                <a:gd name="connsiteX489" fmla="*/ 913730 w 1088242"/>
                <a:gd name="connsiteY489" fmla="*/ 700371 h 797003"/>
                <a:gd name="connsiteX490" fmla="*/ 915996 w 1088242"/>
                <a:gd name="connsiteY490" fmla="*/ 699894 h 797003"/>
                <a:gd name="connsiteX491" fmla="*/ 918892 w 1088242"/>
                <a:gd name="connsiteY491" fmla="*/ 701666 h 797003"/>
                <a:gd name="connsiteX492" fmla="*/ 921397 w 1088242"/>
                <a:gd name="connsiteY492" fmla="*/ 703828 h 797003"/>
                <a:gd name="connsiteX493" fmla="*/ 924550 w 1088242"/>
                <a:gd name="connsiteY493" fmla="*/ 705190 h 797003"/>
                <a:gd name="connsiteX494" fmla="*/ 926617 w 1088242"/>
                <a:gd name="connsiteY494" fmla="*/ 706333 h 797003"/>
                <a:gd name="connsiteX495" fmla="*/ 927455 w 1088242"/>
                <a:gd name="connsiteY495" fmla="*/ 708153 h 797003"/>
                <a:gd name="connsiteX496" fmla="*/ 926360 w 1088242"/>
                <a:gd name="connsiteY496" fmla="*/ 710486 h 797003"/>
                <a:gd name="connsiteX497" fmla="*/ 926007 w 1088242"/>
                <a:gd name="connsiteY497" fmla="*/ 713010 h 797003"/>
                <a:gd name="connsiteX498" fmla="*/ 927912 w 1088242"/>
                <a:gd name="connsiteY498" fmla="*/ 714430 h 797003"/>
                <a:gd name="connsiteX499" fmla="*/ 929484 w 1088242"/>
                <a:gd name="connsiteY499" fmla="*/ 716915 h 797003"/>
                <a:gd name="connsiteX500" fmla="*/ 932589 w 1088242"/>
                <a:gd name="connsiteY500" fmla="*/ 719611 h 797003"/>
                <a:gd name="connsiteX501" fmla="*/ 937409 w 1088242"/>
                <a:gd name="connsiteY501" fmla="*/ 723288 h 797003"/>
                <a:gd name="connsiteX502" fmla="*/ 943476 w 1088242"/>
                <a:gd name="connsiteY502" fmla="*/ 729098 h 797003"/>
                <a:gd name="connsiteX503" fmla="*/ 947639 w 1088242"/>
                <a:gd name="connsiteY503" fmla="*/ 735251 h 797003"/>
                <a:gd name="connsiteX504" fmla="*/ 949344 w 1088242"/>
                <a:gd name="connsiteY504" fmla="*/ 738537 h 797003"/>
                <a:gd name="connsiteX505" fmla="*/ 951373 w 1088242"/>
                <a:gd name="connsiteY505" fmla="*/ 739747 h 797003"/>
                <a:gd name="connsiteX506" fmla="*/ 953059 w 1088242"/>
                <a:gd name="connsiteY506" fmla="*/ 740785 h 797003"/>
                <a:gd name="connsiteX507" fmla="*/ 952687 w 1088242"/>
                <a:gd name="connsiteY507" fmla="*/ 743595 h 797003"/>
                <a:gd name="connsiteX508" fmla="*/ 953011 w 1088242"/>
                <a:gd name="connsiteY508" fmla="*/ 747396 h 797003"/>
                <a:gd name="connsiteX509" fmla="*/ 955563 w 1088242"/>
                <a:gd name="connsiteY509" fmla="*/ 748900 h 797003"/>
                <a:gd name="connsiteX510" fmla="*/ 958649 w 1088242"/>
                <a:gd name="connsiteY510" fmla="*/ 750634 h 797003"/>
                <a:gd name="connsiteX511" fmla="*/ 961507 w 1088242"/>
                <a:gd name="connsiteY511" fmla="*/ 754454 h 797003"/>
                <a:gd name="connsiteX512" fmla="*/ 963184 w 1088242"/>
                <a:gd name="connsiteY512" fmla="*/ 758407 h 797003"/>
                <a:gd name="connsiteX513" fmla="*/ 964526 w 1088242"/>
                <a:gd name="connsiteY513" fmla="*/ 761330 h 797003"/>
                <a:gd name="connsiteX514" fmla="*/ 966432 w 1088242"/>
                <a:gd name="connsiteY514" fmla="*/ 762064 h 797003"/>
                <a:gd name="connsiteX515" fmla="*/ 968136 w 1088242"/>
                <a:gd name="connsiteY515" fmla="*/ 762902 h 797003"/>
                <a:gd name="connsiteX516" fmla="*/ 968765 w 1088242"/>
                <a:gd name="connsiteY516" fmla="*/ 764950 h 797003"/>
                <a:gd name="connsiteX517" fmla="*/ 966955 w 1088242"/>
                <a:gd name="connsiteY517" fmla="*/ 767131 h 797003"/>
                <a:gd name="connsiteX518" fmla="*/ 965050 w 1088242"/>
                <a:gd name="connsiteY518" fmla="*/ 771237 h 797003"/>
                <a:gd name="connsiteX519" fmla="*/ 964746 w 1088242"/>
                <a:gd name="connsiteY519" fmla="*/ 779247 h 797003"/>
                <a:gd name="connsiteX520" fmla="*/ 966365 w 1088242"/>
                <a:gd name="connsiteY520" fmla="*/ 785324 h 797003"/>
                <a:gd name="connsiteX521" fmla="*/ 968651 w 1088242"/>
                <a:gd name="connsiteY521" fmla="*/ 788782 h 797003"/>
                <a:gd name="connsiteX522" fmla="*/ 970851 w 1088242"/>
                <a:gd name="connsiteY522" fmla="*/ 791420 h 797003"/>
                <a:gd name="connsiteX523" fmla="*/ 972756 w 1088242"/>
                <a:gd name="connsiteY523" fmla="*/ 793639 h 797003"/>
                <a:gd name="connsiteX524" fmla="*/ 975690 w 1088242"/>
                <a:gd name="connsiteY524" fmla="*/ 794801 h 797003"/>
                <a:gd name="connsiteX525" fmla="*/ 978804 w 1088242"/>
                <a:gd name="connsiteY525" fmla="*/ 796535 h 797003"/>
                <a:gd name="connsiteX526" fmla="*/ 982843 w 1088242"/>
                <a:gd name="connsiteY526" fmla="*/ 796773 h 797003"/>
                <a:gd name="connsiteX527" fmla="*/ 985843 w 1088242"/>
                <a:gd name="connsiteY527" fmla="*/ 794782 h 797003"/>
                <a:gd name="connsiteX528" fmla="*/ 988844 w 1088242"/>
                <a:gd name="connsiteY528" fmla="*/ 793916 h 797003"/>
                <a:gd name="connsiteX529" fmla="*/ 993806 w 1088242"/>
                <a:gd name="connsiteY529" fmla="*/ 793678 h 797003"/>
                <a:gd name="connsiteX530" fmla="*/ 997112 w 1088242"/>
                <a:gd name="connsiteY530" fmla="*/ 792449 h 797003"/>
                <a:gd name="connsiteX531" fmla="*/ 1000417 w 1088242"/>
                <a:gd name="connsiteY531" fmla="*/ 791277 h 797003"/>
                <a:gd name="connsiteX532" fmla="*/ 1003741 w 1088242"/>
                <a:gd name="connsiteY532" fmla="*/ 789553 h 797003"/>
                <a:gd name="connsiteX533" fmla="*/ 1005532 w 1088242"/>
                <a:gd name="connsiteY533" fmla="*/ 786315 h 797003"/>
                <a:gd name="connsiteX534" fmla="*/ 1006894 w 1088242"/>
                <a:gd name="connsiteY534" fmla="*/ 784095 h 797003"/>
                <a:gd name="connsiteX535" fmla="*/ 1008856 w 1088242"/>
                <a:gd name="connsiteY535" fmla="*/ 783352 h 797003"/>
                <a:gd name="connsiteX536" fmla="*/ 1011732 w 1088242"/>
                <a:gd name="connsiteY536" fmla="*/ 783772 h 797003"/>
                <a:gd name="connsiteX537" fmla="*/ 1014733 w 1088242"/>
                <a:gd name="connsiteY537" fmla="*/ 784229 h 797003"/>
                <a:gd name="connsiteX538" fmla="*/ 1018162 w 1088242"/>
                <a:gd name="connsiteY538" fmla="*/ 782543 h 797003"/>
                <a:gd name="connsiteX539" fmla="*/ 1021086 w 1088242"/>
                <a:gd name="connsiteY539" fmla="*/ 781943 h 797003"/>
                <a:gd name="connsiteX540" fmla="*/ 1024325 w 1088242"/>
                <a:gd name="connsiteY540" fmla="*/ 783352 h 797003"/>
                <a:gd name="connsiteX541" fmla="*/ 1027973 w 1088242"/>
                <a:gd name="connsiteY541" fmla="*/ 784562 h 797003"/>
                <a:gd name="connsiteX542" fmla="*/ 1030478 w 1088242"/>
                <a:gd name="connsiteY542" fmla="*/ 783933 h 797003"/>
                <a:gd name="connsiteX543" fmla="*/ 1032211 w 1088242"/>
                <a:gd name="connsiteY543" fmla="*/ 781095 h 797003"/>
                <a:gd name="connsiteX544" fmla="*/ 1034545 w 1088242"/>
                <a:gd name="connsiteY544" fmla="*/ 778552 h 797003"/>
                <a:gd name="connsiteX545" fmla="*/ 1038774 w 1088242"/>
                <a:gd name="connsiteY545" fmla="*/ 776494 h 797003"/>
                <a:gd name="connsiteX546" fmla="*/ 1042774 w 1088242"/>
                <a:gd name="connsiteY546" fmla="*/ 775142 h 797003"/>
                <a:gd name="connsiteX547" fmla="*/ 1044088 w 1088242"/>
                <a:gd name="connsiteY547" fmla="*/ 773237 h 797003"/>
                <a:gd name="connsiteX548" fmla="*/ 1044051 w 1088242"/>
                <a:gd name="connsiteY548" fmla="*/ 770255 h 797003"/>
                <a:gd name="connsiteX549" fmla="*/ 1044698 w 1088242"/>
                <a:gd name="connsiteY549" fmla="*/ 767988 h 797003"/>
                <a:gd name="connsiteX550" fmla="*/ 1046946 w 1088242"/>
                <a:gd name="connsiteY550" fmla="*/ 766998 h 797003"/>
                <a:gd name="connsiteX551" fmla="*/ 1050966 w 1088242"/>
                <a:gd name="connsiteY551" fmla="*/ 767665 h 797003"/>
                <a:gd name="connsiteX552" fmla="*/ 1055890 w 1088242"/>
                <a:gd name="connsiteY552" fmla="*/ 768874 h 797003"/>
                <a:gd name="connsiteX553" fmla="*/ 1058138 w 1088242"/>
                <a:gd name="connsiteY553" fmla="*/ 768131 h 797003"/>
                <a:gd name="connsiteX554" fmla="*/ 1058853 w 1088242"/>
                <a:gd name="connsiteY554" fmla="*/ 765712 h 797003"/>
                <a:gd name="connsiteX555" fmla="*/ 1061053 w 1088242"/>
                <a:gd name="connsiteY555" fmla="*/ 762388 h 797003"/>
                <a:gd name="connsiteX556" fmla="*/ 1065977 w 1088242"/>
                <a:gd name="connsiteY556" fmla="*/ 757654 h 797003"/>
                <a:gd name="connsiteX557" fmla="*/ 1068530 w 1088242"/>
                <a:gd name="connsiteY557" fmla="*/ 753529 h 797003"/>
                <a:gd name="connsiteX558" fmla="*/ 1069501 w 1088242"/>
                <a:gd name="connsiteY558" fmla="*/ 749624 h 797003"/>
                <a:gd name="connsiteX559" fmla="*/ 1071854 w 1088242"/>
                <a:gd name="connsiteY559" fmla="*/ 746643 h 797003"/>
                <a:gd name="connsiteX560" fmla="*/ 1075074 w 1088242"/>
                <a:gd name="connsiteY560" fmla="*/ 743748 h 797003"/>
                <a:gd name="connsiteX561" fmla="*/ 1076150 w 1088242"/>
                <a:gd name="connsiteY561" fmla="*/ 739357 h 797003"/>
                <a:gd name="connsiteX562" fmla="*/ 1075159 w 1088242"/>
                <a:gd name="connsiteY562" fmla="*/ 737004 h 797003"/>
                <a:gd name="connsiteX563" fmla="*/ 1073559 w 1088242"/>
                <a:gd name="connsiteY563" fmla="*/ 735642 h 797003"/>
                <a:gd name="connsiteX564" fmla="*/ 1072626 w 1088242"/>
                <a:gd name="connsiteY564" fmla="*/ 732079 h 797003"/>
                <a:gd name="connsiteX565" fmla="*/ 1071140 w 1088242"/>
                <a:gd name="connsiteY565" fmla="*/ 728688 h 797003"/>
                <a:gd name="connsiteX566" fmla="*/ 1068806 w 1088242"/>
                <a:gd name="connsiteY566" fmla="*/ 724516 h 797003"/>
                <a:gd name="connsiteX567" fmla="*/ 1069015 w 1088242"/>
                <a:gd name="connsiteY567" fmla="*/ 719402 h 797003"/>
                <a:gd name="connsiteX568" fmla="*/ 1070616 w 1088242"/>
                <a:gd name="connsiteY568" fmla="*/ 716306 h 797003"/>
                <a:gd name="connsiteX569" fmla="*/ 1071844 w 1088242"/>
                <a:gd name="connsiteY569" fmla="*/ 712744 h 797003"/>
                <a:gd name="connsiteX570" fmla="*/ 1070673 w 1088242"/>
                <a:gd name="connsiteY570" fmla="*/ 709286 h 797003"/>
                <a:gd name="connsiteX571" fmla="*/ 1070482 w 1088242"/>
                <a:gd name="connsiteY571" fmla="*/ 706781 h 797003"/>
                <a:gd name="connsiteX572" fmla="*/ 1072387 w 1088242"/>
                <a:gd name="connsiteY572" fmla="*/ 703647 h 797003"/>
                <a:gd name="connsiteX573" fmla="*/ 1073664 w 1088242"/>
                <a:gd name="connsiteY573" fmla="*/ 698485 h 797003"/>
                <a:gd name="connsiteX574" fmla="*/ 1074178 w 1088242"/>
                <a:gd name="connsiteY574" fmla="*/ 693055 h 797003"/>
                <a:gd name="connsiteX575" fmla="*/ 1075607 w 1088242"/>
                <a:gd name="connsiteY575" fmla="*/ 688893 h 797003"/>
                <a:gd name="connsiteX576" fmla="*/ 1078197 w 1088242"/>
                <a:gd name="connsiteY576" fmla="*/ 686150 h 797003"/>
                <a:gd name="connsiteX577" fmla="*/ 1080874 w 1088242"/>
                <a:gd name="connsiteY577" fmla="*/ 685054 h 797003"/>
                <a:gd name="connsiteX578" fmla="*/ 1082360 w 1088242"/>
                <a:gd name="connsiteY578" fmla="*/ 685102 h 797003"/>
                <a:gd name="connsiteX579" fmla="*/ 1083827 w 1088242"/>
                <a:gd name="connsiteY579" fmla="*/ 686455 h 797003"/>
                <a:gd name="connsiteX580" fmla="*/ 1084684 w 1088242"/>
                <a:gd name="connsiteY580" fmla="*/ 689417 h 797003"/>
                <a:gd name="connsiteX581" fmla="*/ 1085294 w 1088242"/>
                <a:gd name="connsiteY581" fmla="*/ 692703 h 797003"/>
                <a:gd name="connsiteX582" fmla="*/ 1087104 w 1088242"/>
                <a:gd name="connsiteY582" fmla="*/ 693779 h 797003"/>
                <a:gd name="connsiteX583" fmla="*/ 1088123 w 1088242"/>
                <a:gd name="connsiteY583" fmla="*/ 692417 h 797003"/>
                <a:gd name="connsiteX584" fmla="*/ 1088161 w 1088242"/>
                <a:gd name="connsiteY584" fmla="*/ 689607 h 797003"/>
                <a:gd name="connsiteX585" fmla="*/ 1087770 w 1088242"/>
                <a:gd name="connsiteY585" fmla="*/ 686455 h 797003"/>
                <a:gd name="connsiteX586" fmla="*/ 1087970 w 1088242"/>
                <a:gd name="connsiteY586" fmla="*/ 680644 h 797003"/>
                <a:gd name="connsiteX587" fmla="*/ 1087428 w 1088242"/>
                <a:gd name="connsiteY587" fmla="*/ 666709 h 797003"/>
                <a:gd name="connsiteX588" fmla="*/ 1084770 w 1088242"/>
                <a:gd name="connsiteY588" fmla="*/ 656165 h 797003"/>
                <a:gd name="connsiteX589" fmla="*/ 1082894 w 1088242"/>
                <a:gd name="connsiteY589" fmla="*/ 650222 h 797003"/>
                <a:gd name="connsiteX590" fmla="*/ 1083503 w 1088242"/>
                <a:gd name="connsiteY590" fmla="*/ 645621 h 797003"/>
                <a:gd name="connsiteX591" fmla="*/ 1083484 w 1088242"/>
                <a:gd name="connsiteY591" fmla="*/ 640830 h 797003"/>
                <a:gd name="connsiteX592" fmla="*/ 1082646 w 1088242"/>
                <a:gd name="connsiteY592" fmla="*/ 636210 h 797003"/>
                <a:gd name="connsiteX593" fmla="*/ 1081960 w 1088242"/>
                <a:gd name="connsiteY593" fmla="*/ 622751 h 797003"/>
                <a:gd name="connsiteX594" fmla="*/ 1079646 w 1088242"/>
                <a:gd name="connsiteY594" fmla="*/ 584099 h 797003"/>
                <a:gd name="connsiteX595" fmla="*/ 1076550 w 1088242"/>
                <a:gd name="connsiteY595" fmla="*/ 554772 h 797003"/>
                <a:gd name="connsiteX596" fmla="*/ 1070178 w 1088242"/>
                <a:gd name="connsiteY596" fmla="*/ 528759 h 797003"/>
                <a:gd name="connsiteX597" fmla="*/ 1059748 w 1088242"/>
                <a:gd name="connsiteY597" fmla="*/ 508194 h 797003"/>
                <a:gd name="connsiteX598" fmla="*/ 1050890 w 1088242"/>
                <a:gd name="connsiteY598" fmla="*/ 495059 h 797003"/>
                <a:gd name="connsiteX599" fmla="*/ 1042184 w 1088242"/>
                <a:gd name="connsiteY599" fmla="*/ 480753 h 797003"/>
                <a:gd name="connsiteX600" fmla="*/ 1029877 w 1088242"/>
                <a:gd name="connsiteY600" fmla="*/ 460169 h 797003"/>
                <a:gd name="connsiteX601" fmla="*/ 1019267 w 1088242"/>
                <a:gd name="connsiteY601" fmla="*/ 441843 h 797003"/>
                <a:gd name="connsiteX602" fmla="*/ 1014923 w 1088242"/>
                <a:gd name="connsiteY602" fmla="*/ 435042 h 797003"/>
                <a:gd name="connsiteX603" fmla="*/ 1011875 w 1088242"/>
                <a:gd name="connsiteY603" fmla="*/ 431280 h 797003"/>
                <a:gd name="connsiteX604" fmla="*/ 1009627 w 1088242"/>
                <a:gd name="connsiteY604" fmla="*/ 426289 h 797003"/>
                <a:gd name="connsiteX605" fmla="*/ 1005894 w 1088242"/>
                <a:gd name="connsiteY605" fmla="*/ 421860 h 797003"/>
                <a:gd name="connsiteX606" fmla="*/ 1002893 w 1088242"/>
                <a:gd name="connsiteY606" fmla="*/ 416268 h 797003"/>
                <a:gd name="connsiteX607" fmla="*/ 999150 w 1088242"/>
                <a:gd name="connsiteY607" fmla="*/ 407610 h 797003"/>
                <a:gd name="connsiteX608" fmla="*/ 990634 w 1088242"/>
                <a:gd name="connsiteY608" fmla="*/ 394932 h 797003"/>
                <a:gd name="connsiteX609" fmla="*/ 979766 w 1088242"/>
                <a:gd name="connsiteY609" fmla="*/ 381626 h 797003"/>
                <a:gd name="connsiteX610" fmla="*/ 973651 w 1088242"/>
                <a:gd name="connsiteY610" fmla="*/ 373615 h 797003"/>
                <a:gd name="connsiteX611" fmla="*/ 966003 w 1088242"/>
                <a:gd name="connsiteY611" fmla="*/ 363567 h 797003"/>
                <a:gd name="connsiteX612" fmla="*/ 959202 w 1088242"/>
                <a:gd name="connsiteY612" fmla="*/ 352489 h 797003"/>
                <a:gd name="connsiteX613" fmla="*/ 954992 w 1088242"/>
                <a:gd name="connsiteY613" fmla="*/ 340478 h 797003"/>
                <a:gd name="connsiteX614" fmla="*/ 951925 w 1088242"/>
                <a:gd name="connsiteY614" fmla="*/ 329419 h 797003"/>
                <a:gd name="connsiteX615" fmla="*/ 949963 w 1088242"/>
                <a:gd name="connsiteY615" fmla="*/ 321304 h 797003"/>
                <a:gd name="connsiteX616" fmla="*/ 950410 w 1088242"/>
                <a:gd name="connsiteY616" fmla="*/ 315989 h 797003"/>
                <a:gd name="connsiteX617" fmla="*/ 952486 w 1088242"/>
                <a:gd name="connsiteY617" fmla="*/ 311855 h 797003"/>
                <a:gd name="connsiteX618" fmla="*/ 955363 w 1088242"/>
                <a:gd name="connsiteY618" fmla="*/ 308664 h 797003"/>
                <a:gd name="connsiteX619" fmla="*/ 956944 w 1088242"/>
                <a:gd name="connsiteY619" fmla="*/ 306007 h 797003"/>
                <a:gd name="connsiteX620" fmla="*/ 954715 w 1088242"/>
                <a:gd name="connsiteY620" fmla="*/ 302654 h 797003"/>
                <a:gd name="connsiteX621" fmla="*/ 952430 w 1088242"/>
                <a:gd name="connsiteY621" fmla="*/ 299063 h 797003"/>
                <a:gd name="connsiteX622" fmla="*/ 946210 w 1088242"/>
                <a:gd name="connsiteY622" fmla="*/ 289843 h 797003"/>
                <a:gd name="connsiteX623" fmla="*/ 928284 w 1088242"/>
                <a:gd name="connsiteY623" fmla="*/ 271164 h 797003"/>
                <a:gd name="connsiteX624" fmla="*/ 921397 w 1088242"/>
                <a:gd name="connsiteY624" fmla="*/ 263735 h 797003"/>
                <a:gd name="connsiteX625" fmla="*/ 913634 w 1088242"/>
                <a:gd name="connsiteY625" fmla="*/ 254181 h 797003"/>
                <a:gd name="connsiteX626" fmla="*/ 892317 w 1088242"/>
                <a:gd name="connsiteY626" fmla="*/ 231360 h 797003"/>
                <a:gd name="connsiteX627" fmla="*/ 873991 w 1088242"/>
                <a:gd name="connsiteY627" fmla="*/ 208738 h 797003"/>
                <a:gd name="connsiteX628" fmla="*/ 859142 w 1088242"/>
                <a:gd name="connsiteY628" fmla="*/ 185573 h 797003"/>
                <a:gd name="connsiteX629" fmla="*/ 845512 w 1088242"/>
                <a:gd name="connsiteY629" fmla="*/ 164885 h 797003"/>
                <a:gd name="connsiteX630" fmla="*/ 835129 w 1088242"/>
                <a:gd name="connsiteY630" fmla="*/ 147521 h 797003"/>
                <a:gd name="connsiteX631" fmla="*/ 824509 w 1088242"/>
                <a:gd name="connsiteY631" fmla="*/ 131033 h 797003"/>
                <a:gd name="connsiteX632" fmla="*/ 820385 w 1088242"/>
                <a:gd name="connsiteY632" fmla="*/ 121041 h 797003"/>
                <a:gd name="connsiteX633" fmla="*/ 816022 w 1088242"/>
                <a:gd name="connsiteY633" fmla="*/ 112640 h 797003"/>
                <a:gd name="connsiteX634" fmla="*/ 806983 w 1088242"/>
                <a:gd name="connsiteY634" fmla="*/ 95438 h 797003"/>
                <a:gd name="connsiteX635" fmla="*/ 795486 w 1088242"/>
                <a:gd name="connsiteY635" fmla="*/ 62700 h 797003"/>
                <a:gd name="connsiteX636" fmla="*/ 790648 w 1088242"/>
                <a:gd name="connsiteY636" fmla="*/ 45974 h 797003"/>
                <a:gd name="connsiteX637" fmla="*/ 787123 w 1088242"/>
                <a:gd name="connsiteY637" fmla="*/ 37107 h 797003"/>
                <a:gd name="connsiteX638" fmla="*/ 783208 w 1088242"/>
                <a:gd name="connsiteY638" fmla="*/ 33830 h 797003"/>
                <a:gd name="connsiteX639" fmla="*/ 781818 w 1088242"/>
                <a:gd name="connsiteY639" fmla="*/ 30268 h 797003"/>
                <a:gd name="connsiteX640" fmla="*/ 780199 w 1088242"/>
                <a:gd name="connsiteY640" fmla="*/ 26553 h 797003"/>
                <a:gd name="connsiteX641" fmla="*/ 779541 w 1088242"/>
                <a:gd name="connsiteY641" fmla="*/ 21057 h 797003"/>
                <a:gd name="connsiteX642" fmla="*/ 778980 w 1088242"/>
                <a:gd name="connsiteY642" fmla="*/ 12942 h 797003"/>
                <a:gd name="connsiteX643" fmla="*/ 777579 w 1088242"/>
                <a:gd name="connsiteY643" fmla="*/ 6455 h 797003"/>
                <a:gd name="connsiteX644" fmla="*/ 777331 w 1088242"/>
                <a:gd name="connsiteY644" fmla="*/ 6027 h 797003"/>
                <a:gd name="connsiteX645" fmla="*/ 777265 w 1088242"/>
                <a:gd name="connsiteY645" fmla="*/ 6046 h 797003"/>
                <a:gd name="connsiteX646" fmla="*/ 771912 w 1088242"/>
                <a:gd name="connsiteY646" fmla="*/ 6008 h 797003"/>
                <a:gd name="connsiteX647" fmla="*/ 759977 w 1088242"/>
                <a:gd name="connsiteY647" fmla="*/ 6008 h 797003"/>
                <a:gd name="connsiteX648" fmla="*/ 752071 w 1088242"/>
                <a:gd name="connsiteY648" fmla="*/ 6141 h 797003"/>
                <a:gd name="connsiteX649" fmla="*/ 746842 w 1088242"/>
                <a:gd name="connsiteY649" fmla="*/ 5284 h 797003"/>
                <a:gd name="connsiteX650" fmla="*/ 745385 w 1088242"/>
                <a:gd name="connsiteY650" fmla="*/ 5198 h 797003"/>
                <a:gd name="connsiteX651" fmla="*/ 738536 w 1088242"/>
                <a:gd name="connsiteY651" fmla="*/ 5588 h 797003"/>
                <a:gd name="connsiteX652" fmla="*/ 733517 w 1088242"/>
                <a:gd name="connsiteY652" fmla="*/ 3798 h 797003"/>
                <a:gd name="connsiteX653" fmla="*/ 731297 w 1088242"/>
                <a:gd name="connsiteY653" fmla="*/ 3503 h 797003"/>
                <a:gd name="connsiteX654" fmla="*/ 728087 w 1088242"/>
                <a:gd name="connsiteY654" fmla="*/ 3417 h 797003"/>
                <a:gd name="connsiteX655" fmla="*/ 721372 w 1088242"/>
                <a:gd name="connsiteY655" fmla="*/ 2160 h 797003"/>
                <a:gd name="connsiteX656" fmla="*/ 712381 w 1088242"/>
                <a:gd name="connsiteY656" fmla="*/ 254 h 797003"/>
                <a:gd name="connsiteX657" fmla="*/ 707389 w 1088242"/>
                <a:gd name="connsiteY657" fmla="*/ 312 h 797003"/>
                <a:gd name="connsiteX658" fmla="*/ 705970 w 1088242"/>
                <a:gd name="connsiteY658" fmla="*/ 2331 h 797003"/>
                <a:gd name="connsiteX659" fmla="*/ 702237 w 1088242"/>
                <a:gd name="connsiteY659" fmla="*/ 8160 h 797003"/>
                <a:gd name="connsiteX660" fmla="*/ 699636 w 1088242"/>
                <a:gd name="connsiteY660" fmla="*/ 10856 h 797003"/>
                <a:gd name="connsiteX661" fmla="*/ 699617 w 1088242"/>
                <a:gd name="connsiteY661" fmla="*/ 10913 h 797003"/>
                <a:gd name="connsiteX662" fmla="*/ 699579 w 1088242"/>
                <a:gd name="connsiteY662" fmla="*/ 11656 h 797003"/>
                <a:gd name="connsiteX663" fmla="*/ 699922 w 1088242"/>
                <a:gd name="connsiteY663" fmla="*/ 13932 h 797003"/>
                <a:gd name="connsiteX664" fmla="*/ 700160 w 1088242"/>
                <a:gd name="connsiteY664" fmla="*/ 23162 h 797003"/>
                <a:gd name="connsiteX665" fmla="*/ 702989 w 1088242"/>
                <a:gd name="connsiteY665" fmla="*/ 31592 h 797003"/>
                <a:gd name="connsiteX666" fmla="*/ 704370 w 1088242"/>
                <a:gd name="connsiteY666" fmla="*/ 33716 h 797003"/>
                <a:gd name="connsiteX667" fmla="*/ 707523 w 1088242"/>
                <a:gd name="connsiteY667" fmla="*/ 38564 h 797003"/>
                <a:gd name="connsiteX668" fmla="*/ 709371 w 1088242"/>
                <a:gd name="connsiteY668" fmla="*/ 49461 h 797003"/>
                <a:gd name="connsiteX669" fmla="*/ 708751 w 1088242"/>
                <a:gd name="connsiteY669" fmla="*/ 54509 h 797003"/>
                <a:gd name="connsiteX670" fmla="*/ 708132 w 1088242"/>
                <a:gd name="connsiteY670" fmla="*/ 56900 h 797003"/>
                <a:gd name="connsiteX671" fmla="*/ 707332 w 1088242"/>
                <a:gd name="connsiteY671" fmla="*/ 60995 h 797003"/>
                <a:gd name="connsiteX672" fmla="*/ 707475 w 1088242"/>
                <a:gd name="connsiteY672" fmla="*/ 65463 h 797003"/>
                <a:gd name="connsiteX673" fmla="*/ 706818 w 1088242"/>
                <a:gd name="connsiteY673" fmla="*/ 67282 h 797003"/>
                <a:gd name="connsiteX674" fmla="*/ 702656 w 1088242"/>
                <a:gd name="connsiteY674" fmla="*/ 69615 h 797003"/>
                <a:gd name="connsiteX675" fmla="*/ 696417 w 1088242"/>
                <a:gd name="connsiteY675" fmla="*/ 71682 h 797003"/>
                <a:gd name="connsiteX676" fmla="*/ 694893 w 1088242"/>
                <a:gd name="connsiteY676" fmla="*/ 71416 h 797003"/>
                <a:gd name="connsiteX677" fmla="*/ 691178 w 1088242"/>
                <a:gd name="connsiteY677" fmla="*/ 68263 h 797003"/>
                <a:gd name="connsiteX678" fmla="*/ 690644 w 1088242"/>
                <a:gd name="connsiteY678" fmla="*/ 67301 h 797003"/>
                <a:gd name="connsiteX679" fmla="*/ 688378 w 1088242"/>
                <a:gd name="connsiteY679" fmla="*/ 60052 h 797003"/>
                <a:gd name="connsiteX680" fmla="*/ 684710 w 1088242"/>
                <a:gd name="connsiteY680" fmla="*/ 50680 h 797003"/>
                <a:gd name="connsiteX681" fmla="*/ 681453 w 1088242"/>
                <a:gd name="connsiteY681" fmla="*/ 45117 h 797003"/>
                <a:gd name="connsiteX682" fmla="*/ 548722 w 1088242"/>
                <a:gd name="connsiteY682" fmla="*/ 58719 h 797003"/>
                <a:gd name="connsiteX683" fmla="*/ 436822 w 1088242"/>
                <a:gd name="connsiteY683" fmla="*/ 70930 h 797003"/>
                <a:gd name="connsiteX684" fmla="*/ 387997 w 1088242"/>
                <a:gd name="connsiteY684" fmla="*/ 75712 h 797003"/>
                <a:gd name="connsiteX685" fmla="*/ 364413 w 1088242"/>
                <a:gd name="connsiteY685" fmla="*/ 77645 h 797003"/>
                <a:gd name="connsiteX686" fmla="*/ 361813 w 1088242"/>
                <a:gd name="connsiteY686" fmla="*/ 78007 h 797003"/>
                <a:gd name="connsiteX687" fmla="*/ 353898 w 1088242"/>
                <a:gd name="connsiteY687" fmla="*/ 79112 h 797003"/>
                <a:gd name="connsiteX688" fmla="*/ 353488 w 1088242"/>
                <a:gd name="connsiteY688" fmla="*/ 79102 h 797003"/>
                <a:gd name="connsiteX689" fmla="*/ 346735 w 1088242"/>
                <a:gd name="connsiteY689" fmla="*/ 76997 h 797003"/>
                <a:gd name="connsiteX690" fmla="*/ 342496 w 1088242"/>
                <a:gd name="connsiteY690" fmla="*/ 74149 h 797003"/>
                <a:gd name="connsiteX691" fmla="*/ 341944 w 1088242"/>
                <a:gd name="connsiteY691" fmla="*/ 73321 h 797003"/>
                <a:gd name="connsiteX692" fmla="*/ 340839 w 1088242"/>
                <a:gd name="connsiteY692" fmla="*/ 69739 h 797003"/>
                <a:gd name="connsiteX693" fmla="*/ 340772 w 1088242"/>
                <a:gd name="connsiteY693" fmla="*/ 69301 h 797003"/>
                <a:gd name="connsiteX694" fmla="*/ 339210 w 1088242"/>
                <a:gd name="connsiteY694" fmla="*/ 62310 h 797003"/>
                <a:gd name="connsiteX695" fmla="*/ 336362 w 1088242"/>
                <a:gd name="connsiteY695" fmla="*/ 57624 h 797003"/>
                <a:gd name="connsiteX696" fmla="*/ 334600 w 1088242"/>
                <a:gd name="connsiteY696" fmla="*/ 55042 h 797003"/>
                <a:gd name="connsiteX697" fmla="*/ 332285 w 1088242"/>
                <a:gd name="connsiteY697" fmla="*/ 50908 h 797003"/>
                <a:gd name="connsiteX698" fmla="*/ 331371 w 1088242"/>
                <a:gd name="connsiteY698" fmla="*/ 49404 h 797003"/>
                <a:gd name="connsiteX699" fmla="*/ 327647 w 1088242"/>
                <a:gd name="connsiteY699" fmla="*/ 44755 h 797003"/>
                <a:gd name="connsiteX700" fmla="*/ 326151 w 1088242"/>
                <a:gd name="connsiteY700" fmla="*/ 41555 h 79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</a:cxnLst>
              <a:rect l="l" t="t" r="r" b="b"/>
              <a:pathLst>
                <a:path w="1088242" h="797003">
                  <a:moveTo>
                    <a:pt x="326151" y="41555"/>
                  </a:moveTo>
                  <a:cubicBezTo>
                    <a:pt x="251332" y="52937"/>
                    <a:pt x="177523" y="64167"/>
                    <a:pt x="125936" y="71797"/>
                  </a:cubicBezTo>
                  <a:cubicBezTo>
                    <a:pt x="71900" y="79788"/>
                    <a:pt x="42249" y="83856"/>
                    <a:pt x="26057" y="86018"/>
                  </a:cubicBezTo>
                  <a:cubicBezTo>
                    <a:pt x="9864" y="88180"/>
                    <a:pt x="7149" y="88447"/>
                    <a:pt x="5406" y="89094"/>
                  </a:cubicBezTo>
                  <a:cubicBezTo>
                    <a:pt x="3663" y="89742"/>
                    <a:pt x="2911" y="90770"/>
                    <a:pt x="2568" y="91675"/>
                  </a:cubicBezTo>
                  <a:cubicBezTo>
                    <a:pt x="2235" y="92590"/>
                    <a:pt x="2320" y="93399"/>
                    <a:pt x="2520" y="94647"/>
                  </a:cubicBezTo>
                  <a:cubicBezTo>
                    <a:pt x="2720" y="95895"/>
                    <a:pt x="3035" y="97590"/>
                    <a:pt x="2654" y="99400"/>
                  </a:cubicBezTo>
                  <a:cubicBezTo>
                    <a:pt x="2273" y="101210"/>
                    <a:pt x="1206" y="103124"/>
                    <a:pt x="558" y="105268"/>
                  </a:cubicBezTo>
                  <a:cubicBezTo>
                    <a:pt x="-89" y="107411"/>
                    <a:pt x="-309" y="109773"/>
                    <a:pt x="644" y="111735"/>
                  </a:cubicBezTo>
                  <a:cubicBezTo>
                    <a:pt x="1606" y="113697"/>
                    <a:pt x="3740" y="115259"/>
                    <a:pt x="5635" y="116822"/>
                  </a:cubicBezTo>
                  <a:cubicBezTo>
                    <a:pt x="7530" y="118384"/>
                    <a:pt x="9178" y="119946"/>
                    <a:pt x="10902" y="121727"/>
                  </a:cubicBezTo>
                  <a:cubicBezTo>
                    <a:pt x="12617" y="123508"/>
                    <a:pt x="14398" y="125518"/>
                    <a:pt x="17322" y="127346"/>
                  </a:cubicBezTo>
                  <a:cubicBezTo>
                    <a:pt x="20246" y="129175"/>
                    <a:pt x="24304" y="130823"/>
                    <a:pt x="27228" y="132119"/>
                  </a:cubicBezTo>
                  <a:cubicBezTo>
                    <a:pt x="30152" y="133414"/>
                    <a:pt x="31934" y="134347"/>
                    <a:pt x="33000" y="135995"/>
                  </a:cubicBezTo>
                  <a:cubicBezTo>
                    <a:pt x="34067" y="137653"/>
                    <a:pt x="34429" y="140015"/>
                    <a:pt x="33820" y="142930"/>
                  </a:cubicBezTo>
                  <a:cubicBezTo>
                    <a:pt x="33210" y="145844"/>
                    <a:pt x="31657" y="149330"/>
                    <a:pt x="30591" y="151759"/>
                  </a:cubicBezTo>
                  <a:cubicBezTo>
                    <a:pt x="29514" y="154188"/>
                    <a:pt x="28943" y="155569"/>
                    <a:pt x="29190" y="156617"/>
                  </a:cubicBezTo>
                  <a:cubicBezTo>
                    <a:pt x="29438" y="157665"/>
                    <a:pt x="30505" y="158379"/>
                    <a:pt x="31171" y="159541"/>
                  </a:cubicBezTo>
                  <a:cubicBezTo>
                    <a:pt x="31838" y="160703"/>
                    <a:pt x="32105" y="162303"/>
                    <a:pt x="33153" y="163399"/>
                  </a:cubicBezTo>
                  <a:cubicBezTo>
                    <a:pt x="34201" y="164494"/>
                    <a:pt x="36029" y="165075"/>
                    <a:pt x="37391" y="165828"/>
                  </a:cubicBezTo>
                  <a:cubicBezTo>
                    <a:pt x="38754" y="166590"/>
                    <a:pt x="39639" y="167523"/>
                    <a:pt x="39306" y="168590"/>
                  </a:cubicBezTo>
                  <a:cubicBezTo>
                    <a:pt x="38972" y="169657"/>
                    <a:pt x="37410" y="170866"/>
                    <a:pt x="36163" y="172114"/>
                  </a:cubicBezTo>
                  <a:cubicBezTo>
                    <a:pt x="34915" y="173362"/>
                    <a:pt x="33972" y="174657"/>
                    <a:pt x="33438" y="176419"/>
                  </a:cubicBezTo>
                  <a:cubicBezTo>
                    <a:pt x="32905" y="178181"/>
                    <a:pt x="32772" y="180410"/>
                    <a:pt x="31943" y="181744"/>
                  </a:cubicBezTo>
                  <a:cubicBezTo>
                    <a:pt x="31115" y="183087"/>
                    <a:pt x="29600" y="183535"/>
                    <a:pt x="28648" y="184287"/>
                  </a:cubicBezTo>
                  <a:cubicBezTo>
                    <a:pt x="27685" y="185049"/>
                    <a:pt x="27285" y="186116"/>
                    <a:pt x="27447" y="186945"/>
                  </a:cubicBezTo>
                  <a:cubicBezTo>
                    <a:pt x="27600" y="187773"/>
                    <a:pt x="28314" y="188354"/>
                    <a:pt x="28676" y="188792"/>
                  </a:cubicBezTo>
                  <a:cubicBezTo>
                    <a:pt x="29029" y="189240"/>
                    <a:pt x="29029" y="189554"/>
                    <a:pt x="28676" y="190383"/>
                  </a:cubicBezTo>
                  <a:cubicBezTo>
                    <a:pt x="28343" y="191136"/>
                    <a:pt x="27723" y="192317"/>
                    <a:pt x="27323" y="193764"/>
                  </a:cubicBezTo>
                  <a:cubicBezTo>
                    <a:pt x="28028" y="193526"/>
                    <a:pt x="28743" y="193278"/>
                    <a:pt x="29447" y="193040"/>
                  </a:cubicBezTo>
                  <a:cubicBezTo>
                    <a:pt x="35096" y="191126"/>
                    <a:pt x="40782" y="189135"/>
                    <a:pt x="43630" y="188144"/>
                  </a:cubicBezTo>
                  <a:cubicBezTo>
                    <a:pt x="46469" y="187154"/>
                    <a:pt x="46469" y="187154"/>
                    <a:pt x="47078" y="186602"/>
                  </a:cubicBezTo>
                  <a:cubicBezTo>
                    <a:pt x="47688" y="186049"/>
                    <a:pt x="48898" y="184954"/>
                    <a:pt x="50584" y="184401"/>
                  </a:cubicBezTo>
                  <a:cubicBezTo>
                    <a:pt x="52269" y="183849"/>
                    <a:pt x="54422" y="183849"/>
                    <a:pt x="58194" y="183135"/>
                  </a:cubicBezTo>
                  <a:cubicBezTo>
                    <a:pt x="61966" y="182420"/>
                    <a:pt x="67357" y="180982"/>
                    <a:pt x="78320" y="177743"/>
                  </a:cubicBezTo>
                  <a:cubicBezTo>
                    <a:pt x="89284" y="174505"/>
                    <a:pt x="105819" y="169476"/>
                    <a:pt x="118516" y="166304"/>
                  </a:cubicBezTo>
                  <a:cubicBezTo>
                    <a:pt x="131213" y="163132"/>
                    <a:pt x="140081" y="161808"/>
                    <a:pt x="149243" y="161027"/>
                  </a:cubicBezTo>
                  <a:cubicBezTo>
                    <a:pt x="158406" y="160246"/>
                    <a:pt x="167874" y="160008"/>
                    <a:pt x="176266" y="160427"/>
                  </a:cubicBezTo>
                  <a:cubicBezTo>
                    <a:pt x="184657" y="160846"/>
                    <a:pt x="191963" y="161922"/>
                    <a:pt x="199574" y="163780"/>
                  </a:cubicBezTo>
                  <a:cubicBezTo>
                    <a:pt x="207184" y="165637"/>
                    <a:pt x="215090" y="168275"/>
                    <a:pt x="223357" y="171390"/>
                  </a:cubicBezTo>
                  <a:cubicBezTo>
                    <a:pt x="231625" y="174505"/>
                    <a:pt x="240255" y="178096"/>
                    <a:pt x="246541" y="181153"/>
                  </a:cubicBezTo>
                  <a:cubicBezTo>
                    <a:pt x="252837" y="184211"/>
                    <a:pt x="256790" y="186725"/>
                    <a:pt x="259838" y="188040"/>
                  </a:cubicBezTo>
                  <a:cubicBezTo>
                    <a:pt x="262896" y="189364"/>
                    <a:pt x="265049" y="189478"/>
                    <a:pt x="267144" y="189897"/>
                  </a:cubicBezTo>
                  <a:cubicBezTo>
                    <a:pt x="269240" y="190316"/>
                    <a:pt x="271278" y="191040"/>
                    <a:pt x="273611" y="193307"/>
                  </a:cubicBezTo>
                  <a:cubicBezTo>
                    <a:pt x="275936" y="195574"/>
                    <a:pt x="278565" y="199394"/>
                    <a:pt x="281250" y="201194"/>
                  </a:cubicBezTo>
                  <a:cubicBezTo>
                    <a:pt x="283946" y="202994"/>
                    <a:pt x="286718" y="202765"/>
                    <a:pt x="289718" y="203013"/>
                  </a:cubicBezTo>
                  <a:cubicBezTo>
                    <a:pt x="292719" y="203261"/>
                    <a:pt x="295957" y="203985"/>
                    <a:pt x="298776" y="205004"/>
                  </a:cubicBezTo>
                  <a:cubicBezTo>
                    <a:pt x="301596" y="206023"/>
                    <a:pt x="303987" y="207338"/>
                    <a:pt x="305301" y="208719"/>
                  </a:cubicBezTo>
                  <a:cubicBezTo>
                    <a:pt x="306615" y="210100"/>
                    <a:pt x="306863" y="211538"/>
                    <a:pt x="307044" y="212653"/>
                  </a:cubicBezTo>
                  <a:cubicBezTo>
                    <a:pt x="307235" y="213767"/>
                    <a:pt x="307358" y="214567"/>
                    <a:pt x="308054" y="215386"/>
                  </a:cubicBezTo>
                  <a:cubicBezTo>
                    <a:pt x="308749" y="216215"/>
                    <a:pt x="310016" y="217062"/>
                    <a:pt x="310988" y="217834"/>
                  </a:cubicBezTo>
                  <a:cubicBezTo>
                    <a:pt x="311969" y="218606"/>
                    <a:pt x="312664" y="219301"/>
                    <a:pt x="313216" y="220396"/>
                  </a:cubicBezTo>
                  <a:cubicBezTo>
                    <a:pt x="313769" y="221492"/>
                    <a:pt x="314188" y="222987"/>
                    <a:pt x="314531" y="224568"/>
                  </a:cubicBezTo>
                  <a:cubicBezTo>
                    <a:pt x="314874" y="226149"/>
                    <a:pt x="315159" y="227826"/>
                    <a:pt x="315379" y="229169"/>
                  </a:cubicBezTo>
                  <a:cubicBezTo>
                    <a:pt x="315598" y="230512"/>
                    <a:pt x="315750" y="231512"/>
                    <a:pt x="315922" y="232826"/>
                  </a:cubicBezTo>
                  <a:cubicBezTo>
                    <a:pt x="316093" y="234141"/>
                    <a:pt x="316264" y="235760"/>
                    <a:pt x="316093" y="236913"/>
                  </a:cubicBezTo>
                  <a:cubicBezTo>
                    <a:pt x="315912" y="238056"/>
                    <a:pt x="315369" y="238732"/>
                    <a:pt x="314321" y="238770"/>
                  </a:cubicBezTo>
                  <a:cubicBezTo>
                    <a:pt x="313264" y="238808"/>
                    <a:pt x="311692" y="238218"/>
                    <a:pt x="309578" y="234312"/>
                  </a:cubicBezTo>
                  <a:cubicBezTo>
                    <a:pt x="307463" y="230407"/>
                    <a:pt x="304815" y="223197"/>
                    <a:pt x="303348" y="219244"/>
                  </a:cubicBezTo>
                  <a:cubicBezTo>
                    <a:pt x="301882" y="215291"/>
                    <a:pt x="301596" y="214595"/>
                    <a:pt x="301120" y="214634"/>
                  </a:cubicBezTo>
                  <a:cubicBezTo>
                    <a:pt x="300643" y="214672"/>
                    <a:pt x="299967" y="215443"/>
                    <a:pt x="299434" y="216291"/>
                  </a:cubicBezTo>
                  <a:cubicBezTo>
                    <a:pt x="298891" y="217139"/>
                    <a:pt x="298481" y="218063"/>
                    <a:pt x="298558" y="219120"/>
                  </a:cubicBezTo>
                  <a:cubicBezTo>
                    <a:pt x="298634" y="220177"/>
                    <a:pt x="299205" y="221358"/>
                    <a:pt x="299843" y="222997"/>
                  </a:cubicBezTo>
                  <a:cubicBezTo>
                    <a:pt x="300482" y="224635"/>
                    <a:pt x="301205" y="226721"/>
                    <a:pt x="302339" y="229169"/>
                  </a:cubicBezTo>
                  <a:cubicBezTo>
                    <a:pt x="303472" y="231617"/>
                    <a:pt x="305015" y="234427"/>
                    <a:pt x="306330" y="236837"/>
                  </a:cubicBezTo>
                  <a:cubicBezTo>
                    <a:pt x="307644" y="239246"/>
                    <a:pt x="308730" y="241256"/>
                    <a:pt x="309702" y="242437"/>
                  </a:cubicBezTo>
                  <a:cubicBezTo>
                    <a:pt x="310683" y="243618"/>
                    <a:pt x="311559" y="243980"/>
                    <a:pt x="312445" y="243799"/>
                  </a:cubicBezTo>
                  <a:cubicBezTo>
                    <a:pt x="313331" y="243618"/>
                    <a:pt x="314236" y="242894"/>
                    <a:pt x="315226" y="242189"/>
                  </a:cubicBezTo>
                  <a:cubicBezTo>
                    <a:pt x="316217" y="241485"/>
                    <a:pt x="317303" y="240789"/>
                    <a:pt x="318369" y="240208"/>
                  </a:cubicBezTo>
                  <a:cubicBezTo>
                    <a:pt x="319436" y="239627"/>
                    <a:pt x="320493" y="239170"/>
                    <a:pt x="321684" y="238779"/>
                  </a:cubicBezTo>
                  <a:cubicBezTo>
                    <a:pt x="322875" y="238389"/>
                    <a:pt x="324180" y="238084"/>
                    <a:pt x="325532" y="237579"/>
                  </a:cubicBezTo>
                  <a:cubicBezTo>
                    <a:pt x="326885" y="237075"/>
                    <a:pt x="328275" y="236389"/>
                    <a:pt x="328685" y="236484"/>
                  </a:cubicBezTo>
                  <a:cubicBezTo>
                    <a:pt x="329095" y="236579"/>
                    <a:pt x="328523" y="237465"/>
                    <a:pt x="329009" y="238303"/>
                  </a:cubicBezTo>
                  <a:cubicBezTo>
                    <a:pt x="329495" y="239132"/>
                    <a:pt x="331028" y="239904"/>
                    <a:pt x="332552" y="240523"/>
                  </a:cubicBezTo>
                  <a:cubicBezTo>
                    <a:pt x="334076" y="241142"/>
                    <a:pt x="335591" y="241618"/>
                    <a:pt x="337143" y="242180"/>
                  </a:cubicBezTo>
                  <a:cubicBezTo>
                    <a:pt x="338696" y="242742"/>
                    <a:pt x="340296" y="243399"/>
                    <a:pt x="341601" y="243704"/>
                  </a:cubicBezTo>
                  <a:cubicBezTo>
                    <a:pt x="342906" y="244009"/>
                    <a:pt x="343915" y="243990"/>
                    <a:pt x="344982" y="244533"/>
                  </a:cubicBezTo>
                  <a:cubicBezTo>
                    <a:pt x="346049" y="245076"/>
                    <a:pt x="347173" y="246209"/>
                    <a:pt x="348554" y="247095"/>
                  </a:cubicBezTo>
                  <a:cubicBezTo>
                    <a:pt x="349935" y="247981"/>
                    <a:pt x="351555" y="248638"/>
                    <a:pt x="352850" y="248704"/>
                  </a:cubicBezTo>
                  <a:cubicBezTo>
                    <a:pt x="354136" y="248781"/>
                    <a:pt x="355088" y="248276"/>
                    <a:pt x="356774" y="247485"/>
                  </a:cubicBezTo>
                  <a:cubicBezTo>
                    <a:pt x="358460" y="246704"/>
                    <a:pt x="360889" y="245637"/>
                    <a:pt x="363308" y="244113"/>
                  </a:cubicBezTo>
                  <a:cubicBezTo>
                    <a:pt x="365728" y="242589"/>
                    <a:pt x="368128" y="240608"/>
                    <a:pt x="370138" y="238779"/>
                  </a:cubicBezTo>
                  <a:cubicBezTo>
                    <a:pt x="372147" y="236960"/>
                    <a:pt x="373776" y="235303"/>
                    <a:pt x="375024" y="234303"/>
                  </a:cubicBezTo>
                  <a:cubicBezTo>
                    <a:pt x="376272" y="233312"/>
                    <a:pt x="377129" y="232988"/>
                    <a:pt x="378253" y="232588"/>
                  </a:cubicBezTo>
                  <a:cubicBezTo>
                    <a:pt x="379377" y="232188"/>
                    <a:pt x="380768" y="231712"/>
                    <a:pt x="382101" y="230912"/>
                  </a:cubicBezTo>
                  <a:cubicBezTo>
                    <a:pt x="383435" y="230112"/>
                    <a:pt x="384711" y="228988"/>
                    <a:pt x="385845" y="227845"/>
                  </a:cubicBezTo>
                  <a:cubicBezTo>
                    <a:pt x="386988" y="226702"/>
                    <a:pt x="387988" y="225549"/>
                    <a:pt x="388892" y="224540"/>
                  </a:cubicBezTo>
                  <a:cubicBezTo>
                    <a:pt x="389797" y="223530"/>
                    <a:pt x="390598" y="222673"/>
                    <a:pt x="391188" y="221739"/>
                  </a:cubicBezTo>
                  <a:cubicBezTo>
                    <a:pt x="391779" y="220806"/>
                    <a:pt x="392169" y="219796"/>
                    <a:pt x="392436" y="218901"/>
                  </a:cubicBezTo>
                  <a:cubicBezTo>
                    <a:pt x="392703" y="217996"/>
                    <a:pt x="392845" y="217196"/>
                    <a:pt x="392617" y="216615"/>
                  </a:cubicBezTo>
                  <a:cubicBezTo>
                    <a:pt x="392379" y="216034"/>
                    <a:pt x="391760" y="215681"/>
                    <a:pt x="391312" y="215843"/>
                  </a:cubicBezTo>
                  <a:cubicBezTo>
                    <a:pt x="390864" y="216005"/>
                    <a:pt x="390607" y="216691"/>
                    <a:pt x="389845" y="217987"/>
                  </a:cubicBezTo>
                  <a:cubicBezTo>
                    <a:pt x="389092" y="219291"/>
                    <a:pt x="387845" y="221215"/>
                    <a:pt x="386321" y="222901"/>
                  </a:cubicBezTo>
                  <a:cubicBezTo>
                    <a:pt x="384797" y="224587"/>
                    <a:pt x="382987" y="226045"/>
                    <a:pt x="381330" y="227121"/>
                  </a:cubicBezTo>
                  <a:cubicBezTo>
                    <a:pt x="379672" y="228207"/>
                    <a:pt x="378158" y="228912"/>
                    <a:pt x="376977" y="229474"/>
                  </a:cubicBezTo>
                  <a:cubicBezTo>
                    <a:pt x="375796" y="230036"/>
                    <a:pt x="374929" y="230455"/>
                    <a:pt x="373805" y="231283"/>
                  </a:cubicBezTo>
                  <a:cubicBezTo>
                    <a:pt x="372681" y="232112"/>
                    <a:pt x="371290" y="233360"/>
                    <a:pt x="369833" y="234674"/>
                  </a:cubicBezTo>
                  <a:cubicBezTo>
                    <a:pt x="368385" y="235989"/>
                    <a:pt x="366871" y="237389"/>
                    <a:pt x="365337" y="238713"/>
                  </a:cubicBezTo>
                  <a:cubicBezTo>
                    <a:pt x="363794" y="240046"/>
                    <a:pt x="362223" y="241323"/>
                    <a:pt x="360880" y="242389"/>
                  </a:cubicBezTo>
                  <a:cubicBezTo>
                    <a:pt x="359527" y="243456"/>
                    <a:pt x="358403" y="244313"/>
                    <a:pt x="356936" y="244799"/>
                  </a:cubicBezTo>
                  <a:cubicBezTo>
                    <a:pt x="355469" y="245285"/>
                    <a:pt x="353660" y="245409"/>
                    <a:pt x="351888" y="245247"/>
                  </a:cubicBezTo>
                  <a:cubicBezTo>
                    <a:pt x="350116" y="245085"/>
                    <a:pt x="348364" y="244637"/>
                    <a:pt x="347211" y="244266"/>
                  </a:cubicBezTo>
                  <a:cubicBezTo>
                    <a:pt x="346059" y="243895"/>
                    <a:pt x="345496" y="243599"/>
                    <a:pt x="345458" y="242961"/>
                  </a:cubicBezTo>
                  <a:cubicBezTo>
                    <a:pt x="345430" y="242323"/>
                    <a:pt x="345935" y="241351"/>
                    <a:pt x="346211" y="240218"/>
                  </a:cubicBezTo>
                  <a:cubicBezTo>
                    <a:pt x="346487" y="239094"/>
                    <a:pt x="346554" y="237818"/>
                    <a:pt x="346087" y="237017"/>
                  </a:cubicBezTo>
                  <a:cubicBezTo>
                    <a:pt x="345630" y="236217"/>
                    <a:pt x="344649" y="235893"/>
                    <a:pt x="342753" y="236065"/>
                  </a:cubicBezTo>
                  <a:cubicBezTo>
                    <a:pt x="340858" y="236246"/>
                    <a:pt x="338048" y="236922"/>
                    <a:pt x="335895" y="237246"/>
                  </a:cubicBezTo>
                  <a:cubicBezTo>
                    <a:pt x="333752" y="237570"/>
                    <a:pt x="332266" y="237541"/>
                    <a:pt x="331342" y="237217"/>
                  </a:cubicBezTo>
                  <a:cubicBezTo>
                    <a:pt x="330409" y="236894"/>
                    <a:pt x="330038" y="236265"/>
                    <a:pt x="329856" y="235960"/>
                  </a:cubicBezTo>
                  <a:cubicBezTo>
                    <a:pt x="329666" y="235646"/>
                    <a:pt x="329666" y="235646"/>
                    <a:pt x="330209" y="235293"/>
                  </a:cubicBezTo>
                  <a:cubicBezTo>
                    <a:pt x="330752" y="234941"/>
                    <a:pt x="331838" y="234227"/>
                    <a:pt x="333248" y="233665"/>
                  </a:cubicBezTo>
                  <a:cubicBezTo>
                    <a:pt x="334667" y="233103"/>
                    <a:pt x="336410" y="232684"/>
                    <a:pt x="338496" y="232121"/>
                  </a:cubicBezTo>
                  <a:cubicBezTo>
                    <a:pt x="340582" y="231560"/>
                    <a:pt x="343020" y="230845"/>
                    <a:pt x="345382" y="230579"/>
                  </a:cubicBezTo>
                  <a:cubicBezTo>
                    <a:pt x="347754" y="230312"/>
                    <a:pt x="350059" y="230493"/>
                    <a:pt x="351755" y="230502"/>
                  </a:cubicBezTo>
                  <a:cubicBezTo>
                    <a:pt x="353440" y="230521"/>
                    <a:pt x="354507" y="230369"/>
                    <a:pt x="355488" y="229807"/>
                  </a:cubicBezTo>
                  <a:cubicBezTo>
                    <a:pt x="356469" y="229245"/>
                    <a:pt x="357355" y="228273"/>
                    <a:pt x="358441" y="227169"/>
                  </a:cubicBezTo>
                  <a:cubicBezTo>
                    <a:pt x="359517" y="226073"/>
                    <a:pt x="360794" y="224854"/>
                    <a:pt x="361803" y="223921"/>
                  </a:cubicBezTo>
                  <a:cubicBezTo>
                    <a:pt x="362813" y="222987"/>
                    <a:pt x="363547" y="222339"/>
                    <a:pt x="364128" y="221406"/>
                  </a:cubicBezTo>
                  <a:cubicBezTo>
                    <a:pt x="364708" y="220472"/>
                    <a:pt x="365118" y="219263"/>
                    <a:pt x="365613" y="218253"/>
                  </a:cubicBezTo>
                  <a:cubicBezTo>
                    <a:pt x="366099" y="217244"/>
                    <a:pt x="366661" y="216443"/>
                    <a:pt x="366957" y="216367"/>
                  </a:cubicBezTo>
                  <a:cubicBezTo>
                    <a:pt x="367252" y="216291"/>
                    <a:pt x="367280" y="216948"/>
                    <a:pt x="367233" y="217644"/>
                  </a:cubicBezTo>
                  <a:cubicBezTo>
                    <a:pt x="367195" y="218339"/>
                    <a:pt x="367071" y="219082"/>
                    <a:pt x="366918" y="219968"/>
                  </a:cubicBezTo>
                  <a:cubicBezTo>
                    <a:pt x="366766" y="220854"/>
                    <a:pt x="366594" y="221892"/>
                    <a:pt x="366633" y="222825"/>
                  </a:cubicBezTo>
                  <a:cubicBezTo>
                    <a:pt x="366680" y="223759"/>
                    <a:pt x="366947" y="224587"/>
                    <a:pt x="367509" y="225016"/>
                  </a:cubicBezTo>
                  <a:cubicBezTo>
                    <a:pt x="368071" y="225445"/>
                    <a:pt x="368928" y="225483"/>
                    <a:pt x="369776" y="225149"/>
                  </a:cubicBezTo>
                  <a:cubicBezTo>
                    <a:pt x="370623" y="224825"/>
                    <a:pt x="371452" y="224140"/>
                    <a:pt x="372014" y="223206"/>
                  </a:cubicBezTo>
                  <a:cubicBezTo>
                    <a:pt x="372576" y="222273"/>
                    <a:pt x="372872" y="221092"/>
                    <a:pt x="373491" y="220368"/>
                  </a:cubicBezTo>
                  <a:cubicBezTo>
                    <a:pt x="374110" y="219644"/>
                    <a:pt x="375062" y="219377"/>
                    <a:pt x="375834" y="219168"/>
                  </a:cubicBezTo>
                  <a:cubicBezTo>
                    <a:pt x="376605" y="218958"/>
                    <a:pt x="377196" y="218806"/>
                    <a:pt x="377758" y="218577"/>
                  </a:cubicBezTo>
                  <a:cubicBezTo>
                    <a:pt x="378320" y="218339"/>
                    <a:pt x="378853" y="218015"/>
                    <a:pt x="379434" y="217567"/>
                  </a:cubicBezTo>
                  <a:cubicBezTo>
                    <a:pt x="380015" y="217120"/>
                    <a:pt x="380634" y="216558"/>
                    <a:pt x="381330" y="216024"/>
                  </a:cubicBezTo>
                  <a:cubicBezTo>
                    <a:pt x="382025" y="215491"/>
                    <a:pt x="382806" y="214977"/>
                    <a:pt x="383663" y="214405"/>
                  </a:cubicBezTo>
                  <a:cubicBezTo>
                    <a:pt x="384521" y="213834"/>
                    <a:pt x="385464" y="213205"/>
                    <a:pt x="386521" y="212348"/>
                  </a:cubicBezTo>
                  <a:cubicBezTo>
                    <a:pt x="387578" y="211481"/>
                    <a:pt x="388750" y="210386"/>
                    <a:pt x="389578" y="209471"/>
                  </a:cubicBezTo>
                  <a:cubicBezTo>
                    <a:pt x="390398" y="208547"/>
                    <a:pt x="390874" y="207804"/>
                    <a:pt x="391731" y="207395"/>
                  </a:cubicBezTo>
                  <a:cubicBezTo>
                    <a:pt x="392588" y="206985"/>
                    <a:pt x="393846" y="206909"/>
                    <a:pt x="394960" y="206490"/>
                  </a:cubicBezTo>
                  <a:cubicBezTo>
                    <a:pt x="396074" y="206080"/>
                    <a:pt x="397056" y="205337"/>
                    <a:pt x="397941" y="204451"/>
                  </a:cubicBezTo>
                  <a:cubicBezTo>
                    <a:pt x="398818" y="203566"/>
                    <a:pt x="399608" y="202547"/>
                    <a:pt x="400837" y="201299"/>
                  </a:cubicBezTo>
                  <a:cubicBezTo>
                    <a:pt x="402066" y="200041"/>
                    <a:pt x="403751" y="198555"/>
                    <a:pt x="405142" y="197260"/>
                  </a:cubicBezTo>
                  <a:cubicBezTo>
                    <a:pt x="406533" y="195965"/>
                    <a:pt x="407628" y="194869"/>
                    <a:pt x="408609" y="193869"/>
                  </a:cubicBezTo>
                  <a:cubicBezTo>
                    <a:pt x="409590" y="192869"/>
                    <a:pt x="410447" y="191964"/>
                    <a:pt x="411276" y="191383"/>
                  </a:cubicBezTo>
                  <a:cubicBezTo>
                    <a:pt x="412095" y="190793"/>
                    <a:pt x="412886" y="190526"/>
                    <a:pt x="413962" y="190288"/>
                  </a:cubicBezTo>
                  <a:cubicBezTo>
                    <a:pt x="415039" y="190050"/>
                    <a:pt x="416410" y="189859"/>
                    <a:pt x="417353" y="189526"/>
                  </a:cubicBezTo>
                  <a:cubicBezTo>
                    <a:pt x="418296" y="189192"/>
                    <a:pt x="418801" y="188726"/>
                    <a:pt x="419220" y="188687"/>
                  </a:cubicBezTo>
                  <a:cubicBezTo>
                    <a:pt x="419630" y="188649"/>
                    <a:pt x="419944" y="189040"/>
                    <a:pt x="420630" y="189430"/>
                  </a:cubicBezTo>
                  <a:cubicBezTo>
                    <a:pt x="421316" y="189821"/>
                    <a:pt x="422373" y="190221"/>
                    <a:pt x="423430" y="190335"/>
                  </a:cubicBezTo>
                  <a:cubicBezTo>
                    <a:pt x="424487" y="190450"/>
                    <a:pt x="425545" y="190297"/>
                    <a:pt x="426373" y="190507"/>
                  </a:cubicBezTo>
                  <a:cubicBezTo>
                    <a:pt x="427192" y="190726"/>
                    <a:pt x="427783" y="191316"/>
                    <a:pt x="428878" y="191488"/>
                  </a:cubicBezTo>
                  <a:cubicBezTo>
                    <a:pt x="429974" y="191659"/>
                    <a:pt x="431584" y="191431"/>
                    <a:pt x="432879" y="191040"/>
                  </a:cubicBezTo>
                  <a:cubicBezTo>
                    <a:pt x="434174" y="190650"/>
                    <a:pt x="435156" y="190097"/>
                    <a:pt x="435679" y="189240"/>
                  </a:cubicBezTo>
                  <a:cubicBezTo>
                    <a:pt x="436203" y="188383"/>
                    <a:pt x="436289" y="187202"/>
                    <a:pt x="435736" y="185497"/>
                  </a:cubicBezTo>
                  <a:cubicBezTo>
                    <a:pt x="435184" y="183792"/>
                    <a:pt x="434012" y="181563"/>
                    <a:pt x="433098" y="179953"/>
                  </a:cubicBezTo>
                  <a:cubicBezTo>
                    <a:pt x="432174" y="178343"/>
                    <a:pt x="431507" y="177362"/>
                    <a:pt x="430945" y="176410"/>
                  </a:cubicBezTo>
                  <a:cubicBezTo>
                    <a:pt x="430383" y="175448"/>
                    <a:pt x="429907" y="174505"/>
                    <a:pt x="429650" y="173409"/>
                  </a:cubicBezTo>
                  <a:cubicBezTo>
                    <a:pt x="429393" y="172314"/>
                    <a:pt x="429355" y="171057"/>
                    <a:pt x="429393" y="169809"/>
                  </a:cubicBezTo>
                  <a:cubicBezTo>
                    <a:pt x="429431" y="168552"/>
                    <a:pt x="429545" y="167304"/>
                    <a:pt x="430631" y="166637"/>
                  </a:cubicBezTo>
                  <a:cubicBezTo>
                    <a:pt x="431708" y="165971"/>
                    <a:pt x="433746" y="165894"/>
                    <a:pt x="435232" y="165694"/>
                  </a:cubicBezTo>
                  <a:cubicBezTo>
                    <a:pt x="436717" y="165504"/>
                    <a:pt x="437660" y="165189"/>
                    <a:pt x="438184" y="164342"/>
                  </a:cubicBezTo>
                  <a:cubicBezTo>
                    <a:pt x="438709" y="163494"/>
                    <a:pt x="438832" y="162122"/>
                    <a:pt x="438985" y="161046"/>
                  </a:cubicBezTo>
                  <a:cubicBezTo>
                    <a:pt x="439137" y="159970"/>
                    <a:pt x="439337" y="159189"/>
                    <a:pt x="439928" y="159027"/>
                  </a:cubicBezTo>
                  <a:cubicBezTo>
                    <a:pt x="440518" y="158865"/>
                    <a:pt x="441490" y="159341"/>
                    <a:pt x="442490" y="159846"/>
                  </a:cubicBezTo>
                  <a:cubicBezTo>
                    <a:pt x="443490" y="160360"/>
                    <a:pt x="444509" y="160903"/>
                    <a:pt x="445214" y="160979"/>
                  </a:cubicBezTo>
                  <a:cubicBezTo>
                    <a:pt x="445919" y="161055"/>
                    <a:pt x="446309" y="160665"/>
                    <a:pt x="446957" y="160589"/>
                  </a:cubicBezTo>
                  <a:cubicBezTo>
                    <a:pt x="447605" y="160513"/>
                    <a:pt x="448510" y="160741"/>
                    <a:pt x="449529" y="160760"/>
                  </a:cubicBezTo>
                  <a:cubicBezTo>
                    <a:pt x="450548" y="160779"/>
                    <a:pt x="451682" y="160589"/>
                    <a:pt x="452834" y="160151"/>
                  </a:cubicBezTo>
                  <a:cubicBezTo>
                    <a:pt x="453986" y="159722"/>
                    <a:pt x="455167" y="159055"/>
                    <a:pt x="456025" y="158465"/>
                  </a:cubicBezTo>
                  <a:cubicBezTo>
                    <a:pt x="456892" y="157874"/>
                    <a:pt x="457434" y="157369"/>
                    <a:pt x="458301" y="157055"/>
                  </a:cubicBezTo>
                  <a:cubicBezTo>
                    <a:pt x="459168" y="156741"/>
                    <a:pt x="460340" y="156626"/>
                    <a:pt x="461235" y="156198"/>
                  </a:cubicBezTo>
                  <a:cubicBezTo>
                    <a:pt x="462140" y="155769"/>
                    <a:pt x="462759" y="155026"/>
                    <a:pt x="463702" y="154588"/>
                  </a:cubicBezTo>
                  <a:cubicBezTo>
                    <a:pt x="464645" y="154159"/>
                    <a:pt x="465892" y="154036"/>
                    <a:pt x="467207" y="153979"/>
                  </a:cubicBezTo>
                  <a:cubicBezTo>
                    <a:pt x="468521" y="153921"/>
                    <a:pt x="469893" y="153921"/>
                    <a:pt x="470855" y="153921"/>
                  </a:cubicBezTo>
                  <a:cubicBezTo>
                    <a:pt x="471817" y="153921"/>
                    <a:pt x="472360" y="153921"/>
                    <a:pt x="473084" y="154350"/>
                  </a:cubicBezTo>
                  <a:cubicBezTo>
                    <a:pt x="473808" y="154779"/>
                    <a:pt x="474713" y="155645"/>
                    <a:pt x="476256" y="156912"/>
                  </a:cubicBezTo>
                  <a:cubicBezTo>
                    <a:pt x="477808" y="158188"/>
                    <a:pt x="479999" y="159874"/>
                    <a:pt x="482056" y="161084"/>
                  </a:cubicBezTo>
                  <a:cubicBezTo>
                    <a:pt x="484114" y="162294"/>
                    <a:pt x="486038" y="163037"/>
                    <a:pt x="488010" y="163704"/>
                  </a:cubicBezTo>
                  <a:cubicBezTo>
                    <a:pt x="489991" y="164370"/>
                    <a:pt x="492029" y="164961"/>
                    <a:pt x="493791" y="165266"/>
                  </a:cubicBezTo>
                  <a:cubicBezTo>
                    <a:pt x="495553" y="165580"/>
                    <a:pt x="497039" y="165618"/>
                    <a:pt x="498458" y="165780"/>
                  </a:cubicBezTo>
                  <a:cubicBezTo>
                    <a:pt x="499868" y="165932"/>
                    <a:pt x="501202" y="166209"/>
                    <a:pt x="502707" y="166875"/>
                  </a:cubicBezTo>
                  <a:cubicBezTo>
                    <a:pt x="504212" y="167542"/>
                    <a:pt x="505897" y="168599"/>
                    <a:pt x="507955" y="169523"/>
                  </a:cubicBezTo>
                  <a:cubicBezTo>
                    <a:pt x="510012" y="170447"/>
                    <a:pt x="512441" y="171228"/>
                    <a:pt x="514403" y="172124"/>
                  </a:cubicBezTo>
                  <a:cubicBezTo>
                    <a:pt x="516365" y="173029"/>
                    <a:pt x="517851" y="174048"/>
                    <a:pt x="519128" y="174924"/>
                  </a:cubicBezTo>
                  <a:cubicBezTo>
                    <a:pt x="520395" y="175800"/>
                    <a:pt x="521462" y="176553"/>
                    <a:pt x="522281" y="177572"/>
                  </a:cubicBezTo>
                  <a:cubicBezTo>
                    <a:pt x="523100" y="178591"/>
                    <a:pt x="523691" y="179887"/>
                    <a:pt x="524614" y="181039"/>
                  </a:cubicBezTo>
                  <a:cubicBezTo>
                    <a:pt x="525538" y="182191"/>
                    <a:pt x="526786" y="183211"/>
                    <a:pt x="527634" y="183706"/>
                  </a:cubicBezTo>
                  <a:cubicBezTo>
                    <a:pt x="528472" y="184201"/>
                    <a:pt x="528910" y="184154"/>
                    <a:pt x="529338" y="184744"/>
                  </a:cubicBezTo>
                  <a:cubicBezTo>
                    <a:pt x="529768" y="185325"/>
                    <a:pt x="530196" y="186544"/>
                    <a:pt x="530691" y="188011"/>
                  </a:cubicBezTo>
                  <a:cubicBezTo>
                    <a:pt x="531177" y="189478"/>
                    <a:pt x="531730" y="191202"/>
                    <a:pt x="532825" y="192497"/>
                  </a:cubicBezTo>
                  <a:cubicBezTo>
                    <a:pt x="533920" y="193783"/>
                    <a:pt x="535568" y="194650"/>
                    <a:pt x="537016" y="195574"/>
                  </a:cubicBezTo>
                  <a:cubicBezTo>
                    <a:pt x="538464" y="196498"/>
                    <a:pt x="539721" y="197470"/>
                    <a:pt x="540873" y="197841"/>
                  </a:cubicBezTo>
                  <a:cubicBezTo>
                    <a:pt x="542035" y="198212"/>
                    <a:pt x="543083" y="197974"/>
                    <a:pt x="543988" y="198174"/>
                  </a:cubicBezTo>
                  <a:cubicBezTo>
                    <a:pt x="544893" y="198374"/>
                    <a:pt x="545636" y="198994"/>
                    <a:pt x="546322" y="199860"/>
                  </a:cubicBezTo>
                  <a:cubicBezTo>
                    <a:pt x="547008" y="200727"/>
                    <a:pt x="547636" y="201822"/>
                    <a:pt x="548436" y="202365"/>
                  </a:cubicBezTo>
                  <a:cubicBezTo>
                    <a:pt x="549236" y="202908"/>
                    <a:pt x="550217" y="202908"/>
                    <a:pt x="551017" y="202775"/>
                  </a:cubicBezTo>
                  <a:cubicBezTo>
                    <a:pt x="551818" y="202642"/>
                    <a:pt x="552446" y="202365"/>
                    <a:pt x="553332" y="202347"/>
                  </a:cubicBezTo>
                  <a:cubicBezTo>
                    <a:pt x="554208" y="202327"/>
                    <a:pt x="555351" y="202565"/>
                    <a:pt x="556114" y="202994"/>
                  </a:cubicBezTo>
                  <a:cubicBezTo>
                    <a:pt x="556875" y="203423"/>
                    <a:pt x="557266" y="204051"/>
                    <a:pt x="557818" y="205290"/>
                  </a:cubicBezTo>
                  <a:cubicBezTo>
                    <a:pt x="558371" y="206518"/>
                    <a:pt x="559076" y="208366"/>
                    <a:pt x="559657" y="210148"/>
                  </a:cubicBezTo>
                  <a:cubicBezTo>
                    <a:pt x="560247" y="211929"/>
                    <a:pt x="560714" y="213653"/>
                    <a:pt x="560790" y="215805"/>
                  </a:cubicBezTo>
                  <a:cubicBezTo>
                    <a:pt x="560866" y="217958"/>
                    <a:pt x="560552" y="220549"/>
                    <a:pt x="561000" y="222311"/>
                  </a:cubicBezTo>
                  <a:cubicBezTo>
                    <a:pt x="561448" y="224073"/>
                    <a:pt x="562667" y="225016"/>
                    <a:pt x="564038" y="225673"/>
                  </a:cubicBezTo>
                  <a:cubicBezTo>
                    <a:pt x="565410" y="226340"/>
                    <a:pt x="566934" y="226731"/>
                    <a:pt x="568029" y="227083"/>
                  </a:cubicBezTo>
                  <a:cubicBezTo>
                    <a:pt x="569124" y="227435"/>
                    <a:pt x="569791" y="227750"/>
                    <a:pt x="570420" y="228312"/>
                  </a:cubicBezTo>
                  <a:cubicBezTo>
                    <a:pt x="571049" y="228883"/>
                    <a:pt x="571639" y="229702"/>
                    <a:pt x="572353" y="230017"/>
                  </a:cubicBezTo>
                  <a:cubicBezTo>
                    <a:pt x="573078" y="230331"/>
                    <a:pt x="573944" y="230131"/>
                    <a:pt x="574563" y="230369"/>
                  </a:cubicBezTo>
                  <a:cubicBezTo>
                    <a:pt x="575192" y="230607"/>
                    <a:pt x="575583" y="231264"/>
                    <a:pt x="576230" y="231912"/>
                  </a:cubicBezTo>
                  <a:cubicBezTo>
                    <a:pt x="576878" y="232560"/>
                    <a:pt x="577783" y="233188"/>
                    <a:pt x="578955" y="233522"/>
                  </a:cubicBezTo>
                  <a:cubicBezTo>
                    <a:pt x="580126" y="233855"/>
                    <a:pt x="581584" y="233893"/>
                    <a:pt x="582831" y="234027"/>
                  </a:cubicBezTo>
                  <a:cubicBezTo>
                    <a:pt x="584088" y="234160"/>
                    <a:pt x="585146" y="234398"/>
                    <a:pt x="586022" y="234893"/>
                  </a:cubicBezTo>
                  <a:cubicBezTo>
                    <a:pt x="586908" y="235379"/>
                    <a:pt x="587613" y="236122"/>
                    <a:pt x="588489" y="237246"/>
                  </a:cubicBezTo>
                  <a:cubicBezTo>
                    <a:pt x="589375" y="238360"/>
                    <a:pt x="590432" y="239856"/>
                    <a:pt x="591470" y="241027"/>
                  </a:cubicBezTo>
                  <a:cubicBezTo>
                    <a:pt x="592508" y="242209"/>
                    <a:pt x="593528" y="243066"/>
                    <a:pt x="594175" y="244123"/>
                  </a:cubicBezTo>
                  <a:cubicBezTo>
                    <a:pt x="594823" y="245180"/>
                    <a:pt x="595099" y="246438"/>
                    <a:pt x="595290" y="247647"/>
                  </a:cubicBezTo>
                  <a:cubicBezTo>
                    <a:pt x="595480" y="248866"/>
                    <a:pt x="595604" y="250038"/>
                    <a:pt x="596052" y="250819"/>
                  </a:cubicBezTo>
                  <a:cubicBezTo>
                    <a:pt x="596500" y="251600"/>
                    <a:pt x="597290" y="251991"/>
                    <a:pt x="598166" y="252191"/>
                  </a:cubicBezTo>
                  <a:cubicBezTo>
                    <a:pt x="599052" y="252381"/>
                    <a:pt x="600024" y="252381"/>
                    <a:pt x="600757" y="252505"/>
                  </a:cubicBezTo>
                  <a:cubicBezTo>
                    <a:pt x="601481" y="252619"/>
                    <a:pt x="601947" y="252857"/>
                    <a:pt x="602576" y="253134"/>
                  </a:cubicBezTo>
                  <a:cubicBezTo>
                    <a:pt x="603205" y="253410"/>
                    <a:pt x="603986" y="253715"/>
                    <a:pt x="604758" y="253877"/>
                  </a:cubicBezTo>
                  <a:cubicBezTo>
                    <a:pt x="605519" y="254029"/>
                    <a:pt x="606262" y="254029"/>
                    <a:pt x="607110" y="254029"/>
                  </a:cubicBezTo>
                  <a:cubicBezTo>
                    <a:pt x="607948" y="254029"/>
                    <a:pt x="608891" y="254029"/>
                    <a:pt x="609263" y="254715"/>
                  </a:cubicBezTo>
                  <a:cubicBezTo>
                    <a:pt x="609634" y="255401"/>
                    <a:pt x="609444" y="256772"/>
                    <a:pt x="609358" y="257972"/>
                  </a:cubicBezTo>
                  <a:cubicBezTo>
                    <a:pt x="609282" y="259163"/>
                    <a:pt x="609320" y="260182"/>
                    <a:pt x="609634" y="261106"/>
                  </a:cubicBezTo>
                  <a:cubicBezTo>
                    <a:pt x="609949" y="262030"/>
                    <a:pt x="610539" y="262849"/>
                    <a:pt x="611320" y="263535"/>
                  </a:cubicBezTo>
                  <a:cubicBezTo>
                    <a:pt x="612101" y="264221"/>
                    <a:pt x="613082" y="264773"/>
                    <a:pt x="613578" y="265516"/>
                  </a:cubicBezTo>
                  <a:cubicBezTo>
                    <a:pt x="614064" y="266259"/>
                    <a:pt x="614064" y="267202"/>
                    <a:pt x="614283" y="268183"/>
                  </a:cubicBezTo>
                  <a:cubicBezTo>
                    <a:pt x="614502" y="269164"/>
                    <a:pt x="614930" y="270183"/>
                    <a:pt x="615673" y="270812"/>
                  </a:cubicBezTo>
                  <a:cubicBezTo>
                    <a:pt x="616416" y="271441"/>
                    <a:pt x="617473" y="271669"/>
                    <a:pt x="618474" y="271164"/>
                  </a:cubicBezTo>
                  <a:cubicBezTo>
                    <a:pt x="619474" y="270660"/>
                    <a:pt x="620417" y="269402"/>
                    <a:pt x="620997" y="268231"/>
                  </a:cubicBezTo>
                  <a:cubicBezTo>
                    <a:pt x="621588" y="267059"/>
                    <a:pt x="621817" y="265954"/>
                    <a:pt x="622198" y="265269"/>
                  </a:cubicBezTo>
                  <a:cubicBezTo>
                    <a:pt x="622569" y="264583"/>
                    <a:pt x="623074" y="264306"/>
                    <a:pt x="624760" y="264116"/>
                  </a:cubicBezTo>
                  <a:cubicBezTo>
                    <a:pt x="626446" y="263916"/>
                    <a:pt x="629303" y="263802"/>
                    <a:pt x="631990" y="263726"/>
                  </a:cubicBezTo>
                  <a:cubicBezTo>
                    <a:pt x="634676" y="263649"/>
                    <a:pt x="637181" y="263611"/>
                    <a:pt x="639276" y="263487"/>
                  </a:cubicBezTo>
                  <a:cubicBezTo>
                    <a:pt x="641372" y="263373"/>
                    <a:pt x="643058" y="263173"/>
                    <a:pt x="644372" y="263506"/>
                  </a:cubicBezTo>
                  <a:cubicBezTo>
                    <a:pt x="645687" y="263840"/>
                    <a:pt x="646630" y="264697"/>
                    <a:pt x="647096" y="265602"/>
                  </a:cubicBezTo>
                  <a:cubicBezTo>
                    <a:pt x="647563" y="266507"/>
                    <a:pt x="647563" y="267440"/>
                    <a:pt x="647287" y="268164"/>
                  </a:cubicBezTo>
                  <a:cubicBezTo>
                    <a:pt x="647010" y="268888"/>
                    <a:pt x="646467" y="269402"/>
                    <a:pt x="646172" y="270088"/>
                  </a:cubicBezTo>
                  <a:cubicBezTo>
                    <a:pt x="645877" y="270774"/>
                    <a:pt x="645839" y="271631"/>
                    <a:pt x="645858" y="272460"/>
                  </a:cubicBezTo>
                  <a:cubicBezTo>
                    <a:pt x="645877" y="273279"/>
                    <a:pt x="645953" y="274070"/>
                    <a:pt x="646191" y="274498"/>
                  </a:cubicBezTo>
                  <a:cubicBezTo>
                    <a:pt x="646430" y="274927"/>
                    <a:pt x="646820" y="275003"/>
                    <a:pt x="647506" y="274794"/>
                  </a:cubicBezTo>
                  <a:cubicBezTo>
                    <a:pt x="648192" y="274584"/>
                    <a:pt x="649172" y="274070"/>
                    <a:pt x="650097" y="273917"/>
                  </a:cubicBezTo>
                  <a:cubicBezTo>
                    <a:pt x="651021" y="273755"/>
                    <a:pt x="651878" y="273955"/>
                    <a:pt x="652449" y="274232"/>
                  </a:cubicBezTo>
                  <a:cubicBezTo>
                    <a:pt x="653021" y="274508"/>
                    <a:pt x="653287" y="274860"/>
                    <a:pt x="653563" y="275451"/>
                  </a:cubicBezTo>
                  <a:cubicBezTo>
                    <a:pt x="653840" y="276032"/>
                    <a:pt x="654106" y="276861"/>
                    <a:pt x="654288" y="278061"/>
                  </a:cubicBezTo>
                  <a:cubicBezTo>
                    <a:pt x="654469" y="279251"/>
                    <a:pt x="654545" y="280823"/>
                    <a:pt x="654821" y="281995"/>
                  </a:cubicBezTo>
                  <a:cubicBezTo>
                    <a:pt x="655097" y="283166"/>
                    <a:pt x="655564" y="283957"/>
                    <a:pt x="656098" y="284347"/>
                  </a:cubicBezTo>
                  <a:cubicBezTo>
                    <a:pt x="656621" y="284738"/>
                    <a:pt x="657211" y="284738"/>
                    <a:pt x="657764" y="284700"/>
                  </a:cubicBezTo>
                  <a:cubicBezTo>
                    <a:pt x="658307" y="284662"/>
                    <a:pt x="658821" y="284585"/>
                    <a:pt x="659193" y="285014"/>
                  </a:cubicBezTo>
                  <a:cubicBezTo>
                    <a:pt x="659564" y="285443"/>
                    <a:pt x="659803" y="286386"/>
                    <a:pt x="660507" y="287929"/>
                  </a:cubicBezTo>
                  <a:cubicBezTo>
                    <a:pt x="661212" y="289471"/>
                    <a:pt x="662384" y="291634"/>
                    <a:pt x="663584" y="293063"/>
                  </a:cubicBezTo>
                  <a:cubicBezTo>
                    <a:pt x="664774" y="294491"/>
                    <a:pt x="665994" y="295196"/>
                    <a:pt x="666975" y="295691"/>
                  </a:cubicBezTo>
                  <a:cubicBezTo>
                    <a:pt x="667956" y="296187"/>
                    <a:pt x="668699" y="296453"/>
                    <a:pt x="669661" y="296596"/>
                  </a:cubicBezTo>
                  <a:cubicBezTo>
                    <a:pt x="670623" y="296730"/>
                    <a:pt x="671794" y="296730"/>
                    <a:pt x="672756" y="296787"/>
                  </a:cubicBezTo>
                  <a:cubicBezTo>
                    <a:pt x="673719" y="296844"/>
                    <a:pt x="674462" y="296968"/>
                    <a:pt x="674833" y="297435"/>
                  </a:cubicBezTo>
                  <a:cubicBezTo>
                    <a:pt x="675205" y="297901"/>
                    <a:pt x="675205" y="298730"/>
                    <a:pt x="675128" y="299940"/>
                  </a:cubicBezTo>
                  <a:cubicBezTo>
                    <a:pt x="675052" y="301159"/>
                    <a:pt x="674890" y="302759"/>
                    <a:pt x="674776" y="304035"/>
                  </a:cubicBezTo>
                  <a:cubicBezTo>
                    <a:pt x="674652" y="305302"/>
                    <a:pt x="674576" y="306245"/>
                    <a:pt x="674633" y="307093"/>
                  </a:cubicBezTo>
                  <a:cubicBezTo>
                    <a:pt x="674690" y="307941"/>
                    <a:pt x="674890" y="308684"/>
                    <a:pt x="675262" y="309331"/>
                  </a:cubicBezTo>
                  <a:cubicBezTo>
                    <a:pt x="675633" y="309979"/>
                    <a:pt x="676185" y="310522"/>
                    <a:pt x="676595" y="311189"/>
                  </a:cubicBezTo>
                  <a:cubicBezTo>
                    <a:pt x="677004" y="311855"/>
                    <a:pt x="677281" y="312636"/>
                    <a:pt x="677281" y="313398"/>
                  </a:cubicBezTo>
                  <a:cubicBezTo>
                    <a:pt x="677281" y="314160"/>
                    <a:pt x="677004" y="314903"/>
                    <a:pt x="676738" y="315551"/>
                  </a:cubicBezTo>
                  <a:cubicBezTo>
                    <a:pt x="676462" y="316199"/>
                    <a:pt x="676185" y="316742"/>
                    <a:pt x="675976" y="317608"/>
                  </a:cubicBezTo>
                  <a:cubicBezTo>
                    <a:pt x="675757" y="318475"/>
                    <a:pt x="675605" y="319647"/>
                    <a:pt x="675843" y="320447"/>
                  </a:cubicBezTo>
                  <a:cubicBezTo>
                    <a:pt x="676081" y="321247"/>
                    <a:pt x="676710" y="321676"/>
                    <a:pt x="677157" y="321933"/>
                  </a:cubicBezTo>
                  <a:cubicBezTo>
                    <a:pt x="677605" y="322190"/>
                    <a:pt x="677881" y="322266"/>
                    <a:pt x="678233" y="323047"/>
                  </a:cubicBezTo>
                  <a:cubicBezTo>
                    <a:pt x="678586" y="323828"/>
                    <a:pt x="679014" y="325324"/>
                    <a:pt x="679215" y="327867"/>
                  </a:cubicBezTo>
                  <a:cubicBezTo>
                    <a:pt x="679415" y="330410"/>
                    <a:pt x="679367" y="334020"/>
                    <a:pt x="679453" y="336430"/>
                  </a:cubicBezTo>
                  <a:cubicBezTo>
                    <a:pt x="679529" y="338840"/>
                    <a:pt x="679729" y="340059"/>
                    <a:pt x="680139" y="340954"/>
                  </a:cubicBezTo>
                  <a:cubicBezTo>
                    <a:pt x="680548" y="341859"/>
                    <a:pt x="681177" y="342440"/>
                    <a:pt x="681491" y="342755"/>
                  </a:cubicBezTo>
                  <a:cubicBezTo>
                    <a:pt x="681805" y="343069"/>
                    <a:pt x="681805" y="343107"/>
                    <a:pt x="681748" y="343831"/>
                  </a:cubicBezTo>
                  <a:cubicBezTo>
                    <a:pt x="681691" y="344555"/>
                    <a:pt x="681577" y="345964"/>
                    <a:pt x="681215" y="347041"/>
                  </a:cubicBezTo>
                  <a:cubicBezTo>
                    <a:pt x="680862" y="348117"/>
                    <a:pt x="680272" y="348860"/>
                    <a:pt x="679986" y="349841"/>
                  </a:cubicBezTo>
                  <a:cubicBezTo>
                    <a:pt x="679691" y="350822"/>
                    <a:pt x="679691" y="352032"/>
                    <a:pt x="680024" y="353289"/>
                  </a:cubicBezTo>
                  <a:cubicBezTo>
                    <a:pt x="680358" y="354546"/>
                    <a:pt x="681024" y="355832"/>
                    <a:pt x="681339" y="357185"/>
                  </a:cubicBezTo>
                  <a:cubicBezTo>
                    <a:pt x="681653" y="358537"/>
                    <a:pt x="681615" y="359947"/>
                    <a:pt x="681215" y="361490"/>
                  </a:cubicBezTo>
                  <a:cubicBezTo>
                    <a:pt x="680824" y="363033"/>
                    <a:pt x="680081" y="364719"/>
                    <a:pt x="679529" y="366129"/>
                  </a:cubicBezTo>
                  <a:cubicBezTo>
                    <a:pt x="678986" y="367538"/>
                    <a:pt x="678633" y="368672"/>
                    <a:pt x="678729" y="369853"/>
                  </a:cubicBezTo>
                  <a:cubicBezTo>
                    <a:pt x="678824" y="371034"/>
                    <a:pt x="679376" y="372244"/>
                    <a:pt x="679510" y="373454"/>
                  </a:cubicBezTo>
                  <a:cubicBezTo>
                    <a:pt x="679653" y="374673"/>
                    <a:pt x="679376" y="375882"/>
                    <a:pt x="678786" y="377121"/>
                  </a:cubicBezTo>
                  <a:cubicBezTo>
                    <a:pt x="678195" y="378349"/>
                    <a:pt x="677300" y="379607"/>
                    <a:pt x="677043" y="380569"/>
                  </a:cubicBezTo>
                  <a:cubicBezTo>
                    <a:pt x="676786" y="381531"/>
                    <a:pt x="677176" y="382197"/>
                    <a:pt x="677452" y="383036"/>
                  </a:cubicBezTo>
                  <a:cubicBezTo>
                    <a:pt x="677729" y="383874"/>
                    <a:pt x="677881" y="384893"/>
                    <a:pt x="677881" y="385989"/>
                  </a:cubicBezTo>
                  <a:cubicBezTo>
                    <a:pt x="677881" y="387084"/>
                    <a:pt x="677729" y="388265"/>
                    <a:pt x="677214" y="389198"/>
                  </a:cubicBezTo>
                  <a:cubicBezTo>
                    <a:pt x="676710" y="390141"/>
                    <a:pt x="675843" y="390846"/>
                    <a:pt x="675471" y="391741"/>
                  </a:cubicBezTo>
                  <a:cubicBezTo>
                    <a:pt x="675100" y="392646"/>
                    <a:pt x="675214" y="393742"/>
                    <a:pt x="675119" y="394780"/>
                  </a:cubicBezTo>
                  <a:cubicBezTo>
                    <a:pt x="675024" y="395818"/>
                    <a:pt x="674709" y="396799"/>
                    <a:pt x="674195" y="397485"/>
                  </a:cubicBezTo>
                  <a:cubicBezTo>
                    <a:pt x="673680" y="398171"/>
                    <a:pt x="672976" y="398561"/>
                    <a:pt x="672413" y="399600"/>
                  </a:cubicBezTo>
                  <a:cubicBezTo>
                    <a:pt x="671842" y="400638"/>
                    <a:pt x="671414" y="402324"/>
                    <a:pt x="671414" y="403524"/>
                  </a:cubicBezTo>
                  <a:cubicBezTo>
                    <a:pt x="671414" y="404715"/>
                    <a:pt x="671842" y="405419"/>
                    <a:pt x="672413" y="405915"/>
                  </a:cubicBezTo>
                  <a:cubicBezTo>
                    <a:pt x="672985" y="406400"/>
                    <a:pt x="673680" y="406677"/>
                    <a:pt x="674395" y="407620"/>
                  </a:cubicBezTo>
                  <a:cubicBezTo>
                    <a:pt x="675100" y="408563"/>
                    <a:pt x="675805" y="410163"/>
                    <a:pt x="676252" y="411611"/>
                  </a:cubicBezTo>
                  <a:cubicBezTo>
                    <a:pt x="676700" y="413058"/>
                    <a:pt x="676900" y="414354"/>
                    <a:pt x="676995" y="415392"/>
                  </a:cubicBezTo>
                  <a:cubicBezTo>
                    <a:pt x="677091" y="416430"/>
                    <a:pt x="677091" y="417211"/>
                    <a:pt x="677147" y="420764"/>
                  </a:cubicBezTo>
                  <a:cubicBezTo>
                    <a:pt x="677204" y="424307"/>
                    <a:pt x="677328" y="430613"/>
                    <a:pt x="677300" y="434175"/>
                  </a:cubicBezTo>
                  <a:cubicBezTo>
                    <a:pt x="677281" y="437747"/>
                    <a:pt x="677128" y="438566"/>
                    <a:pt x="677043" y="438157"/>
                  </a:cubicBezTo>
                  <a:cubicBezTo>
                    <a:pt x="676967" y="437747"/>
                    <a:pt x="676967" y="436099"/>
                    <a:pt x="676767" y="433023"/>
                  </a:cubicBezTo>
                  <a:cubicBezTo>
                    <a:pt x="676567" y="429946"/>
                    <a:pt x="676176" y="425441"/>
                    <a:pt x="675509" y="422821"/>
                  </a:cubicBezTo>
                  <a:cubicBezTo>
                    <a:pt x="674842" y="420193"/>
                    <a:pt x="673899" y="419450"/>
                    <a:pt x="673242" y="418745"/>
                  </a:cubicBezTo>
                  <a:cubicBezTo>
                    <a:pt x="672576" y="418040"/>
                    <a:pt x="672185" y="417373"/>
                    <a:pt x="672004" y="418021"/>
                  </a:cubicBezTo>
                  <a:cubicBezTo>
                    <a:pt x="671823" y="418669"/>
                    <a:pt x="671870" y="420631"/>
                    <a:pt x="672042" y="421840"/>
                  </a:cubicBezTo>
                  <a:cubicBezTo>
                    <a:pt x="672213" y="423060"/>
                    <a:pt x="672537" y="423526"/>
                    <a:pt x="672804" y="424307"/>
                  </a:cubicBezTo>
                  <a:cubicBezTo>
                    <a:pt x="673080" y="425088"/>
                    <a:pt x="673309" y="426184"/>
                    <a:pt x="673547" y="427908"/>
                  </a:cubicBezTo>
                  <a:cubicBezTo>
                    <a:pt x="673785" y="429632"/>
                    <a:pt x="674014" y="431985"/>
                    <a:pt x="674252" y="434175"/>
                  </a:cubicBezTo>
                  <a:cubicBezTo>
                    <a:pt x="674490" y="436366"/>
                    <a:pt x="674719" y="438414"/>
                    <a:pt x="674471" y="439843"/>
                  </a:cubicBezTo>
                  <a:cubicBezTo>
                    <a:pt x="674214" y="441271"/>
                    <a:pt x="673471" y="442100"/>
                    <a:pt x="673099" y="443053"/>
                  </a:cubicBezTo>
                  <a:cubicBezTo>
                    <a:pt x="672728" y="444015"/>
                    <a:pt x="672728" y="445110"/>
                    <a:pt x="673043" y="446387"/>
                  </a:cubicBezTo>
                  <a:cubicBezTo>
                    <a:pt x="673356" y="447663"/>
                    <a:pt x="673985" y="449111"/>
                    <a:pt x="675195" y="450778"/>
                  </a:cubicBezTo>
                  <a:cubicBezTo>
                    <a:pt x="676414" y="452444"/>
                    <a:pt x="678214" y="454321"/>
                    <a:pt x="679681" y="455502"/>
                  </a:cubicBezTo>
                  <a:cubicBezTo>
                    <a:pt x="681148" y="456673"/>
                    <a:pt x="682281" y="457150"/>
                    <a:pt x="683034" y="457636"/>
                  </a:cubicBezTo>
                  <a:cubicBezTo>
                    <a:pt x="683777" y="458121"/>
                    <a:pt x="684130" y="458636"/>
                    <a:pt x="684549" y="459007"/>
                  </a:cubicBezTo>
                  <a:cubicBezTo>
                    <a:pt x="684958" y="459379"/>
                    <a:pt x="685425" y="459617"/>
                    <a:pt x="685939" y="460321"/>
                  </a:cubicBezTo>
                  <a:cubicBezTo>
                    <a:pt x="686453" y="461026"/>
                    <a:pt x="686996" y="462198"/>
                    <a:pt x="687796" y="463103"/>
                  </a:cubicBezTo>
                  <a:cubicBezTo>
                    <a:pt x="688606" y="463998"/>
                    <a:pt x="689654" y="464627"/>
                    <a:pt x="690464" y="465551"/>
                  </a:cubicBezTo>
                  <a:cubicBezTo>
                    <a:pt x="691263" y="466475"/>
                    <a:pt x="691816" y="467684"/>
                    <a:pt x="692264" y="469037"/>
                  </a:cubicBezTo>
                  <a:cubicBezTo>
                    <a:pt x="692712" y="470389"/>
                    <a:pt x="693064" y="471875"/>
                    <a:pt x="693378" y="473409"/>
                  </a:cubicBezTo>
                  <a:cubicBezTo>
                    <a:pt x="693692" y="474933"/>
                    <a:pt x="693969" y="476505"/>
                    <a:pt x="694340" y="477933"/>
                  </a:cubicBezTo>
                  <a:cubicBezTo>
                    <a:pt x="694712" y="479362"/>
                    <a:pt x="695188" y="480657"/>
                    <a:pt x="695969" y="481219"/>
                  </a:cubicBezTo>
                  <a:cubicBezTo>
                    <a:pt x="696760" y="481791"/>
                    <a:pt x="697855" y="481629"/>
                    <a:pt x="698617" y="481086"/>
                  </a:cubicBezTo>
                  <a:cubicBezTo>
                    <a:pt x="699379" y="480543"/>
                    <a:pt x="699808" y="479600"/>
                    <a:pt x="699493" y="478190"/>
                  </a:cubicBezTo>
                  <a:cubicBezTo>
                    <a:pt x="699179" y="476781"/>
                    <a:pt x="698122" y="474904"/>
                    <a:pt x="697474" y="473523"/>
                  </a:cubicBezTo>
                  <a:cubicBezTo>
                    <a:pt x="696827" y="472152"/>
                    <a:pt x="696597" y="471294"/>
                    <a:pt x="697045" y="470609"/>
                  </a:cubicBezTo>
                  <a:cubicBezTo>
                    <a:pt x="697493" y="469923"/>
                    <a:pt x="698636" y="469418"/>
                    <a:pt x="699826" y="469085"/>
                  </a:cubicBezTo>
                  <a:cubicBezTo>
                    <a:pt x="701027" y="468751"/>
                    <a:pt x="702274" y="468599"/>
                    <a:pt x="703570" y="468475"/>
                  </a:cubicBezTo>
                  <a:cubicBezTo>
                    <a:pt x="704866" y="468351"/>
                    <a:pt x="706199" y="468275"/>
                    <a:pt x="706999" y="467456"/>
                  </a:cubicBezTo>
                  <a:cubicBezTo>
                    <a:pt x="707799" y="466637"/>
                    <a:pt x="708075" y="465065"/>
                    <a:pt x="707904" y="463427"/>
                  </a:cubicBezTo>
                  <a:cubicBezTo>
                    <a:pt x="707723" y="461779"/>
                    <a:pt x="707104" y="460055"/>
                    <a:pt x="707037" y="458569"/>
                  </a:cubicBezTo>
                  <a:cubicBezTo>
                    <a:pt x="706980" y="457083"/>
                    <a:pt x="707485" y="455826"/>
                    <a:pt x="708151" y="454730"/>
                  </a:cubicBezTo>
                  <a:cubicBezTo>
                    <a:pt x="708818" y="453635"/>
                    <a:pt x="709637" y="452692"/>
                    <a:pt x="710057" y="451616"/>
                  </a:cubicBezTo>
                  <a:cubicBezTo>
                    <a:pt x="710466" y="450539"/>
                    <a:pt x="710466" y="449320"/>
                    <a:pt x="710190" y="448291"/>
                  </a:cubicBezTo>
                  <a:cubicBezTo>
                    <a:pt x="709914" y="447253"/>
                    <a:pt x="709371" y="446387"/>
                    <a:pt x="709561" y="445510"/>
                  </a:cubicBezTo>
                  <a:cubicBezTo>
                    <a:pt x="709761" y="444624"/>
                    <a:pt x="710695" y="443729"/>
                    <a:pt x="711009" y="442843"/>
                  </a:cubicBezTo>
                  <a:cubicBezTo>
                    <a:pt x="711323" y="441957"/>
                    <a:pt x="711009" y="441100"/>
                    <a:pt x="710285" y="441062"/>
                  </a:cubicBezTo>
                  <a:cubicBezTo>
                    <a:pt x="709561" y="441024"/>
                    <a:pt x="708428" y="441805"/>
                    <a:pt x="707485" y="441881"/>
                  </a:cubicBezTo>
                  <a:cubicBezTo>
                    <a:pt x="706542" y="441957"/>
                    <a:pt x="705799" y="441338"/>
                    <a:pt x="704923" y="440376"/>
                  </a:cubicBezTo>
                  <a:cubicBezTo>
                    <a:pt x="704037" y="439414"/>
                    <a:pt x="703017" y="438119"/>
                    <a:pt x="701160" y="437462"/>
                  </a:cubicBezTo>
                  <a:cubicBezTo>
                    <a:pt x="699303" y="436795"/>
                    <a:pt x="696597" y="436757"/>
                    <a:pt x="694616" y="436423"/>
                  </a:cubicBezTo>
                  <a:cubicBezTo>
                    <a:pt x="692635" y="436090"/>
                    <a:pt x="691387" y="435461"/>
                    <a:pt x="690968" y="434813"/>
                  </a:cubicBezTo>
                  <a:cubicBezTo>
                    <a:pt x="690559" y="434166"/>
                    <a:pt x="690987" y="433499"/>
                    <a:pt x="691673" y="433071"/>
                  </a:cubicBezTo>
                  <a:cubicBezTo>
                    <a:pt x="692359" y="432642"/>
                    <a:pt x="693302" y="432442"/>
                    <a:pt x="694693" y="432108"/>
                  </a:cubicBezTo>
                  <a:cubicBezTo>
                    <a:pt x="696084" y="431775"/>
                    <a:pt x="697922" y="431308"/>
                    <a:pt x="699426" y="430718"/>
                  </a:cubicBezTo>
                  <a:cubicBezTo>
                    <a:pt x="700932" y="430127"/>
                    <a:pt x="702113" y="429423"/>
                    <a:pt x="703875" y="429070"/>
                  </a:cubicBezTo>
                  <a:cubicBezTo>
                    <a:pt x="705637" y="428718"/>
                    <a:pt x="707990" y="428718"/>
                    <a:pt x="709752" y="429165"/>
                  </a:cubicBezTo>
                  <a:cubicBezTo>
                    <a:pt x="711514" y="429613"/>
                    <a:pt x="712685" y="430518"/>
                    <a:pt x="713390" y="431394"/>
                  </a:cubicBezTo>
                  <a:cubicBezTo>
                    <a:pt x="714095" y="432280"/>
                    <a:pt x="714333" y="433137"/>
                    <a:pt x="714485" y="434213"/>
                  </a:cubicBezTo>
                  <a:cubicBezTo>
                    <a:pt x="714638" y="435290"/>
                    <a:pt x="714724" y="436585"/>
                    <a:pt x="714724" y="437757"/>
                  </a:cubicBezTo>
                  <a:cubicBezTo>
                    <a:pt x="714724" y="438928"/>
                    <a:pt x="714648" y="439986"/>
                    <a:pt x="714333" y="440614"/>
                  </a:cubicBezTo>
                  <a:cubicBezTo>
                    <a:pt x="714019" y="441243"/>
                    <a:pt x="713476" y="441433"/>
                    <a:pt x="713219" y="441748"/>
                  </a:cubicBezTo>
                  <a:cubicBezTo>
                    <a:pt x="712962" y="442062"/>
                    <a:pt x="713000" y="442491"/>
                    <a:pt x="713314" y="442824"/>
                  </a:cubicBezTo>
                  <a:cubicBezTo>
                    <a:pt x="713628" y="443157"/>
                    <a:pt x="714219" y="443395"/>
                    <a:pt x="714981" y="443920"/>
                  </a:cubicBezTo>
                  <a:cubicBezTo>
                    <a:pt x="715743" y="444453"/>
                    <a:pt x="716686" y="445272"/>
                    <a:pt x="717981" y="445824"/>
                  </a:cubicBezTo>
                  <a:cubicBezTo>
                    <a:pt x="719277" y="446367"/>
                    <a:pt x="720915" y="446644"/>
                    <a:pt x="722410" y="446567"/>
                  </a:cubicBezTo>
                  <a:cubicBezTo>
                    <a:pt x="723896" y="446491"/>
                    <a:pt x="725230" y="446053"/>
                    <a:pt x="725344" y="445215"/>
                  </a:cubicBezTo>
                  <a:cubicBezTo>
                    <a:pt x="725458" y="444377"/>
                    <a:pt x="724363" y="443119"/>
                    <a:pt x="723506" y="441938"/>
                  </a:cubicBezTo>
                  <a:cubicBezTo>
                    <a:pt x="722649" y="440767"/>
                    <a:pt x="722020" y="439671"/>
                    <a:pt x="721724" y="438586"/>
                  </a:cubicBezTo>
                  <a:cubicBezTo>
                    <a:pt x="721429" y="437509"/>
                    <a:pt x="721467" y="436452"/>
                    <a:pt x="721172" y="435585"/>
                  </a:cubicBezTo>
                  <a:cubicBezTo>
                    <a:pt x="720877" y="434728"/>
                    <a:pt x="720248" y="434061"/>
                    <a:pt x="720468" y="433309"/>
                  </a:cubicBezTo>
                  <a:cubicBezTo>
                    <a:pt x="720686" y="432566"/>
                    <a:pt x="721744" y="431746"/>
                    <a:pt x="722544" y="431785"/>
                  </a:cubicBezTo>
                  <a:cubicBezTo>
                    <a:pt x="723344" y="431823"/>
                    <a:pt x="723896" y="432728"/>
                    <a:pt x="724696" y="433213"/>
                  </a:cubicBezTo>
                  <a:cubicBezTo>
                    <a:pt x="725496" y="433699"/>
                    <a:pt x="726563" y="433775"/>
                    <a:pt x="727773" y="433918"/>
                  </a:cubicBezTo>
                  <a:cubicBezTo>
                    <a:pt x="728992" y="434052"/>
                    <a:pt x="730364" y="434252"/>
                    <a:pt x="731145" y="434995"/>
                  </a:cubicBezTo>
                  <a:cubicBezTo>
                    <a:pt x="731926" y="435738"/>
                    <a:pt x="732126" y="437033"/>
                    <a:pt x="732574" y="438205"/>
                  </a:cubicBezTo>
                  <a:cubicBezTo>
                    <a:pt x="733021" y="439376"/>
                    <a:pt x="733726" y="440433"/>
                    <a:pt x="733964" y="441557"/>
                  </a:cubicBezTo>
                  <a:cubicBezTo>
                    <a:pt x="734202" y="442672"/>
                    <a:pt x="733964" y="443853"/>
                    <a:pt x="733450" y="444796"/>
                  </a:cubicBezTo>
                  <a:cubicBezTo>
                    <a:pt x="732945" y="445739"/>
                    <a:pt x="732155" y="446444"/>
                    <a:pt x="731821" y="447425"/>
                  </a:cubicBezTo>
                  <a:cubicBezTo>
                    <a:pt x="731488" y="448406"/>
                    <a:pt x="731602" y="449654"/>
                    <a:pt x="731116" y="450949"/>
                  </a:cubicBezTo>
                  <a:cubicBezTo>
                    <a:pt x="730630" y="452244"/>
                    <a:pt x="729526" y="453578"/>
                    <a:pt x="728468" y="454549"/>
                  </a:cubicBezTo>
                  <a:cubicBezTo>
                    <a:pt x="727411" y="455531"/>
                    <a:pt x="726392" y="456150"/>
                    <a:pt x="725982" y="456835"/>
                  </a:cubicBezTo>
                  <a:cubicBezTo>
                    <a:pt x="725572" y="457521"/>
                    <a:pt x="725763" y="458264"/>
                    <a:pt x="725782" y="459055"/>
                  </a:cubicBezTo>
                  <a:cubicBezTo>
                    <a:pt x="725801" y="459836"/>
                    <a:pt x="725649" y="460664"/>
                    <a:pt x="725096" y="461284"/>
                  </a:cubicBezTo>
                  <a:cubicBezTo>
                    <a:pt x="724553" y="461912"/>
                    <a:pt x="723610" y="462341"/>
                    <a:pt x="722410" y="463808"/>
                  </a:cubicBezTo>
                  <a:cubicBezTo>
                    <a:pt x="721210" y="465274"/>
                    <a:pt x="719762" y="467789"/>
                    <a:pt x="718762" y="469665"/>
                  </a:cubicBezTo>
                  <a:cubicBezTo>
                    <a:pt x="717762" y="471552"/>
                    <a:pt x="717219" y="472799"/>
                    <a:pt x="717114" y="473971"/>
                  </a:cubicBezTo>
                  <a:cubicBezTo>
                    <a:pt x="717019" y="475152"/>
                    <a:pt x="717372" y="476247"/>
                    <a:pt x="717353" y="477124"/>
                  </a:cubicBezTo>
                  <a:cubicBezTo>
                    <a:pt x="717333" y="478009"/>
                    <a:pt x="716943" y="478676"/>
                    <a:pt x="716162" y="479219"/>
                  </a:cubicBezTo>
                  <a:cubicBezTo>
                    <a:pt x="715381" y="479771"/>
                    <a:pt x="714200" y="480200"/>
                    <a:pt x="713457" y="481162"/>
                  </a:cubicBezTo>
                  <a:cubicBezTo>
                    <a:pt x="712714" y="482124"/>
                    <a:pt x="712399" y="483610"/>
                    <a:pt x="711952" y="485277"/>
                  </a:cubicBezTo>
                  <a:cubicBezTo>
                    <a:pt x="711504" y="486944"/>
                    <a:pt x="710913" y="488782"/>
                    <a:pt x="710266" y="490316"/>
                  </a:cubicBezTo>
                  <a:cubicBezTo>
                    <a:pt x="709618" y="491840"/>
                    <a:pt x="708914" y="493059"/>
                    <a:pt x="708447" y="493583"/>
                  </a:cubicBezTo>
                  <a:cubicBezTo>
                    <a:pt x="707980" y="494116"/>
                    <a:pt x="707742" y="493954"/>
                    <a:pt x="707332" y="494326"/>
                  </a:cubicBezTo>
                  <a:cubicBezTo>
                    <a:pt x="706923" y="494697"/>
                    <a:pt x="706332" y="495602"/>
                    <a:pt x="705770" y="496326"/>
                  </a:cubicBezTo>
                  <a:cubicBezTo>
                    <a:pt x="705199" y="497050"/>
                    <a:pt x="704656" y="497602"/>
                    <a:pt x="704208" y="497440"/>
                  </a:cubicBezTo>
                  <a:cubicBezTo>
                    <a:pt x="703760" y="497279"/>
                    <a:pt x="703408" y="496421"/>
                    <a:pt x="702780" y="495736"/>
                  </a:cubicBezTo>
                  <a:cubicBezTo>
                    <a:pt x="702151" y="495050"/>
                    <a:pt x="701255" y="494535"/>
                    <a:pt x="700389" y="494383"/>
                  </a:cubicBezTo>
                  <a:cubicBezTo>
                    <a:pt x="699532" y="494230"/>
                    <a:pt x="698703" y="494421"/>
                    <a:pt x="698483" y="494916"/>
                  </a:cubicBezTo>
                  <a:cubicBezTo>
                    <a:pt x="698265" y="495411"/>
                    <a:pt x="698665" y="496183"/>
                    <a:pt x="699426" y="497069"/>
                  </a:cubicBezTo>
                  <a:cubicBezTo>
                    <a:pt x="700189" y="497945"/>
                    <a:pt x="701322" y="498926"/>
                    <a:pt x="701894" y="499755"/>
                  </a:cubicBezTo>
                  <a:cubicBezTo>
                    <a:pt x="702455" y="500574"/>
                    <a:pt x="702455" y="501241"/>
                    <a:pt x="702732" y="502279"/>
                  </a:cubicBezTo>
                  <a:cubicBezTo>
                    <a:pt x="703008" y="503317"/>
                    <a:pt x="703551" y="504727"/>
                    <a:pt x="706142" y="507156"/>
                  </a:cubicBezTo>
                  <a:cubicBezTo>
                    <a:pt x="708723" y="509585"/>
                    <a:pt x="713352" y="513033"/>
                    <a:pt x="716505" y="515424"/>
                  </a:cubicBezTo>
                  <a:cubicBezTo>
                    <a:pt x="719658" y="517814"/>
                    <a:pt x="721344" y="519148"/>
                    <a:pt x="722496" y="520138"/>
                  </a:cubicBezTo>
                  <a:cubicBezTo>
                    <a:pt x="723649" y="521139"/>
                    <a:pt x="724277" y="521806"/>
                    <a:pt x="724629" y="522729"/>
                  </a:cubicBezTo>
                  <a:cubicBezTo>
                    <a:pt x="724982" y="523653"/>
                    <a:pt x="725059" y="524825"/>
                    <a:pt x="725154" y="525806"/>
                  </a:cubicBezTo>
                  <a:cubicBezTo>
                    <a:pt x="725249" y="526787"/>
                    <a:pt x="725372" y="527568"/>
                    <a:pt x="726078" y="527978"/>
                  </a:cubicBezTo>
                  <a:cubicBezTo>
                    <a:pt x="726782" y="528387"/>
                    <a:pt x="728078" y="528425"/>
                    <a:pt x="728726" y="528444"/>
                  </a:cubicBezTo>
                  <a:cubicBezTo>
                    <a:pt x="729373" y="528463"/>
                    <a:pt x="729373" y="528463"/>
                    <a:pt x="730364" y="529368"/>
                  </a:cubicBezTo>
                  <a:cubicBezTo>
                    <a:pt x="731364" y="530264"/>
                    <a:pt x="733355" y="532064"/>
                    <a:pt x="735174" y="533912"/>
                  </a:cubicBezTo>
                  <a:cubicBezTo>
                    <a:pt x="736993" y="535760"/>
                    <a:pt x="738651" y="537655"/>
                    <a:pt x="739879" y="539741"/>
                  </a:cubicBezTo>
                  <a:cubicBezTo>
                    <a:pt x="741098" y="541827"/>
                    <a:pt x="741889" y="544113"/>
                    <a:pt x="742794" y="546523"/>
                  </a:cubicBezTo>
                  <a:cubicBezTo>
                    <a:pt x="743699" y="548923"/>
                    <a:pt x="744728" y="551447"/>
                    <a:pt x="746147" y="553657"/>
                  </a:cubicBezTo>
                  <a:cubicBezTo>
                    <a:pt x="747566" y="555867"/>
                    <a:pt x="749376" y="557753"/>
                    <a:pt x="751109" y="559524"/>
                  </a:cubicBezTo>
                  <a:cubicBezTo>
                    <a:pt x="752843" y="561296"/>
                    <a:pt x="754490" y="562953"/>
                    <a:pt x="756148" y="565201"/>
                  </a:cubicBezTo>
                  <a:cubicBezTo>
                    <a:pt x="757805" y="567449"/>
                    <a:pt x="759453" y="570288"/>
                    <a:pt x="761463" y="572612"/>
                  </a:cubicBezTo>
                  <a:cubicBezTo>
                    <a:pt x="763472" y="574936"/>
                    <a:pt x="765835" y="576746"/>
                    <a:pt x="767730" y="578403"/>
                  </a:cubicBezTo>
                  <a:cubicBezTo>
                    <a:pt x="769616" y="580060"/>
                    <a:pt x="771035" y="581556"/>
                    <a:pt x="772302" y="582737"/>
                  </a:cubicBezTo>
                  <a:cubicBezTo>
                    <a:pt x="773560" y="583918"/>
                    <a:pt x="774665" y="584785"/>
                    <a:pt x="775493" y="586042"/>
                  </a:cubicBezTo>
                  <a:cubicBezTo>
                    <a:pt x="776322" y="587299"/>
                    <a:pt x="776875" y="588957"/>
                    <a:pt x="777618" y="590814"/>
                  </a:cubicBezTo>
                  <a:cubicBezTo>
                    <a:pt x="778370" y="592662"/>
                    <a:pt x="779313" y="594719"/>
                    <a:pt x="780008" y="596024"/>
                  </a:cubicBezTo>
                  <a:cubicBezTo>
                    <a:pt x="780703" y="597339"/>
                    <a:pt x="781151" y="597910"/>
                    <a:pt x="781609" y="598196"/>
                  </a:cubicBezTo>
                  <a:cubicBezTo>
                    <a:pt x="782075" y="598482"/>
                    <a:pt x="782542" y="598482"/>
                    <a:pt x="782894" y="597777"/>
                  </a:cubicBezTo>
                  <a:cubicBezTo>
                    <a:pt x="783256" y="597062"/>
                    <a:pt x="783485" y="595643"/>
                    <a:pt x="783571" y="594414"/>
                  </a:cubicBezTo>
                  <a:cubicBezTo>
                    <a:pt x="783656" y="593186"/>
                    <a:pt x="783589" y="592157"/>
                    <a:pt x="783837" y="591481"/>
                  </a:cubicBezTo>
                  <a:cubicBezTo>
                    <a:pt x="784094" y="590805"/>
                    <a:pt x="784666" y="590481"/>
                    <a:pt x="785866" y="590385"/>
                  </a:cubicBezTo>
                  <a:cubicBezTo>
                    <a:pt x="787066" y="590290"/>
                    <a:pt x="788895" y="590433"/>
                    <a:pt x="790428" y="590119"/>
                  </a:cubicBezTo>
                  <a:cubicBezTo>
                    <a:pt x="791962" y="589814"/>
                    <a:pt x="793200" y="589071"/>
                    <a:pt x="793981" y="587947"/>
                  </a:cubicBezTo>
                  <a:cubicBezTo>
                    <a:pt x="794772" y="586823"/>
                    <a:pt x="795115" y="585309"/>
                    <a:pt x="794629" y="583718"/>
                  </a:cubicBezTo>
                  <a:cubicBezTo>
                    <a:pt x="794143" y="582127"/>
                    <a:pt x="792838" y="580451"/>
                    <a:pt x="791943" y="578717"/>
                  </a:cubicBezTo>
                  <a:cubicBezTo>
                    <a:pt x="791048" y="576993"/>
                    <a:pt x="790552" y="575212"/>
                    <a:pt x="790257" y="573964"/>
                  </a:cubicBezTo>
                  <a:cubicBezTo>
                    <a:pt x="789962" y="572726"/>
                    <a:pt x="789848" y="572021"/>
                    <a:pt x="789619" y="571412"/>
                  </a:cubicBezTo>
                  <a:cubicBezTo>
                    <a:pt x="789390" y="570812"/>
                    <a:pt x="789028" y="570307"/>
                    <a:pt x="789019" y="569907"/>
                  </a:cubicBezTo>
                  <a:cubicBezTo>
                    <a:pt x="789009" y="569507"/>
                    <a:pt x="789333" y="569211"/>
                    <a:pt x="789981" y="568973"/>
                  </a:cubicBezTo>
                  <a:cubicBezTo>
                    <a:pt x="790628" y="568735"/>
                    <a:pt x="791610" y="568554"/>
                    <a:pt x="792200" y="567983"/>
                  </a:cubicBezTo>
                  <a:cubicBezTo>
                    <a:pt x="792790" y="567411"/>
                    <a:pt x="793000" y="566430"/>
                    <a:pt x="793238" y="565496"/>
                  </a:cubicBezTo>
                  <a:cubicBezTo>
                    <a:pt x="793476" y="564563"/>
                    <a:pt x="793743" y="563677"/>
                    <a:pt x="794276" y="562887"/>
                  </a:cubicBezTo>
                  <a:cubicBezTo>
                    <a:pt x="794810" y="562096"/>
                    <a:pt x="795610" y="561420"/>
                    <a:pt x="796353" y="561020"/>
                  </a:cubicBezTo>
                  <a:cubicBezTo>
                    <a:pt x="797096" y="560620"/>
                    <a:pt x="797772" y="560506"/>
                    <a:pt x="798544" y="560667"/>
                  </a:cubicBezTo>
                  <a:cubicBezTo>
                    <a:pt x="799315" y="560829"/>
                    <a:pt x="800173" y="561277"/>
                    <a:pt x="800887" y="561725"/>
                  </a:cubicBezTo>
                  <a:cubicBezTo>
                    <a:pt x="801602" y="562163"/>
                    <a:pt x="802163" y="562611"/>
                    <a:pt x="802192" y="562906"/>
                  </a:cubicBezTo>
                  <a:cubicBezTo>
                    <a:pt x="802220" y="563201"/>
                    <a:pt x="801715" y="563354"/>
                    <a:pt x="801144" y="563582"/>
                  </a:cubicBezTo>
                  <a:cubicBezTo>
                    <a:pt x="800563" y="563820"/>
                    <a:pt x="799916" y="564144"/>
                    <a:pt x="799458" y="564677"/>
                  </a:cubicBezTo>
                  <a:cubicBezTo>
                    <a:pt x="799001" y="565211"/>
                    <a:pt x="798734" y="565954"/>
                    <a:pt x="798658" y="566868"/>
                  </a:cubicBezTo>
                  <a:cubicBezTo>
                    <a:pt x="798582" y="567783"/>
                    <a:pt x="798706" y="568878"/>
                    <a:pt x="799353" y="569507"/>
                  </a:cubicBezTo>
                  <a:cubicBezTo>
                    <a:pt x="800001" y="570126"/>
                    <a:pt x="801192" y="570278"/>
                    <a:pt x="802001" y="570421"/>
                  </a:cubicBezTo>
                  <a:cubicBezTo>
                    <a:pt x="802811" y="570573"/>
                    <a:pt x="803258" y="570716"/>
                    <a:pt x="803506" y="571516"/>
                  </a:cubicBezTo>
                  <a:cubicBezTo>
                    <a:pt x="803764" y="572316"/>
                    <a:pt x="803821" y="573764"/>
                    <a:pt x="804087" y="575307"/>
                  </a:cubicBezTo>
                  <a:cubicBezTo>
                    <a:pt x="804354" y="576850"/>
                    <a:pt x="804830" y="578479"/>
                    <a:pt x="805240" y="581441"/>
                  </a:cubicBezTo>
                  <a:cubicBezTo>
                    <a:pt x="805659" y="584404"/>
                    <a:pt x="806011" y="588699"/>
                    <a:pt x="805983" y="591376"/>
                  </a:cubicBezTo>
                  <a:cubicBezTo>
                    <a:pt x="805954" y="594053"/>
                    <a:pt x="805535" y="595119"/>
                    <a:pt x="805202" y="596415"/>
                  </a:cubicBezTo>
                  <a:cubicBezTo>
                    <a:pt x="804859" y="597701"/>
                    <a:pt x="804592" y="599215"/>
                    <a:pt x="804592" y="600330"/>
                  </a:cubicBezTo>
                  <a:cubicBezTo>
                    <a:pt x="804592" y="601444"/>
                    <a:pt x="804859" y="602149"/>
                    <a:pt x="804573" y="602120"/>
                  </a:cubicBezTo>
                  <a:cubicBezTo>
                    <a:pt x="804297" y="602092"/>
                    <a:pt x="803468" y="601320"/>
                    <a:pt x="802401" y="600568"/>
                  </a:cubicBezTo>
                  <a:cubicBezTo>
                    <a:pt x="801335" y="599815"/>
                    <a:pt x="800030" y="599072"/>
                    <a:pt x="798563" y="598787"/>
                  </a:cubicBezTo>
                  <a:cubicBezTo>
                    <a:pt x="797096" y="598510"/>
                    <a:pt x="795467" y="598682"/>
                    <a:pt x="794505" y="599044"/>
                  </a:cubicBezTo>
                  <a:cubicBezTo>
                    <a:pt x="793543" y="599405"/>
                    <a:pt x="793248" y="599930"/>
                    <a:pt x="793457" y="600787"/>
                  </a:cubicBezTo>
                  <a:cubicBezTo>
                    <a:pt x="793667" y="601644"/>
                    <a:pt x="794372" y="602835"/>
                    <a:pt x="795372" y="603835"/>
                  </a:cubicBezTo>
                  <a:cubicBezTo>
                    <a:pt x="796362" y="604844"/>
                    <a:pt x="797639" y="605673"/>
                    <a:pt x="798658" y="606711"/>
                  </a:cubicBezTo>
                  <a:cubicBezTo>
                    <a:pt x="799677" y="607749"/>
                    <a:pt x="800449" y="608997"/>
                    <a:pt x="801220" y="610398"/>
                  </a:cubicBezTo>
                  <a:cubicBezTo>
                    <a:pt x="801992" y="611807"/>
                    <a:pt x="802763" y="613379"/>
                    <a:pt x="803440" y="615332"/>
                  </a:cubicBezTo>
                  <a:cubicBezTo>
                    <a:pt x="804116" y="617284"/>
                    <a:pt x="804716" y="619627"/>
                    <a:pt x="805326" y="621361"/>
                  </a:cubicBezTo>
                  <a:cubicBezTo>
                    <a:pt x="805935" y="623094"/>
                    <a:pt x="806554" y="624218"/>
                    <a:pt x="807012" y="625466"/>
                  </a:cubicBezTo>
                  <a:cubicBezTo>
                    <a:pt x="807469" y="626714"/>
                    <a:pt x="807764" y="628076"/>
                    <a:pt x="808269" y="628800"/>
                  </a:cubicBezTo>
                  <a:cubicBezTo>
                    <a:pt x="808774" y="629524"/>
                    <a:pt x="809488" y="629619"/>
                    <a:pt x="810154" y="629286"/>
                  </a:cubicBezTo>
                  <a:cubicBezTo>
                    <a:pt x="810821" y="628962"/>
                    <a:pt x="811440" y="628219"/>
                    <a:pt x="811840" y="627362"/>
                  </a:cubicBezTo>
                  <a:cubicBezTo>
                    <a:pt x="812240" y="626504"/>
                    <a:pt x="812422" y="625523"/>
                    <a:pt x="812955" y="625075"/>
                  </a:cubicBezTo>
                  <a:cubicBezTo>
                    <a:pt x="813489" y="624628"/>
                    <a:pt x="814374" y="624723"/>
                    <a:pt x="815355" y="624542"/>
                  </a:cubicBezTo>
                  <a:cubicBezTo>
                    <a:pt x="816337" y="624361"/>
                    <a:pt x="817403" y="623923"/>
                    <a:pt x="818175" y="624028"/>
                  </a:cubicBezTo>
                  <a:cubicBezTo>
                    <a:pt x="818946" y="624132"/>
                    <a:pt x="819413" y="624780"/>
                    <a:pt x="820099" y="625390"/>
                  </a:cubicBezTo>
                  <a:cubicBezTo>
                    <a:pt x="820775" y="625999"/>
                    <a:pt x="821671" y="626561"/>
                    <a:pt x="822632" y="626838"/>
                  </a:cubicBezTo>
                  <a:cubicBezTo>
                    <a:pt x="823594" y="627114"/>
                    <a:pt x="824633" y="627114"/>
                    <a:pt x="825404" y="627533"/>
                  </a:cubicBezTo>
                  <a:cubicBezTo>
                    <a:pt x="826176" y="627952"/>
                    <a:pt x="826681" y="628781"/>
                    <a:pt x="827223" y="629352"/>
                  </a:cubicBezTo>
                  <a:cubicBezTo>
                    <a:pt x="827766" y="629933"/>
                    <a:pt x="828367" y="630257"/>
                    <a:pt x="829271" y="630657"/>
                  </a:cubicBezTo>
                  <a:cubicBezTo>
                    <a:pt x="830177" y="631057"/>
                    <a:pt x="831386" y="631533"/>
                    <a:pt x="832624" y="631876"/>
                  </a:cubicBezTo>
                  <a:cubicBezTo>
                    <a:pt x="833853" y="632219"/>
                    <a:pt x="835101" y="632429"/>
                    <a:pt x="835987" y="633105"/>
                  </a:cubicBezTo>
                  <a:cubicBezTo>
                    <a:pt x="836882" y="633781"/>
                    <a:pt x="837406" y="634943"/>
                    <a:pt x="838701" y="636277"/>
                  </a:cubicBezTo>
                  <a:cubicBezTo>
                    <a:pt x="839987" y="637610"/>
                    <a:pt x="842035" y="639125"/>
                    <a:pt x="843521" y="640706"/>
                  </a:cubicBezTo>
                  <a:cubicBezTo>
                    <a:pt x="844997" y="642287"/>
                    <a:pt x="845921" y="643954"/>
                    <a:pt x="847064" y="647116"/>
                  </a:cubicBezTo>
                  <a:cubicBezTo>
                    <a:pt x="848207" y="650288"/>
                    <a:pt x="849569" y="654965"/>
                    <a:pt x="850750" y="658804"/>
                  </a:cubicBezTo>
                  <a:cubicBezTo>
                    <a:pt x="851932" y="662642"/>
                    <a:pt x="852941" y="665633"/>
                    <a:pt x="853531" y="667262"/>
                  </a:cubicBezTo>
                  <a:cubicBezTo>
                    <a:pt x="854122" y="668890"/>
                    <a:pt x="854303" y="669157"/>
                    <a:pt x="854827" y="670119"/>
                  </a:cubicBezTo>
                  <a:cubicBezTo>
                    <a:pt x="855351" y="671081"/>
                    <a:pt x="856227" y="672738"/>
                    <a:pt x="857142" y="674406"/>
                  </a:cubicBezTo>
                  <a:cubicBezTo>
                    <a:pt x="858056" y="676072"/>
                    <a:pt x="859008" y="677739"/>
                    <a:pt x="859999" y="679949"/>
                  </a:cubicBezTo>
                  <a:cubicBezTo>
                    <a:pt x="860990" y="682168"/>
                    <a:pt x="862009" y="684921"/>
                    <a:pt x="862913" y="686540"/>
                  </a:cubicBezTo>
                  <a:cubicBezTo>
                    <a:pt x="863819" y="688160"/>
                    <a:pt x="864599" y="688636"/>
                    <a:pt x="865362" y="689045"/>
                  </a:cubicBezTo>
                  <a:cubicBezTo>
                    <a:pt x="866133" y="689455"/>
                    <a:pt x="866876" y="689798"/>
                    <a:pt x="867286" y="690474"/>
                  </a:cubicBezTo>
                  <a:cubicBezTo>
                    <a:pt x="867695" y="691160"/>
                    <a:pt x="867762" y="692179"/>
                    <a:pt x="868143" y="693417"/>
                  </a:cubicBezTo>
                  <a:cubicBezTo>
                    <a:pt x="868514" y="694665"/>
                    <a:pt x="869200" y="696123"/>
                    <a:pt x="870086" y="697246"/>
                  </a:cubicBezTo>
                  <a:cubicBezTo>
                    <a:pt x="870972" y="698370"/>
                    <a:pt x="872058" y="699151"/>
                    <a:pt x="873039" y="699942"/>
                  </a:cubicBezTo>
                  <a:cubicBezTo>
                    <a:pt x="874010" y="700723"/>
                    <a:pt x="874858" y="701504"/>
                    <a:pt x="875763" y="702790"/>
                  </a:cubicBezTo>
                  <a:cubicBezTo>
                    <a:pt x="876668" y="704066"/>
                    <a:pt x="877620" y="705838"/>
                    <a:pt x="878592" y="707114"/>
                  </a:cubicBezTo>
                  <a:cubicBezTo>
                    <a:pt x="879564" y="708391"/>
                    <a:pt x="880554" y="709181"/>
                    <a:pt x="881126" y="709314"/>
                  </a:cubicBezTo>
                  <a:cubicBezTo>
                    <a:pt x="881707" y="709448"/>
                    <a:pt x="881878" y="708943"/>
                    <a:pt x="882078" y="707953"/>
                  </a:cubicBezTo>
                  <a:cubicBezTo>
                    <a:pt x="882287" y="706962"/>
                    <a:pt x="882526" y="705495"/>
                    <a:pt x="882964" y="704419"/>
                  </a:cubicBezTo>
                  <a:cubicBezTo>
                    <a:pt x="883412" y="703352"/>
                    <a:pt x="884059" y="702666"/>
                    <a:pt x="884583" y="701999"/>
                  </a:cubicBezTo>
                  <a:cubicBezTo>
                    <a:pt x="885116" y="701333"/>
                    <a:pt x="885517" y="700685"/>
                    <a:pt x="886507" y="700361"/>
                  </a:cubicBezTo>
                  <a:cubicBezTo>
                    <a:pt x="887497" y="700037"/>
                    <a:pt x="889060" y="700037"/>
                    <a:pt x="890812" y="700037"/>
                  </a:cubicBezTo>
                  <a:cubicBezTo>
                    <a:pt x="892565" y="700037"/>
                    <a:pt x="894508" y="700037"/>
                    <a:pt x="895632" y="699732"/>
                  </a:cubicBezTo>
                  <a:cubicBezTo>
                    <a:pt x="896756" y="699428"/>
                    <a:pt x="897061" y="698808"/>
                    <a:pt x="897680" y="698475"/>
                  </a:cubicBezTo>
                  <a:cubicBezTo>
                    <a:pt x="898299" y="698132"/>
                    <a:pt x="899214" y="698065"/>
                    <a:pt x="900166" y="698285"/>
                  </a:cubicBezTo>
                  <a:cubicBezTo>
                    <a:pt x="901119" y="698504"/>
                    <a:pt x="902109" y="699018"/>
                    <a:pt x="903119" y="699218"/>
                  </a:cubicBezTo>
                  <a:cubicBezTo>
                    <a:pt x="904128" y="699428"/>
                    <a:pt x="905148" y="699323"/>
                    <a:pt x="905900" y="699132"/>
                  </a:cubicBezTo>
                  <a:cubicBezTo>
                    <a:pt x="906643" y="698942"/>
                    <a:pt x="907129" y="698675"/>
                    <a:pt x="907786" y="698999"/>
                  </a:cubicBezTo>
                  <a:cubicBezTo>
                    <a:pt x="908453" y="699323"/>
                    <a:pt x="909300" y="700237"/>
                    <a:pt x="910396" y="700580"/>
                  </a:cubicBezTo>
                  <a:cubicBezTo>
                    <a:pt x="911481" y="700923"/>
                    <a:pt x="912815" y="700675"/>
                    <a:pt x="913730" y="700371"/>
                  </a:cubicBezTo>
                  <a:cubicBezTo>
                    <a:pt x="914653" y="700066"/>
                    <a:pt x="915159" y="699685"/>
                    <a:pt x="915996" y="699894"/>
                  </a:cubicBezTo>
                  <a:cubicBezTo>
                    <a:pt x="916835" y="700094"/>
                    <a:pt x="917987" y="700885"/>
                    <a:pt x="918892" y="701666"/>
                  </a:cubicBezTo>
                  <a:cubicBezTo>
                    <a:pt x="919797" y="702456"/>
                    <a:pt x="920445" y="703237"/>
                    <a:pt x="921397" y="703828"/>
                  </a:cubicBezTo>
                  <a:cubicBezTo>
                    <a:pt x="922349" y="704428"/>
                    <a:pt x="923607" y="704828"/>
                    <a:pt x="924550" y="705190"/>
                  </a:cubicBezTo>
                  <a:cubicBezTo>
                    <a:pt x="925483" y="705552"/>
                    <a:pt x="926103" y="705857"/>
                    <a:pt x="926617" y="706333"/>
                  </a:cubicBezTo>
                  <a:cubicBezTo>
                    <a:pt x="927131" y="706809"/>
                    <a:pt x="927531" y="707457"/>
                    <a:pt x="927455" y="708153"/>
                  </a:cubicBezTo>
                  <a:cubicBezTo>
                    <a:pt x="927369" y="708848"/>
                    <a:pt x="926788" y="709600"/>
                    <a:pt x="926360" y="710486"/>
                  </a:cubicBezTo>
                  <a:cubicBezTo>
                    <a:pt x="925931" y="711372"/>
                    <a:pt x="925664" y="712391"/>
                    <a:pt x="926007" y="713010"/>
                  </a:cubicBezTo>
                  <a:cubicBezTo>
                    <a:pt x="926350" y="713620"/>
                    <a:pt x="927303" y="713829"/>
                    <a:pt x="927912" y="714430"/>
                  </a:cubicBezTo>
                  <a:cubicBezTo>
                    <a:pt x="928532" y="715020"/>
                    <a:pt x="928798" y="716011"/>
                    <a:pt x="929484" y="716915"/>
                  </a:cubicBezTo>
                  <a:cubicBezTo>
                    <a:pt x="930160" y="717820"/>
                    <a:pt x="931256" y="718639"/>
                    <a:pt x="932589" y="719611"/>
                  </a:cubicBezTo>
                  <a:cubicBezTo>
                    <a:pt x="933913" y="720583"/>
                    <a:pt x="935485" y="721707"/>
                    <a:pt x="937409" y="723288"/>
                  </a:cubicBezTo>
                  <a:cubicBezTo>
                    <a:pt x="939333" y="724869"/>
                    <a:pt x="941619" y="726917"/>
                    <a:pt x="943476" y="729098"/>
                  </a:cubicBezTo>
                  <a:cubicBezTo>
                    <a:pt x="945333" y="731279"/>
                    <a:pt x="946762" y="733594"/>
                    <a:pt x="947639" y="735251"/>
                  </a:cubicBezTo>
                  <a:cubicBezTo>
                    <a:pt x="948505" y="736908"/>
                    <a:pt x="948810" y="737889"/>
                    <a:pt x="949344" y="738537"/>
                  </a:cubicBezTo>
                  <a:cubicBezTo>
                    <a:pt x="949867" y="739185"/>
                    <a:pt x="950620" y="739490"/>
                    <a:pt x="951373" y="739747"/>
                  </a:cubicBezTo>
                  <a:cubicBezTo>
                    <a:pt x="952115" y="740004"/>
                    <a:pt x="952868" y="740204"/>
                    <a:pt x="953059" y="740785"/>
                  </a:cubicBezTo>
                  <a:cubicBezTo>
                    <a:pt x="953249" y="741366"/>
                    <a:pt x="952868" y="742319"/>
                    <a:pt x="952687" y="743595"/>
                  </a:cubicBezTo>
                  <a:cubicBezTo>
                    <a:pt x="952496" y="744871"/>
                    <a:pt x="952496" y="746471"/>
                    <a:pt x="953011" y="747396"/>
                  </a:cubicBezTo>
                  <a:cubicBezTo>
                    <a:pt x="953516" y="748319"/>
                    <a:pt x="954544" y="748558"/>
                    <a:pt x="955563" y="748900"/>
                  </a:cubicBezTo>
                  <a:cubicBezTo>
                    <a:pt x="956583" y="749243"/>
                    <a:pt x="957611" y="749681"/>
                    <a:pt x="958649" y="750634"/>
                  </a:cubicBezTo>
                  <a:cubicBezTo>
                    <a:pt x="959688" y="751587"/>
                    <a:pt x="960745" y="753053"/>
                    <a:pt x="961507" y="754454"/>
                  </a:cubicBezTo>
                  <a:cubicBezTo>
                    <a:pt x="962278" y="755854"/>
                    <a:pt x="962754" y="757178"/>
                    <a:pt x="963184" y="758407"/>
                  </a:cubicBezTo>
                  <a:cubicBezTo>
                    <a:pt x="963603" y="759635"/>
                    <a:pt x="963983" y="760759"/>
                    <a:pt x="964526" y="761330"/>
                  </a:cubicBezTo>
                  <a:cubicBezTo>
                    <a:pt x="965069" y="761912"/>
                    <a:pt x="965784" y="761940"/>
                    <a:pt x="966432" y="762064"/>
                  </a:cubicBezTo>
                  <a:cubicBezTo>
                    <a:pt x="967079" y="762188"/>
                    <a:pt x="967660" y="762388"/>
                    <a:pt x="968136" y="762902"/>
                  </a:cubicBezTo>
                  <a:cubicBezTo>
                    <a:pt x="968613" y="763417"/>
                    <a:pt x="968984" y="764226"/>
                    <a:pt x="968765" y="764950"/>
                  </a:cubicBezTo>
                  <a:cubicBezTo>
                    <a:pt x="968546" y="765664"/>
                    <a:pt x="967727" y="766274"/>
                    <a:pt x="966955" y="767131"/>
                  </a:cubicBezTo>
                  <a:cubicBezTo>
                    <a:pt x="966184" y="767988"/>
                    <a:pt x="965469" y="769074"/>
                    <a:pt x="965050" y="771237"/>
                  </a:cubicBezTo>
                  <a:cubicBezTo>
                    <a:pt x="964622" y="773399"/>
                    <a:pt x="964488" y="776637"/>
                    <a:pt x="964746" y="779247"/>
                  </a:cubicBezTo>
                  <a:cubicBezTo>
                    <a:pt x="965003" y="781848"/>
                    <a:pt x="965650" y="783829"/>
                    <a:pt x="966365" y="785324"/>
                  </a:cubicBezTo>
                  <a:cubicBezTo>
                    <a:pt x="967079" y="786829"/>
                    <a:pt x="967860" y="787848"/>
                    <a:pt x="968651" y="788782"/>
                  </a:cubicBezTo>
                  <a:cubicBezTo>
                    <a:pt x="969432" y="789725"/>
                    <a:pt x="970222" y="790572"/>
                    <a:pt x="970851" y="791420"/>
                  </a:cubicBezTo>
                  <a:cubicBezTo>
                    <a:pt x="971480" y="792277"/>
                    <a:pt x="971956" y="793125"/>
                    <a:pt x="972756" y="793639"/>
                  </a:cubicBezTo>
                  <a:cubicBezTo>
                    <a:pt x="973556" y="794154"/>
                    <a:pt x="974680" y="794316"/>
                    <a:pt x="975690" y="794801"/>
                  </a:cubicBezTo>
                  <a:cubicBezTo>
                    <a:pt x="976690" y="795278"/>
                    <a:pt x="977585" y="796059"/>
                    <a:pt x="978804" y="796535"/>
                  </a:cubicBezTo>
                  <a:cubicBezTo>
                    <a:pt x="980033" y="797011"/>
                    <a:pt x="981595" y="797183"/>
                    <a:pt x="982843" y="796773"/>
                  </a:cubicBezTo>
                  <a:cubicBezTo>
                    <a:pt x="984091" y="796363"/>
                    <a:pt x="985005" y="795373"/>
                    <a:pt x="985843" y="794782"/>
                  </a:cubicBezTo>
                  <a:cubicBezTo>
                    <a:pt x="986682" y="794182"/>
                    <a:pt x="987424" y="793982"/>
                    <a:pt x="988844" y="793916"/>
                  </a:cubicBezTo>
                  <a:cubicBezTo>
                    <a:pt x="990263" y="793849"/>
                    <a:pt x="992339" y="793916"/>
                    <a:pt x="993806" y="793678"/>
                  </a:cubicBezTo>
                  <a:cubicBezTo>
                    <a:pt x="995273" y="793439"/>
                    <a:pt x="996121" y="792897"/>
                    <a:pt x="997112" y="792449"/>
                  </a:cubicBezTo>
                  <a:cubicBezTo>
                    <a:pt x="998102" y="792011"/>
                    <a:pt x="999226" y="791668"/>
                    <a:pt x="1000417" y="791277"/>
                  </a:cubicBezTo>
                  <a:cubicBezTo>
                    <a:pt x="1001607" y="790887"/>
                    <a:pt x="1002874" y="790439"/>
                    <a:pt x="1003741" y="789553"/>
                  </a:cubicBezTo>
                  <a:cubicBezTo>
                    <a:pt x="1004608" y="788667"/>
                    <a:pt x="1005084" y="787343"/>
                    <a:pt x="1005532" y="786315"/>
                  </a:cubicBezTo>
                  <a:cubicBezTo>
                    <a:pt x="1005970" y="785296"/>
                    <a:pt x="1006379" y="784581"/>
                    <a:pt x="1006894" y="784095"/>
                  </a:cubicBezTo>
                  <a:cubicBezTo>
                    <a:pt x="1007408" y="783619"/>
                    <a:pt x="1008017" y="783381"/>
                    <a:pt x="1008856" y="783352"/>
                  </a:cubicBezTo>
                  <a:cubicBezTo>
                    <a:pt x="1009694" y="783314"/>
                    <a:pt x="1010751" y="783486"/>
                    <a:pt x="1011732" y="783772"/>
                  </a:cubicBezTo>
                  <a:cubicBezTo>
                    <a:pt x="1012723" y="784067"/>
                    <a:pt x="1013637" y="784467"/>
                    <a:pt x="1014733" y="784229"/>
                  </a:cubicBezTo>
                  <a:cubicBezTo>
                    <a:pt x="1015828" y="783990"/>
                    <a:pt x="1017085" y="783105"/>
                    <a:pt x="1018162" y="782543"/>
                  </a:cubicBezTo>
                  <a:cubicBezTo>
                    <a:pt x="1019228" y="781981"/>
                    <a:pt x="1020114" y="781743"/>
                    <a:pt x="1021086" y="781943"/>
                  </a:cubicBezTo>
                  <a:cubicBezTo>
                    <a:pt x="1022057" y="782143"/>
                    <a:pt x="1023115" y="782790"/>
                    <a:pt x="1024325" y="783352"/>
                  </a:cubicBezTo>
                  <a:cubicBezTo>
                    <a:pt x="1025534" y="783914"/>
                    <a:pt x="1026896" y="784391"/>
                    <a:pt x="1027973" y="784562"/>
                  </a:cubicBezTo>
                  <a:cubicBezTo>
                    <a:pt x="1029049" y="784733"/>
                    <a:pt x="1029830" y="784600"/>
                    <a:pt x="1030478" y="783933"/>
                  </a:cubicBezTo>
                  <a:cubicBezTo>
                    <a:pt x="1031125" y="783267"/>
                    <a:pt x="1031640" y="782076"/>
                    <a:pt x="1032211" y="781095"/>
                  </a:cubicBezTo>
                  <a:cubicBezTo>
                    <a:pt x="1032792" y="780104"/>
                    <a:pt x="1033440" y="779323"/>
                    <a:pt x="1034545" y="778552"/>
                  </a:cubicBezTo>
                  <a:cubicBezTo>
                    <a:pt x="1035649" y="777780"/>
                    <a:pt x="1037221" y="777037"/>
                    <a:pt x="1038774" y="776494"/>
                  </a:cubicBezTo>
                  <a:cubicBezTo>
                    <a:pt x="1040326" y="775951"/>
                    <a:pt x="1041860" y="775609"/>
                    <a:pt x="1042774" y="775142"/>
                  </a:cubicBezTo>
                  <a:cubicBezTo>
                    <a:pt x="1043688" y="774685"/>
                    <a:pt x="1044003" y="774104"/>
                    <a:pt x="1044088" y="773237"/>
                  </a:cubicBezTo>
                  <a:cubicBezTo>
                    <a:pt x="1044175" y="772370"/>
                    <a:pt x="1044031" y="771208"/>
                    <a:pt x="1044051" y="770255"/>
                  </a:cubicBezTo>
                  <a:cubicBezTo>
                    <a:pt x="1044070" y="769303"/>
                    <a:pt x="1044231" y="768560"/>
                    <a:pt x="1044698" y="767988"/>
                  </a:cubicBezTo>
                  <a:cubicBezTo>
                    <a:pt x="1045155" y="767427"/>
                    <a:pt x="1045908" y="767055"/>
                    <a:pt x="1046946" y="766998"/>
                  </a:cubicBezTo>
                  <a:cubicBezTo>
                    <a:pt x="1047984" y="766950"/>
                    <a:pt x="1049318" y="767217"/>
                    <a:pt x="1050966" y="767665"/>
                  </a:cubicBezTo>
                  <a:cubicBezTo>
                    <a:pt x="1052614" y="768112"/>
                    <a:pt x="1054595" y="768722"/>
                    <a:pt x="1055890" y="768874"/>
                  </a:cubicBezTo>
                  <a:cubicBezTo>
                    <a:pt x="1057185" y="769027"/>
                    <a:pt x="1057795" y="768722"/>
                    <a:pt x="1058138" y="768131"/>
                  </a:cubicBezTo>
                  <a:cubicBezTo>
                    <a:pt x="1058481" y="767531"/>
                    <a:pt x="1058547" y="766646"/>
                    <a:pt x="1058853" y="765712"/>
                  </a:cubicBezTo>
                  <a:cubicBezTo>
                    <a:pt x="1059157" y="764779"/>
                    <a:pt x="1059710" y="763788"/>
                    <a:pt x="1061053" y="762388"/>
                  </a:cubicBezTo>
                  <a:cubicBezTo>
                    <a:pt x="1062396" y="760988"/>
                    <a:pt x="1064548" y="759188"/>
                    <a:pt x="1065977" y="757654"/>
                  </a:cubicBezTo>
                  <a:cubicBezTo>
                    <a:pt x="1067406" y="756120"/>
                    <a:pt x="1068120" y="754863"/>
                    <a:pt x="1068530" y="753529"/>
                  </a:cubicBezTo>
                  <a:cubicBezTo>
                    <a:pt x="1068939" y="752206"/>
                    <a:pt x="1069044" y="750806"/>
                    <a:pt x="1069501" y="749624"/>
                  </a:cubicBezTo>
                  <a:cubicBezTo>
                    <a:pt x="1069958" y="748453"/>
                    <a:pt x="1070778" y="747491"/>
                    <a:pt x="1071854" y="746643"/>
                  </a:cubicBezTo>
                  <a:cubicBezTo>
                    <a:pt x="1072921" y="745786"/>
                    <a:pt x="1074255" y="745043"/>
                    <a:pt x="1075074" y="743748"/>
                  </a:cubicBezTo>
                  <a:cubicBezTo>
                    <a:pt x="1075893" y="742452"/>
                    <a:pt x="1076198" y="740614"/>
                    <a:pt x="1076150" y="739357"/>
                  </a:cubicBezTo>
                  <a:cubicBezTo>
                    <a:pt x="1076102" y="738099"/>
                    <a:pt x="1075693" y="737413"/>
                    <a:pt x="1075159" y="737004"/>
                  </a:cubicBezTo>
                  <a:cubicBezTo>
                    <a:pt x="1074626" y="736594"/>
                    <a:pt x="1073978" y="736461"/>
                    <a:pt x="1073559" y="735642"/>
                  </a:cubicBezTo>
                  <a:cubicBezTo>
                    <a:pt x="1073130" y="734822"/>
                    <a:pt x="1072930" y="733327"/>
                    <a:pt x="1072626" y="732079"/>
                  </a:cubicBezTo>
                  <a:cubicBezTo>
                    <a:pt x="1072321" y="730831"/>
                    <a:pt x="1071911" y="729850"/>
                    <a:pt x="1071140" y="728688"/>
                  </a:cubicBezTo>
                  <a:cubicBezTo>
                    <a:pt x="1070368" y="727526"/>
                    <a:pt x="1069245" y="726202"/>
                    <a:pt x="1068806" y="724516"/>
                  </a:cubicBezTo>
                  <a:cubicBezTo>
                    <a:pt x="1068368" y="722830"/>
                    <a:pt x="1068606" y="720783"/>
                    <a:pt x="1069015" y="719402"/>
                  </a:cubicBezTo>
                  <a:cubicBezTo>
                    <a:pt x="1069425" y="718020"/>
                    <a:pt x="1070006" y="717306"/>
                    <a:pt x="1070616" y="716306"/>
                  </a:cubicBezTo>
                  <a:cubicBezTo>
                    <a:pt x="1071225" y="715296"/>
                    <a:pt x="1071873" y="714001"/>
                    <a:pt x="1071844" y="712744"/>
                  </a:cubicBezTo>
                  <a:cubicBezTo>
                    <a:pt x="1071816" y="711486"/>
                    <a:pt x="1071101" y="710257"/>
                    <a:pt x="1070673" y="709286"/>
                  </a:cubicBezTo>
                  <a:cubicBezTo>
                    <a:pt x="1070244" y="708315"/>
                    <a:pt x="1070111" y="707600"/>
                    <a:pt x="1070482" y="706781"/>
                  </a:cubicBezTo>
                  <a:cubicBezTo>
                    <a:pt x="1070854" y="705962"/>
                    <a:pt x="1071750" y="705047"/>
                    <a:pt x="1072387" y="703647"/>
                  </a:cubicBezTo>
                  <a:cubicBezTo>
                    <a:pt x="1073035" y="702247"/>
                    <a:pt x="1073445" y="700380"/>
                    <a:pt x="1073664" y="698485"/>
                  </a:cubicBezTo>
                  <a:cubicBezTo>
                    <a:pt x="1073883" y="696599"/>
                    <a:pt x="1073921" y="694684"/>
                    <a:pt x="1074178" y="693055"/>
                  </a:cubicBezTo>
                  <a:cubicBezTo>
                    <a:pt x="1074435" y="691417"/>
                    <a:pt x="1074912" y="690055"/>
                    <a:pt x="1075607" y="688893"/>
                  </a:cubicBezTo>
                  <a:cubicBezTo>
                    <a:pt x="1076302" y="687731"/>
                    <a:pt x="1077226" y="686778"/>
                    <a:pt x="1078197" y="686150"/>
                  </a:cubicBezTo>
                  <a:cubicBezTo>
                    <a:pt x="1079169" y="685521"/>
                    <a:pt x="1080189" y="685216"/>
                    <a:pt x="1080874" y="685054"/>
                  </a:cubicBezTo>
                  <a:cubicBezTo>
                    <a:pt x="1081551" y="684902"/>
                    <a:pt x="1081893" y="684902"/>
                    <a:pt x="1082360" y="685102"/>
                  </a:cubicBezTo>
                  <a:cubicBezTo>
                    <a:pt x="1082818" y="685312"/>
                    <a:pt x="1083398" y="685712"/>
                    <a:pt x="1083827" y="686455"/>
                  </a:cubicBezTo>
                  <a:cubicBezTo>
                    <a:pt x="1084256" y="687188"/>
                    <a:pt x="1084522" y="688245"/>
                    <a:pt x="1084684" y="689417"/>
                  </a:cubicBezTo>
                  <a:cubicBezTo>
                    <a:pt x="1084837" y="690598"/>
                    <a:pt x="1084875" y="691884"/>
                    <a:pt x="1085294" y="692703"/>
                  </a:cubicBezTo>
                  <a:cubicBezTo>
                    <a:pt x="1085713" y="693522"/>
                    <a:pt x="1086542" y="693865"/>
                    <a:pt x="1087104" y="693779"/>
                  </a:cubicBezTo>
                  <a:cubicBezTo>
                    <a:pt x="1087665" y="693694"/>
                    <a:pt x="1087970" y="693179"/>
                    <a:pt x="1088123" y="692417"/>
                  </a:cubicBezTo>
                  <a:cubicBezTo>
                    <a:pt x="1088275" y="691646"/>
                    <a:pt x="1088275" y="690627"/>
                    <a:pt x="1088161" y="689607"/>
                  </a:cubicBezTo>
                  <a:cubicBezTo>
                    <a:pt x="1088037" y="688588"/>
                    <a:pt x="1087809" y="687559"/>
                    <a:pt x="1087770" y="686455"/>
                  </a:cubicBezTo>
                  <a:cubicBezTo>
                    <a:pt x="1087732" y="685340"/>
                    <a:pt x="1087904" y="684149"/>
                    <a:pt x="1087970" y="680644"/>
                  </a:cubicBezTo>
                  <a:cubicBezTo>
                    <a:pt x="1088037" y="677139"/>
                    <a:pt x="1087999" y="671310"/>
                    <a:pt x="1087428" y="666709"/>
                  </a:cubicBezTo>
                  <a:cubicBezTo>
                    <a:pt x="1086846" y="662109"/>
                    <a:pt x="1085723" y="658737"/>
                    <a:pt x="1084770" y="656165"/>
                  </a:cubicBezTo>
                  <a:cubicBezTo>
                    <a:pt x="1083817" y="653593"/>
                    <a:pt x="1083037" y="651822"/>
                    <a:pt x="1082894" y="650222"/>
                  </a:cubicBezTo>
                  <a:cubicBezTo>
                    <a:pt x="1082760" y="648621"/>
                    <a:pt x="1083265" y="647192"/>
                    <a:pt x="1083503" y="645621"/>
                  </a:cubicBezTo>
                  <a:cubicBezTo>
                    <a:pt x="1083741" y="644049"/>
                    <a:pt x="1083713" y="642344"/>
                    <a:pt x="1083484" y="640830"/>
                  </a:cubicBezTo>
                  <a:cubicBezTo>
                    <a:pt x="1083265" y="639315"/>
                    <a:pt x="1082855" y="637991"/>
                    <a:pt x="1082646" y="636210"/>
                  </a:cubicBezTo>
                  <a:cubicBezTo>
                    <a:pt x="1082436" y="634438"/>
                    <a:pt x="1082436" y="632229"/>
                    <a:pt x="1081960" y="622751"/>
                  </a:cubicBezTo>
                  <a:cubicBezTo>
                    <a:pt x="1081484" y="613283"/>
                    <a:pt x="1080532" y="596548"/>
                    <a:pt x="1079646" y="584099"/>
                  </a:cubicBezTo>
                  <a:cubicBezTo>
                    <a:pt x="1078760" y="571640"/>
                    <a:pt x="1077940" y="563468"/>
                    <a:pt x="1076550" y="554772"/>
                  </a:cubicBezTo>
                  <a:cubicBezTo>
                    <a:pt x="1075150" y="546085"/>
                    <a:pt x="1073178" y="536883"/>
                    <a:pt x="1070178" y="528759"/>
                  </a:cubicBezTo>
                  <a:cubicBezTo>
                    <a:pt x="1067177" y="520634"/>
                    <a:pt x="1063158" y="513576"/>
                    <a:pt x="1059748" y="508194"/>
                  </a:cubicBezTo>
                  <a:cubicBezTo>
                    <a:pt x="1056338" y="502813"/>
                    <a:pt x="1053547" y="499098"/>
                    <a:pt x="1050890" y="495059"/>
                  </a:cubicBezTo>
                  <a:cubicBezTo>
                    <a:pt x="1048232" y="491020"/>
                    <a:pt x="1045708" y="486658"/>
                    <a:pt x="1042184" y="480753"/>
                  </a:cubicBezTo>
                  <a:cubicBezTo>
                    <a:pt x="1038660" y="474838"/>
                    <a:pt x="1034126" y="467379"/>
                    <a:pt x="1029877" y="460169"/>
                  </a:cubicBezTo>
                  <a:cubicBezTo>
                    <a:pt x="1025639" y="452959"/>
                    <a:pt x="1021686" y="446015"/>
                    <a:pt x="1019267" y="441843"/>
                  </a:cubicBezTo>
                  <a:cubicBezTo>
                    <a:pt x="1016847" y="437671"/>
                    <a:pt x="1015961" y="436271"/>
                    <a:pt x="1014923" y="435042"/>
                  </a:cubicBezTo>
                  <a:cubicBezTo>
                    <a:pt x="1013885" y="433814"/>
                    <a:pt x="1012694" y="432756"/>
                    <a:pt x="1011875" y="431280"/>
                  </a:cubicBezTo>
                  <a:cubicBezTo>
                    <a:pt x="1011056" y="429794"/>
                    <a:pt x="1010618" y="427889"/>
                    <a:pt x="1009627" y="426289"/>
                  </a:cubicBezTo>
                  <a:cubicBezTo>
                    <a:pt x="1008637" y="424688"/>
                    <a:pt x="1007103" y="423393"/>
                    <a:pt x="1005894" y="421860"/>
                  </a:cubicBezTo>
                  <a:cubicBezTo>
                    <a:pt x="1004684" y="420326"/>
                    <a:pt x="1003798" y="418554"/>
                    <a:pt x="1002893" y="416268"/>
                  </a:cubicBezTo>
                  <a:cubicBezTo>
                    <a:pt x="1001988" y="413982"/>
                    <a:pt x="1001074" y="411192"/>
                    <a:pt x="999150" y="407610"/>
                  </a:cubicBezTo>
                  <a:cubicBezTo>
                    <a:pt x="997226" y="404029"/>
                    <a:pt x="994292" y="399666"/>
                    <a:pt x="990634" y="394932"/>
                  </a:cubicBezTo>
                  <a:cubicBezTo>
                    <a:pt x="986968" y="390198"/>
                    <a:pt x="982577" y="385084"/>
                    <a:pt x="979766" y="381626"/>
                  </a:cubicBezTo>
                  <a:cubicBezTo>
                    <a:pt x="976957" y="378168"/>
                    <a:pt x="975728" y="376359"/>
                    <a:pt x="973651" y="373615"/>
                  </a:cubicBezTo>
                  <a:cubicBezTo>
                    <a:pt x="971575" y="370872"/>
                    <a:pt x="968641" y="367195"/>
                    <a:pt x="966003" y="363567"/>
                  </a:cubicBezTo>
                  <a:cubicBezTo>
                    <a:pt x="963364" y="359938"/>
                    <a:pt x="961012" y="356356"/>
                    <a:pt x="959202" y="352489"/>
                  </a:cubicBezTo>
                  <a:cubicBezTo>
                    <a:pt x="957392" y="348622"/>
                    <a:pt x="956135" y="344469"/>
                    <a:pt x="954992" y="340478"/>
                  </a:cubicBezTo>
                  <a:cubicBezTo>
                    <a:pt x="953849" y="336496"/>
                    <a:pt x="952829" y="332677"/>
                    <a:pt x="951925" y="329419"/>
                  </a:cubicBezTo>
                  <a:cubicBezTo>
                    <a:pt x="951020" y="326162"/>
                    <a:pt x="950239" y="323476"/>
                    <a:pt x="949963" y="321304"/>
                  </a:cubicBezTo>
                  <a:cubicBezTo>
                    <a:pt x="949687" y="319142"/>
                    <a:pt x="949924" y="317504"/>
                    <a:pt x="950410" y="315989"/>
                  </a:cubicBezTo>
                  <a:cubicBezTo>
                    <a:pt x="950887" y="314475"/>
                    <a:pt x="951601" y="313075"/>
                    <a:pt x="952486" y="311855"/>
                  </a:cubicBezTo>
                  <a:cubicBezTo>
                    <a:pt x="953372" y="310627"/>
                    <a:pt x="954430" y="309569"/>
                    <a:pt x="955363" y="308664"/>
                  </a:cubicBezTo>
                  <a:cubicBezTo>
                    <a:pt x="956297" y="307760"/>
                    <a:pt x="957116" y="307017"/>
                    <a:pt x="956944" y="306007"/>
                  </a:cubicBezTo>
                  <a:cubicBezTo>
                    <a:pt x="956773" y="305007"/>
                    <a:pt x="955621" y="303740"/>
                    <a:pt x="954715" y="302654"/>
                  </a:cubicBezTo>
                  <a:cubicBezTo>
                    <a:pt x="953811" y="301559"/>
                    <a:pt x="953163" y="300644"/>
                    <a:pt x="952430" y="299063"/>
                  </a:cubicBezTo>
                  <a:cubicBezTo>
                    <a:pt x="951696" y="297482"/>
                    <a:pt x="950877" y="295234"/>
                    <a:pt x="946210" y="289843"/>
                  </a:cubicBezTo>
                  <a:cubicBezTo>
                    <a:pt x="941542" y="284462"/>
                    <a:pt x="933027" y="275937"/>
                    <a:pt x="928284" y="271164"/>
                  </a:cubicBezTo>
                  <a:cubicBezTo>
                    <a:pt x="923550" y="266393"/>
                    <a:pt x="922597" y="265373"/>
                    <a:pt x="921397" y="263735"/>
                  </a:cubicBezTo>
                  <a:cubicBezTo>
                    <a:pt x="920206" y="262097"/>
                    <a:pt x="918768" y="259849"/>
                    <a:pt x="913634" y="254181"/>
                  </a:cubicBezTo>
                  <a:cubicBezTo>
                    <a:pt x="908491" y="248504"/>
                    <a:pt x="899633" y="239408"/>
                    <a:pt x="892317" y="231360"/>
                  </a:cubicBezTo>
                  <a:cubicBezTo>
                    <a:pt x="885002" y="223301"/>
                    <a:pt x="879249" y="216291"/>
                    <a:pt x="873991" y="208738"/>
                  </a:cubicBezTo>
                  <a:cubicBezTo>
                    <a:pt x="868733" y="201184"/>
                    <a:pt x="863980" y="193098"/>
                    <a:pt x="859142" y="185573"/>
                  </a:cubicBezTo>
                  <a:cubicBezTo>
                    <a:pt x="854313" y="178039"/>
                    <a:pt x="849388" y="171066"/>
                    <a:pt x="845512" y="164885"/>
                  </a:cubicBezTo>
                  <a:cubicBezTo>
                    <a:pt x="841625" y="158703"/>
                    <a:pt x="838768" y="153312"/>
                    <a:pt x="835129" y="147521"/>
                  </a:cubicBezTo>
                  <a:cubicBezTo>
                    <a:pt x="831481" y="141729"/>
                    <a:pt x="827042" y="135548"/>
                    <a:pt x="824509" y="131033"/>
                  </a:cubicBezTo>
                  <a:cubicBezTo>
                    <a:pt x="821975" y="126508"/>
                    <a:pt x="821337" y="123660"/>
                    <a:pt x="820385" y="121041"/>
                  </a:cubicBezTo>
                  <a:cubicBezTo>
                    <a:pt x="819432" y="118422"/>
                    <a:pt x="818165" y="116050"/>
                    <a:pt x="816022" y="112640"/>
                  </a:cubicBezTo>
                  <a:cubicBezTo>
                    <a:pt x="813879" y="109230"/>
                    <a:pt x="810869" y="104791"/>
                    <a:pt x="806983" y="95438"/>
                  </a:cubicBezTo>
                  <a:cubicBezTo>
                    <a:pt x="803097" y="86084"/>
                    <a:pt x="798344" y="71816"/>
                    <a:pt x="795486" y="62700"/>
                  </a:cubicBezTo>
                  <a:cubicBezTo>
                    <a:pt x="792629" y="53585"/>
                    <a:pt x="791686" y="49622"/>
                    <a:pt x="790648" y="45974"/>
                  </a:cubicBezTo>
                  <a:cubicBezTo>
                    <a:pt x="789619" y="42326"/>
                    <a:pt x="788505" y="39002"/>
                    <a:pt x="787123" y="37107"/>
                  </a:cubicBezTo>
                  <a:cubicBezTo>
                    <a:pt x="785742" y="35211"/>
                    <a:pt x="784085" y="34754"/>
                    <a:pt x="783208" y="33830"/>
                  </a:cubicBezTo>
                  <a:cubicBezTo>
                    <a:pt x="782332" y="32906"/>
                    <a:pt x="782246" y="31506"/>
                    <a:pt x="781818" y="30268"/>
                  </a:cubicBezTo>
                  <a:cubicBezTo>
                    <a:pt x="781389" y="29029"/>
                    <a:pt x="780618" y="27953"/>
                    <a:pt x="780199" y="26553"/>
                  </a:cubicBezTo>
                  <a:cubicBezTo>
                    <a:pt x="779770" y="25153"/>
                    <a:pt x="779684" y="23438"/>
                    <a:pt x="779541" y="21057"/>
                  </a:cubicBezTo>
                  <a:cubicBezTo>
                    <a:pt x="779408" y="18666"/>
                    <a:pt x="779227" y="15599"/>
                    <a:pt x="778980" y="12942"/>
                  </a:cubicBezTo>
                  <a:cubicBezTo>
                    <a:pt x="778732" y="10284"/>
                    <a:pt x="778417" y="8027"/>
                    <a:pt x="777579" y="6455"/>
                  </a:cubicBezTo>
                  <a:cubicBezTo>
                    <a:pt x="777503" y="6303"/>
                    <a:pt x="777418" y="6160"/>
                    <a:pt x="777331" y="6027"/>
                  </a:cubicBezTo>
                  <a:cubicBezTo>
                    <a:pt x="777312" y="6036"/>
                    <a:pt x="777284" y="6036"/>
                    <a:pt x="777265" y="6046"/>
                  </a:cubicBezTo>
                  <a:cubicBezTo>
                    <a:pt x="775636" y="6465"/>
                    <a:pt x="773693" y="6465"/>
                    <a:pt x="771912" y="6008"/>
                  </a:cubicBezTo>
                  <a:lnTo>
                    <a:pt x="759977" y="6008"/>
                  </a:lnTo>
                  <a:cubicBezTo>
                    <a:pt x="757434" y="6455"/>
                    <a:pt x="754519" y="6455"/>
                    <a:pt x="752071" y="6141"/>
                  </a:cubicBezTo>
                  <a:cubicBezTo>
                    <a:pt x="750166" y="5893"/>
                    <a:pt x="748547" y="5465"/>
                    <a:pt x="746842" y="5284"/>
                  </a:cubicBezTo>
                  <a:lnTo>
                    <a:pt x="745385" y="5198"/>
                  </a:lnTo>
                  <a:cubicBezTo>
                    <a:pt x="743108" y="5198"/>
                    <a:pt x="740537" y="5827"/>
                    <a:pt x="738536" y="5588"/>
                  </a:cubicBezTo>
                  <a:cubicBezTo>
                    <a:pt x="736536" y="5350"/>
                    <a:pt x="735107" y="4246"/>
                    <a:pt x="733517" y="3798"/>
                  </a:cubicBezTo>
                  <a:lnTo>
                    <a:pt x="731297" y="3503"/>
                  </a:lnTo>
                  <a:cubicBezTo>
                    <a:pt x="730306" y="3464"/>
                    <a:pt x="729250" y="3493"/>
                    <a:pt x="728087" y="3417"/>
                  </a:cubicBezTo>
                  <a:cubicBezTo>
                    <a:pt x="726020" y="3283"/>
                    <a:pt x="723639" y="2807"/>
                    <a:pt x="721372" y="2160"/>
                  </a:cubicBezTo>
                  <a:lnTo>
                    <a:pt x="712381" y="254"/>
                  </a:lnTo>
                  <a:cubicBezTo>
                    <a:pt x="709657" y="-107"/>
                    <a:pt x="708228" y="-79"/>
                    <a:pt x="707389" y="312"/>
                  </a:cubicBezTo>
                  <a:cubicBezTo>
                    <a:pt x="706789" y="759"/>
                    <a:pt x="706361" y="1502"/>
                    <a:pt x="705970" y="2331"/>
                  </a:cubicBezTo>
                  <a:cubicBezTo>
                    <a:pt x="705466" y="3712"/>
                    <a:pt x="704789" y="5684"/>
                    <a:pt x="702237" y="8160"/>
                  </a:cubicBezTo>
                  <a:cubicBezTo>
                    <a:pt x="700655" y="9694"/>
                    <a:pt x="699932" y="10408"/>
                    <a:pt x="699636" y="10856"/>
                  </a:cubicBezTo>
                  <a:cubicBezTo>
                    <a:pt x="699626" y="10875"/>
                    <a:pt x="699626" y="10894"/>
                    <a:pt x="699617" y="10913"/>
                  </a:cubicBezTo>
                  <a:cubicBezTo>
                    <a:pt x="699541" y="11151"/>
                    <a:pt x="699541" y="11399"/>
                    <a:pt x="699579" y="11656"/>
                  </a:cubicBezTo>
                  <a:cubicBezTo>
                    <a:pt x="699741" y="12018"/>
                    <a:pt x="700036" y="12551"/>
                    <a:pt x="699922" y="13932"/>
                  </a:cubicBezTo>
                  <a:lnTo>
                    <a:pt x="700160" y="23162"/>
                  </a:lnTo>
                  <a:cubicBezTo>
                    <a:pt x="701503" y="27791"/>
                    <a:pt x="702341" y="30192"/>
                    <a:pt x="702989" y="31592"/>
                  </a:cubicBezTo>
                  <a:cubicBezTo>
                    <a:pt x="703408" y="32316"/>
                    <a:pt x="703884" y="33021"/>
                    <a:pt x="704370" y="33716"/>
                  </a:cubicBezTo>
                  <a:cubicBezTo>
                    <a:pt x="705075" y="34468"/>
                    <a:pt x="705903" y="35240"/>
                    <a:pt x="707523" y="38564"/>
                  </a:cubicBezTo>
                  <a:cubicBezTo>
                    <a:pt x="709285" y="42184"/>
                    <a:pt x="709609" y="45994"/>
                    <a:pt x="709371" y="49461"/>
                  </a:cubicBezTo>
                  <a:cubicBezTo>
                    <a:pt x="709314" y="51270"/>
                    <a:pt x="709114" y="52918"/>
                    <a:pt x="708751" y="54509"/>
                  </a:cubicBezTo>
                  <a:cubicBezTo>
                    <a:pt x="708571" y="55319"/>
                    <a:pt x="708342" y="56109"/>
                    <a:pt x="708132" y="56900"/>
                  </a:cubicBezTo>
                  <a:cubicBezTo>
                    <a:pt x="707732" y="58643"/>
                    <a:pt x="707380" y="60052"/>
                    <a:pt x="707332" y="60995"/>
                  </a:cubicBezTo>
                  <a:cubicBezTo>
                    <a:pt x="707256" y="62577"/>
                    <a:pt x="707571" y="64177"/>
                    <a:pt x="707475" y="65463"/>
                  </a:cubicBezTo>
                  <a:cubicBezTo>
                    <a:pt x="707485" y="66215"/>
                    <a:pt x="707351" y="66748"/>
                    <a:pt x="706818" y="67282"/>
                  </a:cubicBezTo>
                  <a:cubicBezTo>
                    <a:pt x="705970" y="68282"/>
                    <a:pt x="704351" y="68844"/>
                    <a:pt x="702656" y="69615"/>
                  </a:cubicBezTo>
                  <a:cubicBezTo>
                    <a:pt x="700655" y="70530"/>
                    <a:pt x="698550" y="71759"/>
                    <a:pt x="696417" y="71682"/>
                  </a:cubicBezTo>
                  <a:cubicBezTo>
                    <a:pt x="695912" y="71664"/>
                    <a:pt x="695398" y="71578"/>
                    <a:pt x="694893" y="71416"/>
                  </a:cubicBezTo>
                  <a:cubicBezTo>
                    <a:pt x="693169" y="71092"/>
                    <a:pt x="692054" y="69978"/>
                    <a:pt x="691178" y="68263"/>
                  </a:cubicBezTo>
                  <a:cubicBezTo>
                    <a:pt x="690987" y="67968"/>
                    <a:pt x="690816" y="67644"/>
                    <a:pt x="690644" y="67301"/>
                  </a:cubicBezTo>
                  <a:cubicBezTo>
                    <a:pt x="689654" y="65291"/>
                    <a:pt x="688987" y="62548"/>
                    <a:pt x="688378" y="60052"/>
                  </a:cubicBezTo>
                  <a:cubicBezTo>
                    <a:pt x="687502" y="57205"/>
                    <a:pt x="686406" y="54014"/>
                    <a:pt x="684710" y="50680"/>
                  </a:cubicBezTo>
                  <a:lnTo>
                    <a:pt x="681453" y="45117"/>
                  </a:lnTo>
                  <a:lnTo>
                    <a:pt x="548722" y="58719"/>
                  </a:lnTo>
                  <a:cubicBezTo>
                    <a:pt x="506517" y="63262"/>
                    <a:pt x="463969" y="68015"/>
                    <a:pt x="436822" y="70930"/>
                  </a:cubicBezTo>
                  <a:cubicBezTo>
                    <a:pt x="409676" y="73844"/>
                    <a:pt x="397941" y="74930"/>
                    <a:pt x="387997" y="75712"/>
                  </a:cubicBezTo>
                  <a:cubicBezTo>
                    <a:pt x="378053" y="76493"/>
                    <a:pt x="369909" y="76969"/>
                    <a:pt x="364413" y="77645"/>
                  </a:cubicBezTo>
                  <a:cubicBezTo>
                    <a:pt x="363470" y="77759"/>
                    <a:pt x="362613" y="77883"/>
                    <a:pt x="361813" y="78007"/>
                  </a:cubicBezTo>
                  <a:cubicBezTo>
                    <a:pt x="358155" y="78569"/>
                    <a:pt x="355984" y="79121"/>
                    <a:pt x="353898" y="79112"/>
                  </a:cubicBezTo>
                  <a:cubicBezTo>
                    <a:pt x="353764" y="79112"/>
                    <a:pt x="353621" y="79112"/>
                    <a:pt x="353488" y="79102"/>
                  </a:cubicBezTo>
                  <a:cubicBezTo>
                    <a:pt x="350907" y="79007"/>
                    <a:pt x="348602" y="77921"/>
                    <a:pt x="346735" y="76997"/>
                  </a:cubicBezTo>
                  <a:cubicBezTo>
                    <a:pt x="344868" y="76083"/>
                    <a:pt x="343449" y="75340"/>
                    <a:pt x="342496" y="74149"/>
                  </a:cubicBezTo>
                  <a:cubicBezTo>
                    <a:pt x="342287" y="73892"/>
                    <a:pt x="342106" y="73616"/>
                    <a:pt x="341944" y="73321"/>
                  </a:cubicBezTo>
                  <a:cubicBezTo>
                    <a:pt x="341220" y="72206"/>
                    <a:pt x="340991" y="71044"/>
                    <a:pt x="340839" y="69739"/>
                  </a:cubicBezTo>
                  <a:cubicBezTo>
                    <a:pt x="340810" y="69596"/>
                    <a:pt x="340791" y="69444"/>
                    <a:pt x="340772" y="69301"/>
                  </a:cubicBezTo>
                  <a:cubicBezTo>
                    <a:pt x="340467" y="67263"/>
                    <a:pt x="340334" y="64824"/>
                    <a:pt x="339210" y="62310"/>
                  </a:cubicBezTo>
                  <a:lnTo>
                    <a:pt x="336362" y="57624"/>
                  </a:lnTo>
                  <a:cubicBezTo>
                    <a:pt x="335733" y="56728"/>
                    <a:pt x="335114" y="55862"/>
                    <a:pt x="334600" y="55042"/>
                  </a:cubicBezTo>
                  <a:cubicBezTo>
                    <a:pt x="333609" y="53499"/>
                    <a:pt x="332981" y="52166"/>
                    <a:pt x="332285" y="50908"/>
                  </a:cubicBezTo>
                  <a:lnTo>
                    <a:pt x="331371" y="49404"/>
                  </a:lnTo>
                  <a:cubicBezTo>
                    <a:pt x="330218" y="47708"/>
                    <a:pt x="328590" y="46079"/>
                    <a:pt x="327647" y="44755"/>
                  </a:cubicBezTo>
                  <a:cubicBezTo>
                    <a:pt x="326780" y="43755"/>
                    <a:pt x="326485" y="42831"/>
                    <a:pt x="326151" y="41555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31F9C078-1991-B44B-85CD-BB609632FEE3}"/>
                </a:ext>
              </a:extLst>
            </p:cNvPr>
            <p:cNvSpPr/>
            <p:nvPr/>
          </p:nvSpPr>
          <p:spPr>
            <a:xfrm>
              <a:off x="4926242" y="3633667"/>
              <a:ext cx="1095832" cy="429080"/>
            </a:xfrm>
            <a:custGeom>
              <a:avLst/>
              <a:gdLst>
                <a:gd name="connsiteX0" fmla="*/ 709800 w 977192"/>
                <a:gd name="connsiteY0" fmla="*/ 290910 h 382626"/>
                <a:gd name="connsiteX1" fmla="*/ 708352 w 977192"/>
                <a:gd name="connsiteY1" fmla="*/ 262002 h 382626"/>
                <a:gd name="connsiteX2" fmla="*/ 709609 w 977192"/>
                <a:gd name="connsiteY2" fmla="*/ 253343 h 382626"/>
                <a:gd name="connsiteX3" fmla="*/ 713200 w 977192"/>
                <a:gd name="connsiteY3" fmla="*/ 249390 h 382626"/>
                <a:gd name="connsiteX4" fmla="*/ 715762 w 977192"/>
                <a:gd name="connsiteY4" fmla="*/ 249390 h 382626"/>
                <a:gd name="connsiteX5" fmla="*/ 719220 w 977192"/>
                <a:gd name="connsiteY5" fmla="*/ 250467 h 382626"/>
                <a:gd name="connsiteX6" fmla="*/ 725640 w 977192"/>
                <a:gd name="connsiteY6" fmla="*/ 249257 h 382626"/>
                <a:gd name="connsiteX7" fmla="*/ 734527 w 977192"/>
                <a:gd name="connsiteY7" fmla="*/ 245266 h 382626"/>
                <a:gd name="connsiteX8" fmla="*/ 736813 w 977192"/>
                <a:gd name="connsiteY8" fmla="*/ 240190 h 382626"/>
                <a:gd name="connsiteX9" fmla="*/ 735917 w 977192"/>
                <a:gd name="connsiteY9" fmla="*/ 233722 h 382626"/>
                <a:gd name="connsiteX10" fmla="*/ 736774 w 977192"/>
                <a:gd name="connsiteY10" fmla="*/ 228740 h 382626"/>
                <a:gd name="connsiteX11" fmla="*/ 736556 w 977192"/>
                <a:gd name="connsiteY11" fmla="*/ 222902 h 382626"/>
                <a:gd name="connsiteX12" fmla="*/ 738537 w 977192"/>
                <a:gd name="connsiteY12" fmla="*/ 217244 h 382626"/>
                <a:gd name="connsiteX13" fmla="*/ 743204 w 977192"/>
                <a:gd name="connsiteY13" fmla="*/ 213243 h 382626"/>
                <a:gd name="connsiteX14" fmla="*/ 746881 w 977192"/>
                <a:gd name="connsiteY14" fmla="*/ 208443 h 382626"/>
                <a:gd name="connsiteX15" fmla="*/ 749891 w 977192"/>
                <a:gd name="connsiteY15" fmla="*/ 205566 h 382626"/>
                <a:gd name="connsiteX16" fmla="*/ 755272 w 977192"/>
                <a:gd name="connsiteY16" fmla="*/ 201794 h 382626"/>
                <a:gd name="connsiteX17" fmla="*/ 764254 w 977192"/>
                <a:gd name="connsiteY17" fmla="*/ 194698 h 382626"/>
                <a:gd name="connsiteX18" fmla="*/ 771484 w 977192"/>
                <a:gd name="connsiteY18" fmla="*/ 192545 h 382626"/>
                <a:gd name="connsiteX19" fmla="*/ 776284 w 977192"/>
                <a:gd name="connsiteY19" fmla="*/ 192679 h 382626"/>
                <a:gd name="connsiteX20" fmla="*/ 779561 w 977192"/>
                <a:gd name="connsiteY20" fmla="*/ 191555 h 382626"/>
                <a:gd name="connsiteX21" fmla="*/ 784409 w 977192"/>
                <a:gd name="connsiteY21" fmla="*/ 192088 h 382626"/>
                <a:gd name="connsiteX22" fmla="*/ 790019 w 977192"/>
                <a:gd name="connsiteY22" fmla="*/ 190612 h 382626"/>
                <a:gd name="connsiteX23" fmla="*/ 794058 w 977192"/>
                <a:gd name="connsiteY23" fmla="*/ 187021 h 382626"/>
                <a:gd name="connsiteX24" fmla="*/ 797249 w 977192"/>
                <a:gd name="connsiteY24" fmla="*/ 181811 h 382626"/>
                <a:gd name="connsiteX25" fmla="*/ 800935 w 977192"/>
                <a:gd name="connsiteY25" fmla="*/ 178934 h 382626"/>
                <a:gd name="connsiteX26" fmla="*/ 805736 w 977192"/>
                <a:gd name="connsiteY26" fmla="*/ 174448 h 382626"/>
                <a:gd name="connsiteX27" fmla="*/ 810670 w 977192"/>
                <a:gd name="connsiteY27" fmla="*/ 171933 h 382626"/>
                <a:gd name="connsiteX28" fmla="*/ 815108 w 977192"/>
                <a:gd name="connsiteY28" fmla="*/ 167847 h 382626"/>
                <a:gd name="connsiteX29" fmla="*/ 817270 w 977192"/>
                <a:gd name="connsiteY29" fmla="*/ 163361 h 382626"/>
                <a:gd name="connsiteX30" fmla="*/ 820147 w 977192"/>
                <a:gd name="connsiteY30" fmla="*/ 160980 h 382626"/>
                <a:gd name="connsiteX31" fmla="*/ 824862 w 977192"/>
                <a:gd name="connsiteY31" fmla="*/ 158827 h 382626"/>
                <a:gd name="connsiteX32" fmla="*/ 827462 w 977192"/>
                <a:gd name="connsiteY32" fmla="*/ 155236 h 382626"/>
                <a:gd name="connsiteX33" fmla="*/ 831815 w 977192"/>
                <a:gd name="connsiteY33" fmla="*/ 152855 h 382626"/>
                <a:gd name="connsiteX34" fmla="*/ 836482 w 977192"/>
                <a:gd name="connsiteY34" fmla="*/ 150292 h 382626"/>
                <a:gd name="connsiteX35" fmla="*/ 841150 w 977192"/>
                <a:gd name="connsiteY35" fmla="*/ 149397 h 382626"/>
                <a:gd name="connsiteX36" fmla="*/ 845636 w 977192"/>
                <a:gd name="connsiteY36" fmla="*/ 148683 h 382626"/>
                <a:gd name="connsiteX37" fmla="*/ 848417 w 977192"/>
                <a:gd name="connsiteY37" fmla="*/ 142663 h 382626"/>
                <a:gd name="connsiteX38" fmla="*/ 851742 w 977192"/>
                <a:gd name="connsiteY38" fmla="*/ 136243 h 382626"/>
                <a:gd name="connsiteX39" fmla="*/ 853180 w 977192"/>
                <a:gd name="connsiteY39" fmla="*/ 129871 h 382626"/>
                <a:gd name="connsiteX40" fmla="*/ 852103 w 977192"/>
                <a:gd name="connsiteY40" fmla="*/ 125070 h 382626"/>
                <a:gd name="connsiteX41" fmla="*/ 855284 w 977192"/>
                <a:gd name="connsiteY41" fmla="*/ 121708 h 382626"/>
                <a:gd name="connsiteX42" fmla="*/ 861609 w 977192"/>
                <a:gd name="connsiteY42" fmla="*/ 121794 h 382626"/>
                <a:gd name="connsiteX43" fmla="*/ 864486 w 977192"/>
                <a:gd name="connsiteY43" fmla="*/ 118517 h 382626"/>
                <a:gd name="connsiteX44" fmla="*/ 865115 w 977192"/>
                <a:gd name="connsiteY44" fmla="*/ 114793 h 382626"/>
                <a:gd name="connsiteX45" fmla="*/ 866191 w 977192"/>
                <a:gd name="connsiteY45" fmla="*/ 111469 h 382626"/>
                <a:gd name="connsiteX46" fmla="*/ 872478 w 977192"/>
                <a:gd name="connsiteY46" fmla="*/ 106259 h 382626"/>
                <a:gd name="connsiteX47" fmla="*/ 878402 w 977192"/>
                <a:gd name="connsiteY47" fmla="*/ 100963 h 382626"/>
                <a:gd name="connsiteX48" fmla="*/ 881945 w 977192"/>
                <a:gd name="connsiteY48" fmla="*/ 101639 h 382626"/>
                <a:gd name="connsiteX49" fmla="*/ 883069 w 977192"/>
                <a:gd name="connsiteY49" fmla="*/ 105906 h 382626"/>
                <a:gd name="connsiteX50" fmla="*/ 885136 w 977192"/>
                <a:gd name="connsiteY50" fmla="*/ 110802 h 382626"/>
                <a:gd name="connsiteX51" fmla="*/ 889270 w 977192"/>
                <a:gd name="connsiteY51" fmla="*/ 112821 h 382626"/>
                <a:gd name="connsiteX52" fmla="*/ 893804 w 977192"/>
                <a:gd name="connsiteY52" fmla="*/ 111069 h 382626"/>
                <a:gd name="connsiteX53" fmla="*/ 898109 w 977192"/>
                <a:gd name="connsiteY53" fmla="*/ 106897 h 382626"/>
                <a:gd name="connsiteX54" fmla="*/ 901833 w 977192"/>
                <a:gd name="connsiteY54" fmla="*/ 100562 h 382626"/>
                <a:gd name="connsiteX55" fmla="*/ 904300 w 977192"/>
                <a:gd name="connsiteY55" fmla="*/ 93962 h 382626"/>
                <a:gd name="connsiteX56" fmla="*/ 908120 w 977192"/>
                <a:gd name="connsiteY56" fmla="*/ 88894 h 382626"/>
                <a:gd name="connsiteX57" fmla="*/ 914759 w 977192"/>
                <a:gd name="connsiteY57" fmla="*/ 85037 h 382626"/>
                <a:gd name="connsiteX58" fmla="*/ 919340 w 977192"/>
                <a:gd name="connsiteY58" fmla="*/ 82436 h 382626"/>
                <a:gd name="connsiteX59" fmla="*/ 921807 w 977192"/>
                <a:gd name="connsiteY59" fmla="*/ 79693 h 382626"/>
                <a:gd name="connsiteX60" fmla="*/ 924236 w 977192"/>
                <a:gd name="connsiteY60" fmla="*/ 77760 h 382626"/>
                <a:gd name="connsiteX61" fmla="*/ 928456 w 977192"/>
                <a:gd name="connsiteY61" fmla="*/ 77807 h 382626"/>
                <a:gd name="connsiteX62" fmla="*/ 932313 w 977192"/>
                <a:gd name="connsiteY62" fmla="*/ 77845 h 382626"/>
                <a:gd name="connsiteX63" fmla="*/ 935361 w 977192"/>
                <a:gd name="connsiteY63" fmla="*/ 81303 h 382626"/>
                <a:gd name="connsiteX64" fmla="*/ 940343 w 977192"/>
                <a:gd name="connsiteY64" fmla="*/ 81303 h 382626"/>
                <a:gd name="connsiteX65" fmla="*/ 945239 w 977192"/>
                <a:gd name="connsiteY65" fmla="*/ 77979 h 382626"/>
                <a:gd name="connsiteX66" fmla="*/ 949458 w 977192"/>
                <a:gd name="connsiteY66" fmla="*/ 72235 h 382626"/>
                <a:gd name="connsiteX67" fmla="*/ 955431 w 977192"/>
                <a:gd name="connsiteY67" fmla="*/ 54947 h 382626"/>
                <a:gd name="connsiteX68" fmla="*/ 959422 w 977192"/>
                <a:gd name="connsiteY68" fmla="*/ 47451 h 382626"/>
                <a:gd name="connsiteX69" fmla="*/ 962346 w 977192"/>
                <a:gd name="connsiteY69" fmla="*/ 43775 h 382626"/>
                <a:gd name="connsiteX70" fmla="*/ 966203 w 977192"/>
                <a:gd name="connsiteY70" fmla="*/ 39869 h 382626"/>
                <a:gd name="connsiteX71" fmla="*/ 972128 w 977192"/>
                <a:gd name="connsiteY71" fmla="*/ 38745 h 382626"/>
                <a:gd name="connsiteX72" fmla="*/ 975271 w 977192"/>
                <a:gd name="connsiteY72" fmla="*/ 39155 h 382626"/>
                <a:gd name="connsiteX73" fmla="*/ 977157 w 977192"/>
                <a:gd name="connsiteY73" fmla="*/ 37269 h 382626"/>
                <a:gd name="connsiteX74" fmla="*/ 976214 w 977192"/>
                <a:gd name="connsiteY74" fmla="*/ 33449 h 382626"/>
                <a:gd name="connsiteX75" fmla="*/ 975090 w 977192"/>
                <a:gd name="connsiteY75" fmla="*/ 28916 h 382626"/>
                <a:gd name="connsiteX76" fmla="*/ 976081 w 977192"/>
                <a:gd name="connsiteY76" fmla="*/ 24382 h 382626"/>
                <a:gd name="connsiteX77" fmla="*/ 975500 w 977192"/>
                <a:gd name="connsiteY77" fmla="*/ 20390 h 382626"/>
                <a:gd name="connsiteX78" fmla="*/ 975861 w 977192"/>
                <a:gd name="connsiteY78" fmla="*/ 15133 h 382626"/>
                <a:gd name="connsiteX79" fmla="*/ 975147 w 977192"/>
                <a:gd name="connsiteY79" fmla="*/ 10732 h 382626"/>
                <a:gd name="connsiteX80" fmla="*/ 976662 w 977192"/>
                <a:gd name="connsiteY80" fmla="*/ 5198 h 382626"/>
                <a:gd name="connsiteX81" fmla="*/ 976281 w 977192"/>
                <a:gd name="connsiteY81" fmla="*/ 836 h 382626"/>
                <a:gd name="connsiteX82" fmla="*/ 971813 w 977192"/>
                <a:gd name="connsiteY82" fmla="*/ 55 h 382626"/>
                <a:gd name="connsiteX83" fmla="*/ 956221 w 977192"/>
                <a:gd name="connsiteY83" fmla="*/ 2569 h 382626"/>
                <a:gd name="connsiteX84" fmla="*/ 949144 w 977192"/>
                <a:gd name="connsiteY84" fmla="*/ 4617 h 382626"/>
                <a:gd name="connsiteX85" fmla="*/ 941524 w 977192"/>
                <a:gd name="connsiteY85" fmla="*/ 7884 h 382626"/>
                <a:gd name="connsiteX86" fmla="*/ 900947 w 977192"/>
                <a:gd name="connsiteY86" fmla="*/ 16600 h 382626"/>
                <a:gd name="connsiteX87" fmla="*/ 790943 w 977192"/>
                <a:gd name="connsiteY87" fmla="*/ 36507 h 382626"/>
                <a:gd name="connsiteX88" fmla="*/ 751157 w 977192"/>
                <a:gd name="connsiteY88" fmla="*/ 43708 h 382626"/>
                <a:gd name="connsiteX89" fmla="*/ 744823 w 977192"/>
                <a:gd name="connsiteY89" fmla="*/ 45546 h 382626"/>
                <a:gd name="connsiteX90" fmla="*/ 725668 w 977192"/>
                <a:gd name="connsiteY90" fmla="*/ 49280 h 382626"/>
                <a:gd name="connsiteX91" fmla="*/ 638686 w 977192"/>
                <a:gd name="connsiteY91" fmla="*/ 61653 h 382626"/>
                <a:gd name="connsiteX92" fmla="*/ 583679 w 977192"/>
                <a:gd name="connsiteY92" fmla="*/ 67168 h 382626"/>
                <a:gd name="connsiteX93" fmla="*/ 549113 w 977192"/>
                <a:gd name="connsiteY93" fmla="*/ 72064 h 382626"/>
                <a:gd name="connsiteX94" fmla="*/ 497450 w 977192"/>
                <a:gd name="connsiteY94" fmla="*/ 80179 h 382626"/>
                <a:gd name="connsiteX95" fmla="*/ 463617 w 977192"/>
                <a:gd name="connsiteY95" fmla="*/ 83560 h 382626"/>
                <a:gd name="connsiteX96" fmla="*/ 423964 w 977192"/>
                <a:gd name="connsiteY96" fmla="*/ 86847 h 382626"/>
                <a:gd name="connsiteX97" fmla="*/ 411791 w 977192"/>
                <a:gd name="connsiteY97" fmla="*/ 88942 h 382626"/>
                <a:gd name="connsiteX98" fmla="*/ 407476 w 977192"/>
                <a:gd name="connsiteY98" fmla="*/ 89466 h 382626"/>
                <a:gd name="connsiteX99" fmla="*/ 404200 w 977192"/>
                <a:gd name="connsiteY99" fmla="*/ 88751 h 382626"/>
                <a:gd name="connsiteX100" fmla="*/ 390931 w 977192"/>
                <a:gd name="connsiteY100" fmla="*/ 90837 h 382626"/>
                <a:gd name="connsiteX101" fmla="*/ 345002 w 977192"/>
                <a:gd name="connsiteY101" fmla="*/ 97848 h 382626"/>
                <a:gd name="connsiteX102" fmla="*/ 307292 w 977192"/>
                <a:gd name="connsiteY102" fmla="*/ 103553 h 382626"/>
                <a:gd name="connsiteX103" fmla="*/ 282356 w 977192"/>
                <a:gd name="connsiteY103" fmla="*/ 107811 h 382626"/>
                <a:gd name="connsiteX104" fmla="*/ 266163 w 977192"/>
                <a:gd name="connsiteY104" fmla="*/ 110135 h 382626"/>
                <a:gd name="connsiteX105" fmla="*/ 259886 w 977192"/>
                <a:gd name="connsiteY105" fmla="*/ 108573 h 382626"/>
                <a:gd name="connsiteX106" fmla="*/ 258800 w 977192"/>
                <a:gd name="connsiteY106" fmla="*/ 106658 h 382626"/>
                <a:gd name="connsiteX107" fmla="*/ 255057 w 977192"/>
                <a:gd name="connsiteY107" fmla="*/ 105754 h 382626"/>
                <a:gd name="connsiteX108" fmla="*/ 242417 w 977192"/>
                <a:gd name="connsiteY108" fmla="*/ 106297 h 382626"/>
                <a:gd name="connsiteX109" fmla="*/ 235864 w 977192"/>
                <a:gd name="connsiteY109" fmla="*/ 107201 h 382626"/>
                <a:gd name="connsiteX110" fmla="*/ 236350 w 977192"/>
                <a:gd name="connsiteY110" fmla="*/ 111459 h 382626"/>
                <a:gd name="connsiteX111" fmla="*/ 240532 w 977192"/>
                <a:gd name="connsiteY111" fmla="*/ 120060 h 382626"/>
                <a:gd name="connsiteX112" fmla="*/ 241979 w 977192"/>
                <a:gd name="connsiteY112" fmla="*/ 126728 h 382626"/>
                <a:gd name="connsiteX113" fmla="*/ 240417 w 977192"/>
                <a:gd name="connsiteY113" fmla="*/ 132976 h 382626"/>
                <a:gd name="connsiteX114" fmla="*/ 223663 w 977192"/>
                <a:gd name="connsiteY114" fmla="*/ 136605 h 382626"/>
                <a:gd name="connsiteX115" fmla="*/ 152882 w 977192"/>
                <a:gd name="connsiteY115" fmla="*/ 143758 h 382626"/>
                <a:gd name="connsiteX116" fmla="*/ 91418 w 977192"/>
                <a:gd name="connsiteY116" fmla="*/ 150969 h 382626"/>
                <a:gd name="connsiteX117" fmla="*/ 77968 w 977192"/>
                <a:gd name="connsiteY117" fmla="*/ 152378 h 382626"/>
                <a:gd name="connsiteX118" fmla="*/ 71796 w 977192"/>
                <a:gd name="connsiteY118" fmla="*/ 152693 h 382626"/>
                <a:gd name="connsiteX119" fmla="*/ 64557 w 977192"/>
                <a:gd name="connsiteY119" fmla="*/ 142415 h 382626"/>
                <a:gd name="connsiteX120" fmla="*/ 67434 w 977192"/>
                <a:gd name="connsiteY120" fmla="*/ 158141 h 382626"/>
                <a:gd name="connsiteX121" fmla="*/ 68120 w 977192"/>
                <a:gd name="connsiteY121" fmla="*/ 168599 h 382626"/>
                <a:gd name="connsiteX122" fmla="*/ 61643 w 977192"/>
                <a:gd name="connsiteY122" fmla="*/ 177591 h 382626"/>
                <a:gd name="connsiteX123" fmla="*/ 66205 w 977192"/>
                <a:gd name="connsiteY123" fmla="*/ 187097 h 382626"/>
                <a:gd name="connsiteX124" fmla="*/ 60700 w 977192"/>
                <a:gd name="connsiteY124" fmla="*/ 191888 h 382626"/>
                <a:gd name="connsiteX125" fmla="*/ 50527 w 977192"/>
                <a:gd name="connsiteY125" fmla="*/ 193774 h 382626"/>
                <a:gd name="connsiteX126" fmla="*/ 60719 w 977192"/>
                <a:gd name="connsiteY126" fmla="*/ 211290 h 382626"/>
                <a:gd name="connsiteX127" fmla="*/ 52270 w 977192"/>
                <a:gd name="connsiteY127" fmla="*/ 228655 h 382626"/>
                <a:gd name="connsiteX128" fmla="*/ 52584 w 977192"/>
                <a:gd name="connsiteY128" fmla="*/ 233236 h 382626"/>
                <a:gd name="connsiteX129" fmla="*/ 57585 w 977192"/>
                <a:gd name="connsiteY129" fmla="*/ 237980 h 382626"/>
                <a:gd name="connsiteX130" fmla="*/ 61690 w 977192"/>
                <a:gd name="connsiteY130" fmla="*/ 241342 h 382626"/>
                <a:gd name="connsiteX131" fmla="*/ 61538 w 977192"/>
                <a:gd name="connsiteY131" fmla="*/ 243533 h 382626"/>
                <a:gd name="connsiteX132" fmla="*/ 58223 w 977192"/>
                <a:gd name="connsiteY132" fmla="*/ 244066 h 382626"/>
                <a:gd name="connsiteX133" fmla="*/ 53508 w 977192"/>
                <a:gd name="connsiteY133" fmla="*/ 243428 h 382626"/>
                <a:gd name="connsiteX134" fmla="*/ 48565 w 977192"/>
                <a:gd name="connsiteY134" fmla="*/ 245209 h 382626"/>
                <a:gd name="connsiteX135" fmla="*/ 46726 w 977192"/>
                <a:gd name="connsiteY135" fmla="*/ 249695 h 382626"/>
                <a:gd name="connsiteX136" fmla="*/ 49613 w 977192"/>
                <a:gd name="connsiteY136" fmla="*/ 252782 h 382626"/>
                <a:gd name="connsiteX137" fmla="*/ 53337 w 977192"/>
                <a:gd name="connsiteY137" fmla="*/ 253772 h 382626"/>
                <a:gd name="connsiteX138" fmla="*/ 54508 w 977192"/>
                <a:gd name="connsiteY138" fmla="*/ 255534 h 382626"/>
                <a:gd name="connsiteX139" fmla="*/ 51708 w 977192"/>
                <a:gd name="connsiteY139" fmla="*/ 257525 h 382626"/>
                <a:gd name="connsiteX140" fmla="*/ 46231 w 977192"/>
                <a:gd name="connsiteY140" fmla="*/ 260478 h 382626"/>
                <a:gd name="connsiteX141" fmla="*/ 43069 w 977192"/>
                <a:gd name="connsiteY141" fmla="*/ 265402 h 382626"/>
                <a:gd name="connsiteX142" fmla="*/ 37744 w 977192"/>
                <a:gd name="connsiteY142" fmla="*/ 268050 h 382626"/>
                <a:gd name="connsiteX143" fmla="*/ 32515 w 977192"/>
                <a:gd name="connsiteY143" fmla="*/ 268945 h 382626"/>
                <a:gd name="connsiteX144" fmla="*/ 29562 w 977192"/>
                <a:gd name="connsiteY144" fmla="*/ 273460 h 382626"/>
                <a:gd name="connsiteX145" fmla="*/ 30096 w 977192"/>
                <a:gd name="connsiteY145" fmla="*/ 279499 h 382626"/>
                <a:gd name="connsiteX146" fmla="*/ 35096 w 977192"/>
                <a:gd name="connsiteY146" fmla="*/ 282861 h 382626"/>
                <a:gd name="connsiteX147" fmla="*/ 37897 w 977192"/>
                <a:gd name="connsiteY147" fmla="*/ 284928 h 382626"/>
                <a:gd name="connsiteX148" fmla="*/ 33210 w 977192"/>
                <a:gd name="connsiteY148" fmla="*/ 294006 h 382626"/>
                <a:gd name="connsiteX149" fmla="*/ 32572 w 977192"/>
                <a:gd name="connsiteY149" fmla="*/ 300530 h 382626"/>
                <a:gd name="connsiteX150" fmla="*/ 27781 w 977192"/>
                <a:gd name="connsiteY150" fmla="*/ 299845 h 382626"/>
                <a:gd name="connsiteX151" fmla="*/ 23885 w 977192"/>
                <a:gd name="connsiteY151" fmla="*/ 300302 h 382626"/>
                <a:gd name="connsiteX152" fmla="*/ 22533 w 977192"/>
                <a:gd name="connsiteY152" fmla="*/ 306903 h 382626"/>
                <a:gd name="connsiteX153" fmla="*/ 23266 w 977192"/>
                <a:gd name="connsiteY153" fmla="*/ 314018 h 382626"/>
                <a:gd name="connsiteX154" fmla="*/ 21018 w 977192"/>
                <a:gd name="connsiteY154" fmla="*/ 314961 h 382626"/>
                <a:gd name="connsiteX155" fmla="*/ 17370 w 977192"/>
                <a:gd name="connsiteY155" fmla="*/ 311160 h 382626"/>
                <a:gd name="connsiteX156" fmla="*/ 12608 w 977192"/>
                <a:gd name="connsiteY156" fmla="*/ 314218 h 382626"/>
                <a:gd name="connsiteX157" fmla="*/ 8045 w 977192"/>
                <a:gd name="connsiteY157" fmla="*/ 321199 h 382626"/>
                <a:gd name="connsiteX158" fmla="*/ 8988 w 977192"/>
                <a:gd name="connsiteY158" fmla="*/ 325562 h 382626"/>
                <a:gd name="connsiteX159" fmla="*/ 13017 w 977192"/>
                <a:gd name="connsiteY159" fmla="*/ 326153 h 382626"/>
                <a:gd name="connsiteX160" fmla="*/ 16608 w 977192"/>
                <a:gd name="connsiteY160" fmla="*/ 327067 h 382626"/>
                <a:gd name="connsiteX161" fmla="*/ 16046 w 977192"/>
                <a:gd name="connsiteY161" fmla="*/ 330096 h 382626"/>
                <a:gd name="connsiteX162" fmla="*/ 13399 w 977192"/>
                <a:gd name="connsiteY162" fmla="*/ 334735 h 382626"/>
                <a:gd name="connsiteX163" fmla="*/ 11132 w 977192"/>
                <a:gd name="connsiteY163" fmla="*/ 337535 h 382626"/>
                <a:gd name="connsiteX164" fmla="*/ 10827 w 977192"/>
                <a:gd name="connsiteY164" fmla="*/ 341183 h 382626"/>
                <a:gd name="connsiteX165" fmla="*/ 13856 w 977192"/>
                <a:gd name="connsiteY165" fmla="*/ 344088 h 382626"/>
                <a:gd name="connsiteX166" fmla="*/ 17608 w 977192"/>
                <a:gd name="connsiteY166" fmla="*/ 345669 h 382626"/>
                <a:gd name="connsiteX167" fmla="*/ 19161 w 977192"/>
                <a:gd name="connsiteY167" fmla="*/ 348441 h 382626"/>
                <a:gd name="connsiteX168" fmla="*/ 18704 w 977192"/>
                <a:gd name="connsiteY168" fmla="*/ 352880 h 382626"/>
                <a:gd name="connsiteX169" fmla="*/ 20361 w 977192"/>
                <a:gd name="connsiteY169" fmla="*/ 357423 h 382626"/>
                <a:gd name="connsiteX170" fmla="*/ 20895 w 977192"/>
                <a:gd name="connsiteY170" fmla="*/ 360357 h 382626"/>
                <a:gd name="connsiteX171" fmla="*/ 14751 w 977192"/>
                <a:gd name="connsiteY171" fmla="*/ 363081 h 382626"/>
                <a:gd name="connsiteX172" fmla="*/ 10493 w 977192"/>
                <a:gd name="connsiteY172" fmla="*/ 370425 h 382626"/>
                <a:gd name="connsiteX173" fmla="*/ 7712 w 977192"/>
                <a:gd name="connsiteY173" fmla="*/ 376187 h 382626"/>
                <a:gd name="connsiteX174" fmla="*/ 2130 w 977192"/>
                <a:gd name="connsiteY174" fmla="*/ 378321 h 382626"/>
                <a:gd name="connsiteX175" fmla="*/ 73 w 977192"/>
                <a:gd name="connsiteY175" fmla="*/ 382626 h 382626"/>
                <a:gd name="connsiteX176" fmla="*/ 217929 w 977192"/>
                <a:gd name="connsiteY176" fmla="*/ 358471 h 382626"/>
                <a:gd name="connsiteX177" fmla="*/ 248790 w 977192"/>
                <a:gd name="connsiteY177" fmla="*/ 354908 h 382626"/>
                <a:gd name="connsiteX178" fmla="*/ 433946 w 977192"/>
                <a:gd name="connsiteY178" fmla="*/ 332401 h 382626"/>
                <a:gd name="connsiteX179" fmla="*/ 558743 w 977192"/>
                <a:gd name="connsiteY179" fmla="*/ 315294 h 382626"/>
                <a:gd name="connsiteX180" fmla="*/ 558809 w 977192"/>
                <a:gd name="connsiteY180" fmla="*/ 315284 h 382626"/>
                <a:gd name="connsiteX181" fmla="*/ 709800 w 977192"/>
                <a:gd name="connsiteY181" fmla="*/ 290910 h 382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977192" h="382626">
                  <a:moveTo>
                    <a:pt x="709800" y="290910"/>
                  </a:moveTo>
                  <a:cubicBezTo>
                    <a:pt x="709124" y="279147"/>
                    <a:pt x="708504" y="268098"/>
                    <a:pt x="708352" y="262002"/>
                  </a:cubicBezTo>
                  <a:cubicBezTo>
                    <a:pt x="708171" y="254867"/>
                    <a:pt x="708619" y="254506"/>
                    <a:pt x="709609" y="253343"/>
                  </a:cubicBezTo>
                  <a:cubicBezTo>
                    <a:pt x="710590" y="252181"/>
                    <a:pt x="712124" y="250200"/>
                    <a:pt x="713200" y="249390"/>
                  </a:cubicBezTo>
                  <a:cubicBezTo>
                    <a:pt x="714276" y="248581"/>
                    <a:pt x="714905" y="248943"/>
                    <a:pt x="715762" y="249390"/>
                  </a:cubicBezTo>
                  <a:cubicBezTo>
                    <a:pt x="716620" y="249838"/>
                    <a:pt x="717696" y="250381"/>
                    <a:pt x="719220" y="250467"/>
                  </a:cubicBezTo>
                  <a:cubicBezTo>
                    <a:pt x="720744" y="250553"/>
                    <a:pt x="722725" y="250200"/>
                    <a:pt x="725640" y="249257"/>
                  </a:cubicBezTo>
                  <a:cubicBezTo>
                    <a:pt x="728555" y="248314"/>
                    <a:pt x="732422" y="246790"/>
                    <a:pt x="734527" y="245266"/>
                  </a:cubicBezTo>
                  <a:cubicBezTo>
                    <a:pt x="736632" y="243742"/>
                    <a:pt x="736994" y="242209"/>
                    <a:pt x="736813" y="240190"/>
                  </a:cubicBezTo>
                  <a:cubicBezTo>
                    <a:pt x="736632" y="238170"/>
                    <a:pt x="735917" y="235656"/>
                    <a:pt x="735917" y="233722"/>
                  </a:cubicBezTo>
                  <a:cubicBezTo>
                    <a:pt x="735917" y="231788"/>
                    <a:pt x="736632" y="230445"/>
                    <a:pt x="736774" y="228740"/>
                  </a:cubicBezTo>
                  <a:cubicBezTo>
                    <a:pt x="736908" y="227035"/>
                    <a:pt x="736460" y="224968"/>
                    <a:pt x="736556" y="222902"/>
                  </a:cubicBezTo>
                  <a:cubicBezTo>
                    <a:pt x="736641" y="220835"/>
                    <a:pt x="737270" y="218777"/>
                    <a:pt x="738537" y="217244"/>
                  </a:cubicBezTo>
                  <a:cubicBezTo>
                    <a:pt x="739794" y="215720"/>
                    <a:pt x="741680" y="214729"/>
                    <a:pt x="743204" y="213243"/>
                  </a:cubicBezTo>
                  <a:cubicBezTo>
                    <a:pt x="744728" y="211767"/>
                    <a:pt x="745900" y="209786"/>
                    <a:pt x="746881" y="208443"/>
                  </a:cubicBezTo>
                  <a:cubicBezTo>
                    <a:pt x="747871" y="207100"/>
                    <a:pt x="748681" y="206376"/>
                    <a:pt x="749891" y="205566"/>
                  </a:cubicBezTo>
                  <a:cubicBezTo>
                    <a:pt x="751100" y="204757"/>
                    <a:pt x="752719" y="203861"/>
                    <a:pt x="755272" y="201794"/>
                  </a:cubicBezTo>
                  <a:cubicBezTo>
                    <a:pt x="757834" y="199727"/>
                    <a:pt x="761330" y="196498"/>
                    <a:pt x="764254" y="194698"/>
                  </a:cubicBezTo>
                  <a:cubicBezTo>
                    <a:pt x="767169" y="192898"/>
                    <a:pt x="769502" y="192545"/>
                    <a:pt x="771484" y="192545"/>
                  </a:cubicBezTo>
                  <a:cubicBezTo>
                    <a:pt x="773455" y="192545"/>
                    <a:pt x="775075" y="192907"/>
                    <a:pt x="776284" y="192679"/>
                  </a:cubicBezTo>
                  <a:cubicBezTo>
                    <a:pt x="777494" y="192460"/>
                    <a:pt x="778304" y="191650"/>
                    <a:pt x="779561" y="191555"/>
                  </a:cubicBezTo>
                  <a:cubicBezTo>
                    <a:pt x="780818" y="191469"/>
                    <a:pt x="782523" y="192088"/>
                    <a:pt x="784409" y="192088"/>
                  </a:cubicBezTo>
                  <a:cubicBezTo>
                    <a:pt x="786295" y="192088"/>
                    <a:pt x="788362" y="191459"/>
                    <a:pt x="790019" y="190612"/>
                  </a:cubicBezTo>
                  <a:cubicBezTo>
                    <a:pt x="791677" y="189755"/>
                    <a:pt x="792943" y="188678"/>
                    <a:pt x="794058" y="187021"/>
                  </a:cubicBezTo>
                  <a:cubicBezTo>
                    <a:pt x="795182" y="185364"/>
                    <a:pt x="796163" y="183116"/>
                    <a:pt x="797249" y="181811"/>
                  </a:cubicBezTo>
                  <a:cubicBezTo>
                    <a:pt x="798335" y="180506"/>
                    <a:pt x="799497" y="180153"/>
                    <a:pt x="800935" y="178934"/>
                  </a:cubicBezTo>
                  <a:cubicBezTo>
                    <a:pt x="802373" y="177715"/>
                    <a:pt x="804078" y="175657"/>
                    <a:pt x="805736" y="174448"/>
                  </a:cubicBezTo>
                  <a:cubicBezTo>
                    <a:pt x="807393" y="173238"/>
                    <a:pt x="809012" y="172876"/>
                    <a:pt x="810670" y="171933"/>
                  </a:cubicBezTo>
                  <a:cubicBezTo>
                    <a:pt x="812327" y="170990"/>
                    <a:pt x="814032" y="169466"/>
                    <a:pt x="815108" y="167847"/>
                  </a:cubicBezTo>
                  <a:cubicBezTo>
                    <a:pt x="816184" y="166237"/>
                    <a:pt x="816632" y="164532"/>
                    <a:pt x="817270" y="163361"/>
                  </a:cubicBezTo>
                  <a:cubicBezTo>
                    <a:pt x="817899" y="162199"/>
                    <a:pt x="818709" y="161570"/>
                    <a:pt x="820147" y="160980"/>
                  </a:cubicBezTo>
                  <a:cubicBezTo>
                    <a:pt x="821585" y="160399"/>
                    <a:pt x="823643" y="159856"/>
                    <a:pt x="824862" y="158827"/>
                  </a:cubicBezTo>
                  <a:cubicBezTo>
                    <a:pt x="826071" y="157798"/>
                    <a:pt x="826434" y="156265"/>
                    <a:pt x="827462" y="155236"/>
                  </a:cubicBezTo>
                  <a:cubicBezTo>
                    <a:pt x="828491" y="154207"/>
                    <a:pt x="830205" y="153664"/>
                    <a:pt x="831815" y="152855"/>
                  </a:cubicBezTo>
                  <a:cubicBezTo>
                    <a:pt x="833425" y="152045"/>
                    <a:pt x="834958" y="150969"/>
                    <a:pt x="836482" y="150292"/>
                  </a:cubicBezTo>
                  <a:cubicBezTo>
                    <a:pt x="838006" y="149616"/>
                    <a:pt x="839530" y="149349"/>
                    <a:pt x="841150" y="149397"/>
                  </a:cubicBezTo>
                  <a:cubicBezTo>
                    <a:pt x="842759" y="149445"/>
                    <a:pt x="844474" y="149807"/>
                    <a:pt x="845636" y="148683"/>
                  </a:cubicBezTo>
                  <a:cubicBezTo>
                    <a:pt x="846798" y="147559"/>
                    <a:pt x="847427" y="144958"/>
                    <a:pt x="848417" y="142663"/>
                  </a:cubicBezTo>
                  <a:cubicBezTo>
                    <a:pt x="849408" y="140377"/>
                    <a:pt x="850751" y="138396"/>
                    <a:pt x="851742" y="136243"/>
                  </a:cubicBezTo>
                  <a:cubicBezTo>
                    <a:pt x="852732" y="134091"/>
                    <a:pt x="853351" y="131757"/>
                    <a:pt x="853180" y="129871"/>
                  </a:cubicBezTo>
                  <a:cubicBezTo>
                    <a:pt x="852999" y="127985"/>
                    <a:pt x="852018" y="126547"/>
                    <a:pt x="852103" y="125070"/>
                  </a:cubicBezTo>
                  <a:cubicBezTo>
                    <a:pt x="852189" y="123594"/>
                    <a:pt x="853361" y="122060"/>
                    <a:pt x="855284" y="121708"/>
                  </a:cubicBezTo>
                  <a:cubicBezTo>
                    <a:pt x="857218" y="121346"/>
                    <a:pt x="859904" y="122155"/>
                    <a:pt x="861609" y="121794"/>
                  </a:cubicBezTo>
                  <a:cubicBezTo>
                    <a:pt x="863314" y="121432"/>
                    <a:pt x="864038" y="119908"/>
                    <a:pt x="864486" y="118517"/>
                  </a:cubicBezTo>
                  <a:cubicBezTo>
                    <a:pt x="864933" y="117126"/>
                    <a:pt x="865115" y="115869"/>
                    <a:pt x="865115" y="114793"/>
                  </a:cubicBezTo>
                  <a:cubicBezTo>
                    <a:pt x="865115" y="113716"/>
                    <a:pt x="864933" y="112821"/>
                    <a:pt x="866191" y="111469"/>
                  </a:cubicBezTo>
                  <a:cubicBezTo>
                    <a:pt x="867448" y="110126"/>
                    <a:pt x="870134" y="108325"/>
                    <a:pt x="872478" y="106259"/>
                  </a:cubicBezTo>
                  <a:cubicBezTo>
                    <a:pt x="874811" y="104191"/>
                    <a:pt x="876783" y="101858"/>
                    <a:pt x="878402" y="100963"/>
                  </a:cubicBezTo>
                  <a:cubicBezTo>
                    <a:pt x="880011" y="100067"/>
                    <a:pt x="881278" y="100601"/>
                    <a:pt x="881945" y="101639"/>
                  </a:cubicBezTo>
                  <a:cubicBezTo>
                    <a:pt x="882622" y="102677"/>
                    <a:pt x="882707" y="104201"/>
                    <a:pt x="883069" y="105906"/>
                  </a:cubicBezTo>
                  <a:cubicBezTo>
                    <a:pt x="883431" y="107611"/>
                    <a:pt x="884059" y="109497"/>
                    <a:pt x="885136" y="110802"/>
                  </a:cubicBezTo>
                  <a:cubicBezTo>
                    <a:pt x="886212" y="112107"/>
                    <a:pt x="887736" y="112821"/>
                    <a:pt x="889270" y="112821"/>
                  </a:cubicBezTo>
                  <a:cubicBezTo>
                    <a:pt x="890794" y="112821"/>
                    <a:pt x="892327" y="112097"/>
                    <a:pt x="893804" y="111069"/>
                  </a:cubicBezTo>
                  <a:cubicBezTo>
                    <a:pt x="895280" y="110040"/>
                    <a:pt x="896719" y="108687"/>
                    <a:pt x="898109" y="106897"/>
                  </a:cubicBezTo>
                  <a:cubicBezTo>
                    <a:pt x="899500" y="105096"/>
                    <a:pt x="900843" y="102858"/>
                    <a:pt x="901833" y="100562"/>
                  </a:cubicBezTo>
                  <a:cubicBezTo>
                    <a:pt x="902824" y="98276"/>
                    <a:pt x="903443" y="95943"/>
                    <a:pt x="904300" y="93962"/>
                  </a:cubicBezTo>
                  <a:cubicBezTo>
                    <a:pt x="905158" y="91990"/>
                    <a:pt x="906234" y="90371"/>
                    <a:pt x="908120" y="88894"/>
                  </a:cubicBezTo>
                  <a:cubicBezTo>
                    <a:pt x="910006" y="87408"/>
                    <a:pt x="912701" y="86066"/>
                    <a:pt x="914759" y="85037"/>
                  </a:cubicBezTo>
                  <a:cubicBezTo>
                    <a:pt x="916825" y="84008"/>
                    <a:pt x="918264" y="83284"/>
                    <a:pt x="919340" y="82436"/>
                  </a:cubicBezTo>
                  <a:cubicBezTo>
                    <a:pt x="920416" y="81579"/>
                    <a:pt x="921131" y="80598"/>
                    <a:pt x="921807" y="79693"/>
                  </a:cubicBezTo>
                  <a:cubicBezTo>
                    <a:pt x="922484" y="78798"/>
                    <a:pt x="923112" y="77988"/>
                    <a:pt x="924236" y="77760"/>
                  </a:cubicBezTo>
                  <a:cubicBezTo>
                    <a:pt x="925360" y="77531"/>
                    <a:pt x="926970" y="77893"/>
                    <a:pt x="928456" y="77807"/>
                  </a:cubicBezTo>
                  <a:cubicBezTo>
                    <a:pt x="929932" y="77722"/>
                    <a:pt x="931284" y="77179"/>
                    <a:pt x="932313" y="77845"/>
                  </a:cubicBezTo>
                  <a:cubicBezTo>
                    <a:pt x="933342" y="78522"/>
                    <a:pt x="934066" y="80407"/>
                    <a:pt x="935361" y="81303"/>
                  </a:cubicBezTo>
                  <a:cubicBezTo>
                    <a:pt x="936666" y="82198"/>
                    <a:pt x="938552" y="82113"/>
                    <a:pt x="940343" y="81303"/>
                  </a:cubicBezTo>
                  <a:cubicBezTo>
                    <a:pt x="942143" y="80493"/>
                    <a:pt x="943838" y="78969"/>
                    <a:pt x="945239" y="77979"/>
                  </a:cubicBezTo>
                  <a:cubicBezTo>
                    <a:pt x="946629" y="76988"/>
                    <a:pt x="947706" y="76541"/>
                    <a:pt x="949458" y="72235"/>
                  </a:cubicBezTo>
                  <a:cubicBezTo>
                    <a:pt x="951211" y="67930"/>
                    <a:pt x="953630" y="59757"/>
                    <a:pt x="955431" y="54947"/>
                  </a:cubicBezTo>
                  <a:cubicBezTo>
                    <a:pt x="957221" y="50147"/>
                    <a:pt x="958393" y="48708"/>
                    <a:pt x="959422" y="47451"/>
                  </a:cubicBezTo>
                  <a:cubicBezTo>
                    <a:pt x="960450" y="46194"/>
                    <a:pt x="961355" y="45117"/>
                    <a:pt x="962346" y="43775"/>
                  </a:cubicBezTo>
                  <a:cubicBezTo>
                    <a:pt x="963327" y="42422"/>
                    <a:pt x="964403" y="40812"/>
                    <a:pt x="966203" y="39869"/>
                  </a:cubicBezTo>
                  <a:cubicBezTo>
                    <a:pt x="968004" y="38926"/>
                    <a:pt x="970518" y="38659"/>
                    <a:pt x="972128" y="38745"/>
                  </a:cubicBezTo>
                  <a:cubicBezTo>
                    <a:pt x="973738" y="38831"/>
                    <a:pt x="974461" y="39288"/>
                    <a:pt x="975271" y="39155"/>
                  </a:cubicBezTo>
                  <a:cubicBezTo>
                    <a:pt x="976081" y="39021"/>
                    <a:pt x="976976" y="38298"/>
                    <a:pt x="977157" y="37269"/>
                  </a:cubicBezTo>
                  <a:cubicBezTo>
                    <a:pt x="977338" y="36240"/>
                    <a:pt x="976795" y="34888"/>
                    <a:pt x="976214" y="33449"/>
                  </a:cubicBezTo>
                  <a:cubicBezTo>
                    <a:pt x="975633" y="32011"/>
                    <a:pt x="975004" y="30487"/>
                    <a:pt x="975090" y="28916"/>
                  </a:cubicBezTo>
                  <a:cubicBezTo>
                    <a:pt x="975176" y="27344"/>
                    <a:pt x="975985" y="25734"/>
                    <a:pt x="976081" y="24382"/>
                  </a:cubicBezTo>
                  <a:cubicBezTo>
                    <a:pt x="976167" y="23039"/>
                    <a:pt x="975547" y="21962"/>
                    <a:pt x="975500" y="20390"/>
                  </a:cubicBezTo>
                  <a:cubicBezTo>
                    <a:pt x="975452" y="18819"/>
                    <a:pt x="975995" y="16752"/>
                    <a:pt x="975861" y="15133"/>
                  </a:cubicBezTo>
                  <a:cubicBezTo>
                    <a:pt x="975728" y="13523"/>
                    <a:pt x="974918" y="12351"/>
                    <a:pt x="975147" y="10732"/>
                  </a:cubicBezTo>
                  <a:cubicBezTo>
                    <a:pt x="975376" y="9113"/>
                    <a:pt x="976633" y="7056"/>
                    <a:pt x="976662" y="5198"/>
                  </a:cubicBezTo>
                  <a:cubicBezTo>
                    <a:pt x="976681" y="4122"/>
                    <a:pt x="976290" y="3112"/>
                    <a:pt x="976281" y="836"/>
                  </a:cubicBezTo>
                  <a:cubicBezTo>
                    <a:pt x="975500" y="407"/>
                    <a:pt x="975090" y="-184"/>
                    <a:pt x="971813" y="55"/>
                  </a:cubicBezTo>
                  <a:cubicBezTo>
                    <a:pt x="968070" y="331"/>
                    <a:pt x="960574" y="1693"/>
                    <a:pt x="956221" y="2569"/>
                  </a:cubicBezTo>
                  <a:cubicBezTo>
                    <a:pt x="951859" y="3455"/>
                    <a:pt x="950640" y="3865"/>
                    <a:pt x="949144" y="4617"/>
                  </a:cubicBezTo>
                  <a:cubicBezTo>
                    <a:pt x="947649" y="5370"/>
                    <a:pt x="945877" y="6456"/>
                    <a:pt x="941524" y="7884"/>
                  </a:cubicBezTo>
                  <a:cubicBezTo>
                    <a:pt x="937161" y="9313"/>
                    <a:pt x="930218" y="11085"/>
                    <a:pt x="900947" y="16600"/>
                  </a:cubicBezTo>
                  <a:cubicBezTo>
                    <a:pt x="871677" y="22115"/>
                    <a:pt x="820071" y="31373"/>
                    <a:pt x="790943" y="36507"/>
                  </a:cubicBezTo>
                  <a:cubicBezTo>
                    <a:pt x="761806" y="41641"/>
                    <a:pt x="755129" y="42641"/>
                    <a:pt x="751157" y="43708"/>
                  </a:cubicBezTo>
                  <a:cubicBezTo>
                    <a:pt x="749233" y="44222"/>
                    <a:pt x="747938" y="44756"/>
                    <a:pt x="744823" y="45546"/>
                  </a:cubicBezTo>
                  <a:cubicBezTo>
                    <a:pt x="741499" y="46394"/>
                    <a:pt x="736108" y="47537"/>
                    <a:pt x="725668" y="49280"/>
                  </a:cubicBezTo>
                  <a:cubicBezTo>
                    <a:pt x="705409" y="52671"/>
                    <a:pt x="666175" y="58319"/>
                    <a:pt x="638686" y="61653"/>
                  </a:cubicBezTo>
                  <a:cubicBezTo>
                    <a:pt x="611197" y="64987"/>
                    <a:pt x="595462" y="66015"/>
                    <a:pt x="583679" y="67168"/>
                  </a:cubicBezTo>
                  <a:cubicBezTo>
                    <a:pt x="571906" y="68320"/>
                    <a:pt x="564096" y="69606"/>
                    <a:pt x="549113" y="72064"/>
                  </a:cubicBezTo>
                  <a:cubicBezTo>
                    <a:pt x="534130" y="74521"/>
                    <a:pt x="511985" y="78150"/>
                    <a:pt x="497450" y="80179"/>
                  </a:cubicBezTo>
                  <a:cubicBezTo>
                    <a:pt x="482914" y="82217"/>
                    <a:pt x="475980" y="82656"/>
                    <a:pt x="463617" y="83560"/>
                  </a:cubicBezTo>
                  <a:cubicBezTo>
                    <a:pt x="451253" y="84465"/>
                    <a:pt x="433470" y="85846"/>
                    <a:pt x="423964" y="86847"/>
                  </a:cubicBezTo>
                  <a:cubicBezTo>
                    <a:pt x="414458" y="87856"/>
                    <a:pt x="413229" y="88504"/>
                    <a:pt x="411791" y="88942"/>
                  </a:cubicBezTo>
                  <a:cubicBezTo>
                    <a:pt x="410353" y="89380"/>
                    <a:pt x="408724" y="89618"/>
                    <a:pt x="407476" y="89466"/>
                  </a:cubicBezTo>
                  <a:cubicBezTo>
                    <a:pt x="406229" y="89323"/>
                    <a:pt x="405381" y="88790"/>
                    <a:pt x="404200" y="88751"/>
                  </a:cubicBezTo>
                  <a:cubicBezTo>
                    <a:pt x="403019" y="88704"/>
                    <a:pt x="401495" y="89142"/>
                    <a:pt x="390931" y="90837"/>
                  </a:cubicBezTo>
                  <a:cubicBezTo>
                    <a:pt x="380368" y="92533"/>
                    <a:pt x="360766" y="95495"/>
                    <a:pt x="345002" y="97848"/>
                  </a:cubicBezTo>
                  <a:cubicBezTo>
                    <a:pt x="329228" y="100200"/>
                    <a:pt x="317294" y="101963"/>
                    <a:pt x="307292" y="103553"/>
                  </a:cubicBezTo>
                  <a:cubicBezTo>
                    <a:pt x="297291" y="105154"/>
                    <a:pt x="289214" y="106582"/>
                    <a:pt x="282356" y="107811"/>
                  </a:cubicBezTo>
                  <a:cubicBezTo>
                    <a:pt x="275498" y="109040"/>
                    <a:pt x="269849" y="110068"/>
                    <a:pt x="266163" y="110135"/>
                  </a:cubicBezTo>
                  <a:cubicBezTo>
                    <a:pt x="262477" y="110211"/>
                    <a:pt x="260753" y="109325"/>
                    <a:pt x="259886" y="108573"/>
                  </a:cubicBezTo>
                  <a:cubicBezTo>
                    <a:pt x="259020" y="107811"/>
                    <a:pt x="259020" y="107173"/>
                    <a:pt x="258800" y="106658"/>
                  </a:cubicBezTo>
                  <a:cubicBezTo>
                    <a:pt x="258582" y="106144"/>
                    <a:pt x="258143" y="105763"/>
                    <a:pt x="255057" y="105754"/>
                  </a:cubicBezTo>
                  <a:cubicBezTo>
                    <a:pt x="251971" y="105744"/>
                    <a:pt x="246237" y="106087"/>
                    <a:pt x="242417" y="106297"/>
                  </a:cubicBezTo>
                  <a:cubicBezTo>
                    <a:pt x="238598" y="106497"/>
                    <a:pt x="236693" y="106554"/>
                    <a:pt x="235864" y="107201"/>
                  </a:cubicBezTo>
                  <a:cubicBezTo>
                    <a:pt x="235026" y="107849"/>
                    <a:pt x="235264" y="109078"/>
                    <a:pt x="236350" y="111459"/>
                  </a:cubicBezTo>
                  <a:cubicBezTo>
                    <a:pt x="237436" y="113840"/>
                    <a:pt x="239360" y="117384"/>
                    <a:pt x="240532" y="120060"/>
                  </a:cubicBezTo>
                  <a:cubicBezTo>
                    <a:pt x="241703" y="122737"/>
                    <a:pt x="242103" y="124546"/>
                    <a:pt x="241979" y="126728"/>
                  </a:cubicBezTo>
                  <a:cubicBezTo>
                    <a:pt x="241846" y="128909"/>
                    <a:pt x="241170" y="131452"/>
                    <a:pt x="240417" y="132976"/>
                  </a:cubicBezTo>
                  <a:cubicBezTo>
                    <a:pt x="239655" y="134500"/>
                    <a:pt x="238807" y="134995"/>
                    <a:pt x="223663" y="136605"/>
                  </a:cubicBezTo>
                  <a:cubicBezTo>
                    <a:pt x="208528" y="138215"/>
                    <a:pt x="179095" y="140929"/>
                    <a:pt x="152882" y="143758"/>
                  </a:cubicBezTo>
                  <a:cubicBezTo>
                    <a:pt x="126670" y="146578"/>
                    <a:pt x="103676" y="149502"/>
                    <a:pt x="91418" y="150969"/>
                  </a:cubicBezTo>
                  <a:cubicBezTo>
                    <a:pt x="83150" y="151959"/>
                    <a:pt x="79769" y="152283"/>
                    <a:pt x="77968" y="152378"/>
                  </a:cubicBezTo>
                  <a:cubicBezTo>
                    <a:pt x="75273" y="162456"/>
                    <a:pt x="71872" y="154236"/>
                    <a:pt x="71796" y="152693"/>
                  </a:cubicBezTo>
                  <a:cubicBezTo>
                    <a:pt x="71777" y="152207"/>
                    <a:pt x="75759" y="139015"/>
                    <a:pt x="64557" y="142415"/>
                  </a:cubicBezTo>
                  <a:cubicBezTo>
                    <a:pt x="53670" y="145721"/>
                    <a:pt x="68053" y="155179"/>
                    <a:pt x="67434" y="158141"/>
                  </a:cubicBezTo>
                  <a:cubicBezTo>
                    <a:pt x="66405" y="163066"/>
                    <a:pt x="63748" y="158398"/>
                    <a:pt x="68120" y="168599"/>
                  </a:cubicBezTo>
                  <a:cubicBezTo>
                    <a:pt x="71568" y="176658"/>
                    <a:pt x="66472" y="176096"/>
                    <a:pt x="61643" y="177591"/>
                  </a:cubicBezTo>
                  <a:cubicBezTo>
                    <a:pt x="53023" y="180277"/>
                    <a:pt x="65548" y="184040"/>
                    <a:pt x="66205" y="187097"/>
                  </a:cubicBezTo>
                  <a:lnTo>
                    <a:pt x="60700" y="191888"/>
                  </a:lnTo>
                  <a:lnTo>
                    <a:pt x="50527" y="193774"/>
                  </a:lnTo>
                  <a:cubicBezTo>
                    <a:pt x="48146" y="198660"/>
                    <a:pt x="71834" y="204080"/>
                    <a:pt x="60719" y="211290"/>
                  </a:cubicBezTo>
                  <a:cubicBezTo>
                    <a:pt x="53137" y="216206"/>
                    <a:pt x="54527" y="212015"/>
                    <a:pt x="52270" y="228655"/>
                  </a:cubicBezTo>
                  <a:cubicBezTo>
                    <a:pt x="52051" y="230312"/>
                    <a:pt x="51994" y="231884"/>
                    <a:pt x="52584" y="233236"/>
                  </a:cubicBezTo>
                  <a:cubicBezTo>
                    <a:pt x="53451" y="235198"/>
                    <a:pt x="55690" y="236675"/>
                    <a:pt x="57585" y="237980"/>
                  </a:cubicBezTo>
                  <a:cubicBezTo>
                    <a:pt x="59471" y="239285"/>
                    <a:pt x="60995" y="240399"/>
                    <a:pt x="61690" y="241342"/>
                  </a:cubicBezTo>
                  <a:cubicBezTo>
                    <a:pt x="62376" y="242285"/>
                    <a:pt x="62223" y="243057"/>
                    <a:pt x="61538" y="243533"/>
                  </a:cubicBezTo>
                  <a:cubicBezTo>
                    <a:pt x="60852" y="244018"/>
                    <a:pt x="59623" y="244218"/>
                    <a:pt x="58223" y="244066"/>
                  </a:cubicBezTo>
                  <a:cubicBezTo>
                    <a:pt x="56823" y="243914"/>
                    <a:pt x="55242" y="243409"/>
                    <a:pt x="53508" y="243428"/>
                  </a:cubicBezTo>
                  <a:cubicBezTo>
                    <a:pt x="51775" y="243457"/>
                    <a:pt x="49889" y="244018"/>
                    <a:pt x="48565" y="245209"/>
                  </a:cubicBezTo>
                  <a:cubicBezTo>
                    <a:pt x="47241" y="246409"/>
                    <a:pt x="46469" y="248248"/>
                    <a:pt x="46726" y="249695"/>
                  </a:cubicBezTo>
                  <a:cubicBezTo>
                    <a:pt x="46984" y="251153"/>
                    <a:pt x="48260" y="252220"/>
                    <a:pt x="49613" y="252782"/>
                  </a:cubicBezTo>
                  <a:cubicBezTo>
                    <a:pt x="50965" y="253343"/>
                    <a:pt x="52384" y="253391"/>
                    <a:pt x="53337" y="253772"/>
                  </a:cubicBezTo>
                  <a:cubicBezTo>
                    <a:pt x="54280" y="254153"/>
                    <a:pt x="54737" y="254867"/>
                    <a:pt x="54508" y="255534"/>
                  </a:cubicBezTo>
                  <a:cubicBezTo>
                    <a:pt x="54280" y="256201"/>
                    <a:pt x="53365" y="256811"/>
                    <a:pt x="51708" y="257525"/>
                  </a:cubicBezTo>
                  <a:cubicBezTo>
                    <a:pt x="50051" y="258239"/>
                    <a:pt x="47650" y="259058"/>
                    <a:pt x="46231" y="260478"/>
                  </a:cubicBezTo>
                  <a:cubicBezTo>
                    <a:pt x="44802" y="261907"/>
                    <a:pt x="44345" y="263945"/>
                    <a:pt x="43069" y="265402"/>
                  </a:cubicBezTo>
                  <a:cubicBezTo>
                    <a:pt x="41792" y="266850"/>
                    <a:pt x="39707" y="267717"/>
                    <a:pt x="37744" y="268050"/>
                  </a:cubicBezTo>
                  <a:cubicBezTo>
                    <a:pt x="35782" y="268384"/>
                    <a:pt x="33944" y="268184"/>
                    <a:pt x="32515" y="268945"/>
                  </a:cubicBezTo>
                  <a:cubicBezTo>
                    <a:pt x="31086" y="269708"/>
                    <a:pt x="30067" y="271441"/>
                    <a:pt x="29562" y="273460"/>
                  </a:cubicBezTo>
                  <a:cubicBezTo>
                    <a:pt x="29048" y="275480"/>
                    <a:pt x="29048" y="277765"/>
                    <a:pt x="30096" y="279499"/>
                  </a:cubicBezTo>
                  <a:cubicBezTo>
                    <a:pt x="31143" y="281233"/>
                    <a:pt x="33230" y="282404"/>
                    <a:pt x="35096" y="282861"/>
                  </a:cubicBezTo>
                  <a:cubicBezTo>
                    <a:pt x="36954" y="283319"/>
                    <a:pt x="38582" y="283061"/>
                    <a:pt x="37897" y="284928"/>
                  </a:cubicBezTo>
                  <a:cubicBezTo>
                    <a:pt x="37211" y="286795"/>
                    <a:pt x="34201" y="290767"/>
                    <a:pt x="33210" y="294006"/>
                  </a:cubicBezTo>
                  <a:cubicBezTo>
                    <a:pt x="32220" y="297244"/>
                    <a:pt x="33239" y="299740"/>
                    <a:pt x="32572" y="300530"/>
                  </a:cubicBezTo>
                  <a:cubicBezTo>
                    <a:pt x="31906" y="301321"/>
                    <a:pt x="29562" y="300407"/>
                    <a:pt x="27781" y="299845"/>
                  </a:cubicBezTo>
                  <a:cubicBezTo>
                    <a:pt x="26000" y="299282"/>
                    <a:pt x="24771" y="299082"/>
                    <a:pt x="23885" y="300302"/>
                  </a:cubicBezTo>
                  <a:cubicBezTo>
                    <a:pt x="22990" y="301530"/>
                    <a:pt x="22438" y="304178"/>
                    <a:pt x="22533" y="306903"/>
                  </a:cubicBezTo>
                  <a:cubicBezTo>
                    <a:pt x="22628" y="309627"/>
                    <a:pt x="23400" y="312437"/>
                    <a:pt x="23266" y="314018"/>
                  </a:cubicBezTo>
                  <a:cubicBezTo>
                    <a:pt x="23133" y="315599"/>
                    <a:pt x="22123" y="315951"/>
                    <a:pt x="21018" y="314961"/>
                  </a:cubicBezTo>
                  <a:cubicBezTo>
                    <a:pt x="19923" y="313970"/>
                    <a:pt x="18751" y="311627"/>
                    <a:pt x="17370" y="311160"/>
                  </a:cubicBezTo>
                  <a:cubicBezTo>
                    <a:pt x="15989" y="310703"/>
                    <a:pt x="14418" y="312132"/>
                    <a:pt x="12608" y="314218"/>
                  </a:cubicBezTo>
                  <a:cubicBezTo>
                    <a:pt x="10798" y="316313"/>
                    <a:pt x="8760" y="319066"/>
                    <a:pt x="8045" y="321199"/>
                  </a:cubicBezTo>
                  <a:cubicBezTo>
                    <a:pt x="7331" y="323343"/>
                    <a:pt x="7941" y="324876"/>
                    <a:pt x="8988" y="325562"/>
                  </a:cubicBezTo>
                  <a:cubicBezTo>
                    <a:pt x="10036" y="326248"/>
                    <a:pt x="11513" y="326095"/>
                    <a:pt x="13017" y="326153"/>
                  </a:cubicBezTo>
                  <a:cubicBezTo>
                    <a:pt x="14522" y="326200"/>
                    <a:pt x="16046" y="326457"/>
                    <a:pt x="16608" y="327067"/>
                  </a:cubicBezTo>
                  <a:cubicBezTo>
                    <a:pt x="17170" y="327677"/>
                    <a:pt x="16761" y="328648"/>
                    <a:pt x="16046" y="330096"/>
                  </a:cubicBezTo>
                  <a:cubicBezTo>
                    <a:pt x="15332" y="331544"/>
                    <a:pt x="14313" y="333487"/>
                    <a:pt x="13399" y="334735"/>
                  </a:cubicBezTo>
                  <a:cubicBezTo>
                    <a:pt x="12484" y="335982"/>
                    <a:pt x="11665" y="336544"/>
                    <a:pt x="11132" y="337535"/>
                  </a:cubicBezTo>
                  <a:cubicBezTo>
                    <a:pt x="10598" y="338535"/>
                    <a:pt x="10341" y="339954"/>
                    <a:pt x="10827" y="341183"/>
                  </a:cubicBezTo>
                  <a:cubicBezTo>
                    <a:pt x="11312" y="342412"/>
                    <a:pt x="12532" y="343431"/>
                    <a:pt x="13856" y="344088"/>
                  </a:cubicBezTo>
                  <a:cubicBezTo>
                    <a:pt x="15180" y="344755"/>
                    <a:pt x="16608" y="345060"/>
                    <a:pt x="17608" y="345669"/>
                  </a:cubicBezTo>
                  <a:cubicBezTo>
                    <a:pt x="18599" y="346279"/>
                    <a:pt x="19161" y="347193"/>
                    <a:pt x="19161" y="348441"/>
                  </a:cubicBezTo>
                  <a:cubicBezTo>
                    <a:pt x="19161" y="349689"/>
                    <a:pt x="18599" y="351270"/>
                    <a:pt x="18704" y="352880"/>
                  </a:cubicBezTo>
                  <a:cubicBezTo>
                    <a:pt x="18799" y="354490"/>
                    <a:pt x="19571" y="356118"/>
                    <a:pt x="20361" y="357423"/>
                  </a:cubicBezTo>
                  <a:cubicBezTo>
                    <a:pt x="21152" y="358728"/>
                    <a:pt x="21961" y="359690"/>
                    <a:pt x="20895" y="360357"/>
                  </a:cubicBezTo>
                  <a:cubicBezTo>
                    <a:pt x="19818" y="361023"/>
                    <a:pt x="16865" y="361376"/>
                    <a:pt x="14751" y="363081"/>
                  </a:cubicBezTo>
                  <a:cubicBezTo>
                    <a:pt x="12636" y="364796"/>
                    <a:pt x="11360" y="367843"/>
                    <a:pt x="10493" y="370425"/>
                  </a:cubicBezTo>
                  <a:cubicBezTo>
                    <a:pt x="9627" y="372997"/>
                    <a:pt x="9169" y="375092"/>
                    <a:pt x="7712" y="376187"/>
                  </a:cubicBezTo>
                  <a:cubicBezTo>
                    <a:pt x="6255" y="377283"/>
                    <a:pt x="3807" y="377388"/>
                    <a:pt x="2130" y="378321"/>
                  </a:cubicBezTo>
                  <a:cubicBezTo>
                    <a:pt x="625" y="379169"/>
                    <a:pt x="-270" y="380683"/>
                    <a:pt x="73" y="382626"/>
                  </a:cubicBezTo>
                  <a:cubicBezTo>
                    <a:pt x="72025" y="374797"/>
                    <a:pt x="144024" y="366958"/>
                    <a:pt x="217929" y="358471"/>
                  </a:cubicBezTo>
                  <a:cubicBezTo>
                    <a:pt x="228187" y="357290"/>
                    <a:pt x="238493" y="356099"/>
                    <a:pt x="248790" y="354908"/>
                  </a:cubicBezTo>
                  <a:cubicBezTo>
                    <a:pt x="314598" y="347250"/>
                    <a:pt x="380130" y="339306"/>
                    <a:pt x="433946" y="332401"/>
                  </a:cubicBezTo>
                  <a:cubicBezTo>
                    <a:pt x="482600" y="326162"/>
                    <a:pt x="521681" y="320771"/>
                    <a:pt x="558743" y="315294"/>
                  </a:cubicBezTo>
                  <a:cubicBezTo>
                    <a:pt x="558762" y="315284"/>
                    <a:pt x="558791" y="315284"/>
                    <a:pt x="558809" y="315284"/>
                  </a:cubicBezTo>
                  <a:lnTo>
                    <a:pt x="709800" y="290910"/>
                  </a:ln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1F166AD-69A4-3CC9-9AE5-25B51B8197FE}"/>
                </a:ext>
              </a:extLst>
            </p:cNvPr>
            <p:cNvSpPr/>
            <p:nvPr/>
          </p:nvSpPr>
          <p:spPr>
            <a:xfrm>
              <a:off x="5720409" y="3471733"/>
              <a:ext cx="1145949" cy="521809"/>
            </a:xfrm>
            <a:custGeom>
              <a:avLst/>
              <a:gdLst>
                <a:gd name="connsiteX0" fmla="*/ 400454 w 1021883"/>
                <a:gd name="connsiteY0" fmla="*/ 349491 h 465315"/>
                <a:gd name="connsiteX1" fmla="*/ 416008 w 1021883"/>
                <a:gd name="connsiteY1" fmla="*/ 364789 h 465315"/>
                <a:gd name="connsiteX2" fmla="*/ 419875 w 1021883"/>
                <a:gd name="connsiteY2" fmla="*/ 373752 h 465315"/>
                <a:gd name="connsiteX3" fmla="*/ 419875 w 1021883"/>
                <a:gd name="connsiteY3" fmla="*/ 381791 h 465315"/>
                <a:gd name="connsiteX4" fmla="*/ 441973 w 1021883"/>
                <a:gd name="connsiteY4" fmla="*/ 379114 h 465315"/>
                <a:gd name="connsiteX5" fmla="*/ 530375 w 1021883"/>
                <a:gd name="connsiteY5" fmla="*/ 361960 h 465315"/>
                <a:gd name="connsiteX6" fmla="*/ 580657 w 1021883"/>
                <a:gd name="connsiteY6" fmla="*/ 376123 h 465315"/>
                <a:gd name="connsiteX7" fmla="*/ 716941 w 1021883"/>
                <a:gd name="connsiteY7" fmla="*/ 465315 h 465315"/>
                <a:gd name="connsiteX8" fmla="*/ 720589 w 1021883"/>
                <a:gd name="connsiteY8" fmla="*/ 463087 h 465315"/>
                <a:gd name="connsiteX9" fmla="*/ 735438 w 1021883"/>
                <a:gd name="connsiteY9" fmla="*/ 454428 h 465315"/>
                <a:gd name="connsiteX10" fmla="*/ 749117 w 1021883"/>
                <a:gd name="connsiteY10" fmla="*/ 448999 h 465315"/>
                <a:gd name="connsiteX11" fmla="*/ 764661 w 1021883"/>
                <a:gd name="connsiteY11" fmla="*/ 445713 h 465315"/>
                <a:gd name="connsiteX12" fmla="*/ 775082 w 1021883"/>
                <a:gd name="connsiteY12" fmla="*/ 445694 h 465315"/>
                <a:gd name="connsiteX13" fmla="*/ 778196 w 1021883"/>
                <a:gd name="connsiteY13" fmla="*/ 446913 h 465315"/>
                <a:gd name="connsiteX14" fmla="*/ 780035 w 1021883"/>
                <a:gd name="connsiteY14" fmla="*/ 448932 h 465315"/>
                <a:gd name="connsiteX15" fmla="*/ 783969 w 1021883"/>
                <a:gd name="connsiteY15" fmla="*/ 450456 h 465315"/>
                <a:gd name="connsiteX16" fmla="*/ 786407 w 1021883"/>
                <a:gd name="connsiteY16" fmla="*/ 449161 h 465315"/>
                <a:gd name="connsiteX17" fmla="*/ 786721 w 1021883"/>
                <a:gd name="connsiteY17" fmla="*/ 446246 h 465315"/>
                <a:gd name="connsiteX18" fmla="*/ 785874 w 1021883"/>
                <a:gd name="connsiteY18" fmla="*/ 443484 h 465315"/>
                <a:gd name="connsiteX19" fmla="*/ 785759 w 1021883"/>
                <a:gd name="connsiteY19" fmla="*/ 441141 h 465315"/>
                <a:gd name="connsiteX20" fmla="*/ 786883 w 1021883"/>
                <a:gd name="connsiteY20" fmla="*/ 437683 h 465315"/>
                <a:gd name="connsiteX21" fmla="*/ 787988 w 1021883"/>
                <a:gd name="connsiteY21" fmla="*/ 434073 h 465315"/>
                <a:gd name="connsiteX22" fmla="*/ 788369 w 1021883"/>
                <a:gd name="connsiteY22" fmla="*/ 428997 h 465315"/>
                <a:gd name="connsiteX23" fmla="*/ 788903 w 1021883"/>
                <a:gd name="connsiteY23" fmla="*/ 420300 h 465315"/>
                <a:gd name="connsiteX24" fmla="*/ 790226 w 1021883"/>
                <a:gd name="connsiteY24" fmla="*/ 410575 h 465315"/>
                <a:gd name="connsiteX25" fmla="*/ 792827 w 1021883"/>
                <a:gd name="connsiteY25" fmla="*/ 397593 h 465315"/>
                <a:gd name="connsiteX26" fmla="*/ 797465 w 1021883"/>
                <a:gd name="connsiteY26" fmla="*/ 385448 h 465315"/>
                <a:gd name="connsiteX27" fmla="*/ 805390 w 1021883"/>
                <a:gd name="connsiteY27" fmla="*/ 370646 h 465315"/>
                <a:gd name="connsiteX28" fmla="*/ 815868 w 1021883"/>
                <a:gd name="connsiteY28" fmla="*/ 355892 h 465315"/>
                <a:gd name="connsiteX29" fmla="*/ 824421 w 1021883"/>
                <a:gd name="connsiteY29" fmla="*/ 345100 h 465315"/>
                <a:gd name="connsiteX30" fmla="*/ 834851 w 1021883"/>
                <a:gd name="connsiteY30" fmla="*/ 335194 h 465315"/>
                <a:gd name="connsiteX31" fmla="*/ 850015 w 1021883"/>
                <a:gd name="connsiteY31" fmla="*/ 320392 h 465315"/>
                <a:gd name="connsiteX32" fmla="*/ 863464 w 1021883"/>
                <a:gd name="connsiteY32" fmla="*/ 309496 h 465315"/>
                <a:gd name="connsiteX33" fmla="*/ 878790 w 1021883"/>
                <a:gd name="connsiteY33" fmla="*/ 301000 h 465315"/>
                <a:gd name="connsiteX34" fmla="*/ 891925 w 1021883"/>
                <a:gd name="connsiteY34" fmla="*/ 294904 h 465315"/>
                <a:gd name="connsiteX35" fmla="*/ 903860 w 1021883"/>
                <a:gd name="connsiteY35" fmla="*/ 291979 h 465315"/>
                <a:gd name="connsiteX36" fmla="*/ 917204 w 1021883"/>
                <a:gd name="connsiteY36" fmla="*/ 291875 h 465315"/>
                <a:gd name="connsiteX37" fmla="*/ 922776 w 1021883"/>
                <a:gd name="connsiteY37" fmla="*/ 293751 h 465315"/>
                <a:gd name="connsiteX38" fmla="*/ 923615 w 1021883"/>
                <a:gd name="connsiteY38" fmla="*/ 296561 h 465315"/>
                <a:gd name="connsiteX39" fmla="*/ 925386 w 1021883"/>
                <a:gd name="connsiteY39" fmla="*/ 299952 h 465315"/>
                <a:gd name="connsiteX40" fmla="*/ 928196 w 1021883"/>
                <a:gd name="connsiteY40" fmla="*/ 299171 h 465315"/>
                <a:gd name="connsiteX41" fmla="*/ 929758 w 1021883"/>
                <a:gd name="connsiteY41" fmla="*/ 294170 h 465315"/>
                <a:gd name="connsiteX42" fmla="*/ 932206 w 1021883"/>
                <a:gd name="connsiteY42" fmla="*/ 285617 h 465315"/>
                <a:gd name="connsiteX43" fmla="*/ 939369 w 1021883"/>
                <a:gd name="connsiteY43" fmla="*/ 270396 h 465315"/>
                <a:gd name="connsiteX44" fmla="*/ 945370 w 1021883"/>
                <a:gd name="connsiteY44" fmla="*/ 258756 h 465315"/>
                <a:gd name="connsiteX45" fmla="*/ 956076 w 1021883"/>
                <a:gd name="connsiteY45" fmla="*/ 241059 h 465315"/>
                <a:gd name="connsiteX46" fmla="*/ 964162 w 1021883"/>
                <a:gd name="connsiteY46" fmla="*/ 228619 h 465315"/>
                <a:gd name="connsiteX47" fmla="*/ 967858 w 1021883"/>
                <a:gd name="connsiteY47" fmla="*/ 222513 h 465315"/>
                <a:gd name="connsiteX48" fmla="*/ 968582 w 1021883"/>
                <a:gd name="connsiteY48" fmla="*/ 218913 h 465315"/>
                <a:gd name="connsiteX49" fmla="*/ 966915 w 1021883"/>
                <a:gd name="connsiteY49" fmla="*/ 217151 h 465315"/>
                <a:gd name="connsiteX50" fmla="*/ 963553 w 1021883"/>
                <a:gd name="connsiteY50" fmla="*/ 218370 h 465315"/>
                <a:gd name="connsiteX51" fmla="*/ 959333 w 1021883"/>
                <a:gd name="connsiteY51" fmla="*/ 226209 h 465315"/>
                <a:gd name="connsiteX52" fmla="*/ 953990 w 1021883"/>
                <a:gd name="connsiteY52" fmla="*/ 237230 h 465315"/>
                <a:gd name="connsiteX53" fmla="*/ 950808 w 1021883"/>
                <a:gd name="connsiteY53" fmla="*/ 244602 h 465315"/>
                <a:gd name="connsiteX54" fmla="*/ 947493 w 1021883"/>
                <a:gd name="connsiteY54" fmla="*/ 250412 h 465315"/>
                <a:gd name="connsiteX55" fmla="*/ 943779 w 1021883"/>
                <a:gd name="connsiteY55" fmla="*/ 253889 h 465315"/>
                <a:gd name="connsiteX56" fmla="*/ 941093 w 1021883"/>
                <a:gd name="connsiteY56" fmla="*/ 257499 h 465315"/>
                <a:gd name="connsiteX57" fmla="*/ 939512 w 1021883"/>
                <a:gd name="connsiteY57" fmla="*/ 261918 h 465315"/>
                <a:gd name="connsiteX58" fmla="*/ 937664 w 1021883"/>
                <a:gd name="connsiteY58" fmla="*/ 265147 h 465315"/>
                <a:gd name="connsiteX59" fmla="*/ 935254 w 1021883"/>
                <a:gd name="connsiteY59" fmla="*/ 265414 h 465315"/>
                <a:gd name="connsiteX60" fmla="*/ 932749 w 1021883"/>
                <a:gd name="connsiteY60" fmla="*/ 262661 h 465315"/>
                <a:gd name="connsiteX61" fmla="*/ 933625 w 1021883"/>
                <a:gd name="connsiteY61" fmla="*/ 259737 h 465315"/>
                <a:gd name="connsiteX62" fmla="*/ 937883 w 1021883"/>
                <a:gd name="connsiteY62" fmla="*/ 257118 h 465315"/>
                <a:gd name="connsiteX63" fmla="*/ 940903 w 1021883"/>
                <a:gd name="connsiteY63" fmla="*/ 254708 h 465315"/>
                <a:gd name="connsiteX64" fmla="*/ 941979 w 1021883"/>
                <a:gd name="connsiteY64" fmla="*/ 251193 h 465315"/>
                <a:gd name="connsiteX65" fmla="*/ 943874 w 1021883"/>
                <a:gd name="connsiteY65" fmla="*/ 246936 h 465315"/>
                <a:gd name="connsiteX66" fmla="*/ 945227 w 1021883"/>
                <a:gd name="connsiteY66" fmla="*/ 243126 h 465315"/>
                <a:gd name="connsiteX67" fmla="*/ 943941 w 1021883"/>
                <a:gd name="connsiteY67" fmla="*/ 240668 h 465315"/>
                <a:gd name="connsiteX68" fmla="*/ 941760 w 1021883"/>
                <a:gd name="connsiteY68" fmla="*/ 238125 h 465315"/>
                <a:gd name="connsiteX69" fmla="*/ 939978 w 1021883"/>
                <a:gd name="connsiteY69" fmla="*/ 234248 h 465315"/>
                <a:gd name="connsiteX70" fmla="*/ 936464 w 1021883"/>
                <a:gd name="connsiteY70" fmla="*/ 232515 h 465315"/>
                <a:gd name="connsiteX71" fmla="*/ 932568 w 1021883"/>
                <a:gd name="connsiteY71" fmla="*/ 232181 h 465315"/>
                <a:gd name="connsiteX72" fmla="*/ 932387 w 1021883"/>
                <a:gd name="connsiteY72" fmla="*/ 233582 h 465315"/>
                <a:gd name="connsiteX73" fmla="*/ 935387 w 1021883"/>
                <a:gd name="connsiteY73" fmla="*/ 236487 h 465315"/>
                <a:gd name="connsiteX74" fmla="*/ 936588 w 1021883"/>
                <a:gd name="connsiteY74" fmla="*/ 238763 h 465315"/>
                <a:gd name="connsiteX75" fmla="*/ 935730 w 1021883"/>
                <a:gd name="connsiteY75" fmla="*/ 240659 h 465315"/>
                <a:gd name="connsiteX76" fmla="*/ 931939 w 1021883"/>
                <a:gd name="connsiteY76" fmla="*/ 241468 h 465315"/>
                <a:gd name="connsiteX77" fmla="*/ 927205 w 1021883"/>
                <a:gd name="connsiteY77" fmla="*/ 239420 h 465315"/>
                <a:gd name="connsiteX78" fmla="*/ 923129 w 1021883"/>
                <a:gd name="connsiteY78" fmla="*/ 234753 h 465315"/>
                <a:gd name="connsiteX79" fmla="*/ 919814 w 1021883"/>
                <a:gd name="connsiteY79" fmla="*/ 231010 h 465315"/>
                <a:gd name="connsiteX80" fmla="*/ 917471 w 1021883"/>
                <a:gd name="connsiteY80" fmla="*/ 231524 h 465315"/>
                <a:gd name="connsiteX81" fmla="*/ 917090 w 1021883"/>
                <a:gd name="connsiteY81" fmla="*/ 236411 h 465315"/>
                <a:gd name="connsiteX82" fmla="*/ 915242 w 1021883"/>
                <a:gd name="connsiteY82" fmla="*/ 240268 h 465315"/>
                <a:gd name="connsiteX83" fmla="*/ 910375 w 1021883"/>
                <a:gd name="connsiteY83" fmla="*/ 242583 h 465315"/>
                <a:gd name="connsiteX84" fmla="*/ 904060 w 1021883"/>
                <a:gd name="connsiteY84" fmla="*/ 243888 h 465315"/>
                <a:gd name="connsiteX85" fmla="*/ 899640 w 1021883"/>
                <a:gd name="connsiteY85" fmla="*/ 242783 h 465315"/>
                <a:gd name="connsiteX86" fmla="*/ 898649 w 1021883"/>
                <a:gd name="connsiteY86" fmla="*/ 238973 h 465315"/>
                <a:gd name="connsiteX87" fmla="*/ 900764 w 1021883"/>
                <a:gd name="connsiteY87" fmla="*/ 236496 h 465315"/>
                <a:gd name="connsiteX88" fmla="*/ 902774 w 1021883"/>
                <a:gd name="connsiteY88" fmla="*/ 234448 h 465315"/>
                <a:gd name="connsiteX89" fmla="*/ 904393 w 1021883"/>
                <a:gd name="connsiteY89" fmla="*/ 231400 h 465315"/>
                <a:gd name="connsiteX90" fmla="*/ 906060 w 1021883"/>
                <a:gd name="connsiteY90" fmla="*/ 227838 h 465315"/>
                <a:gd name="connsiteX91" fmla="*/ 906831 w 1021883"/>
                <a:gd name="connsiteY91" fmla="*/ 223714 h 465315"/>
                <a:gd name="connsiteX92" fmla="*/ 906451 w 1021883"/>
                <a:gd name="connsiteY92" fmla="*/ 218961 h 465315"/>
                <a:gd name="connsiteX93" fmla="*/ 907308 w 1021883"/>
                <a:gd name="connsiteY93" fmla="*/ 214722 h 465315"/>
                <a:gd name="connsiteX94" fmla="*/ 908727 w 1021883"/>
                <a:gd name="connsiteY94" fmla="*/ 211684 h 465315"/>
                <a:gd name="connsiteX95" fmla="*/ 909337 w 1021883"/>
                <a:gd name="connsiteY95" fmla="*/ 208550 h 465315"/>
                <a:gd name="connsiteX96" fmla="*/ 911118 w 1021883"/>
                <a:gd name="connsiteY96" fmla="*/ 206121 h 465315"/>
                <a:gd name="connsiteX97" fmla="*/ 912175 w 1021883"/>
                <a:gd name="connsiteY97" fmla="*/ 203397 h 465315"/>
                <a:gd name="connsiteX98" fmla="*/ 910051 w 1021883"/>
                <a:gd name="connsiteY98" fmla="*/ 199254 h 465315"/>
                <a:gd name="connsiteX99" fmla="*/ 905698 w 1021883"/>
                <a:gd name="connsiteY99" fmla="*/ 195310 h 465315"/>
                <a:gd name="connsiteX100" fmla="*/ 900564 w 1021883"/>
                <a:gd name="connsiteY100" fmla="*/ 194405 h 465315"/>
                <a:gd name="connsiteX101" fmla="*/ 895382 w 1021883"/>
                <a:gd name="connsiteY101" fmla="*/ 195606 h 465315"/>
                <a:gd name="connsiteX102" fmla="*/ 890858 w 1021883"/>
                <a:gd name="connsiteY102" fmla="*/ 194520 h 465315"/>
                <a:gd name="connsiteX103" fmla="*/ 890020 w 1021883"/>
                <a:gd name="connsiteY103" fmla="*/ 192329 h 465315"/>
                <a:gd name="connsiteX104" fmla="*/ 893154 w 1021883"/>
                <a:gd name="connsiteY104" fmla="*/ 189576 h 465315"/>
                <a:gd name="connsiteX105" fmla="*/ 896583 w 1021883"/>
                <a:gd name="connsiteY105" fmla="*/ 188804 h 465315"/>
                <a:gd name="connsiteX106" fmla="*/ 899221 w 1021883"/>
                <a:gd name="connsiteY106" fmla="*/ 187138 h 465315"/>
                <a:gd name="connsiteX107" fmla="*/ 901878 w 1021883"/>
                <a:gd name="connsiteY107" fmla="*/ 187585 h 465315"/>
                <a:gd name="connsiteX108" fmla="*/ 904898 w 1021883"/>
                <a:gd name="connsiteY108" fmla="*/ 187785 h 465315"/>
                <a:gd name="connsiteX109" fmla="*/ 907717 w 1021883"/>
                <a:gd name="connsiteY109" fmla="*/ 187204 h 465315"/>
                <a:gd name="connsiteX110" fmla="*/ 911032 w 1021883"/>
                <a:gd name="connsiteY110" fmla="*/ 188014 h 465315"/>
                <a:gd name="connsiteX111" fmla="*/ 914823 w 1021883"/>
                <a:gd name="connsiteY111" fmla="*/ 189166 h 465315"/>
                <a:gd name="connsiteX112" fmla="*/ 918319 w 1021883"/>
                <a:gd name="connsiteY112" fmla="*/ 188509 h 465315"/>
                <a:gd name="connsiteX113" fmla="*/ 919700 w 1021883"/>
                <a:gd name="connsiteY113" fmla="*/ 187700 h 465315"/>
                <a:gd name="connsiteX114" fmla="*/ 921947 w 1021883"/>
                <a:gd name="connsiteY114" fmla="*/ 187023 h 465315"/>
                <a:gd name="connsiteX115" fmla="*/ 925034 w 1021883"/>
                <a:gd name="connsiteY115" fmla="*/ 185966 h 465315"/>
                <a:gd name="connsiteX116" fmla="*/ 927739 w 1021883"/>
                <a:gd name="connsiteY116" fmla="*/ 186081 h 465315"/>
                <a:gd name="connsiteX117" fmla="*/ 930263 w 1021883"/>
                <a:gd name="connsiteY117" fmla="*/ 186128 h 465315"/>
                <a:gd name="connsiteX118" fmla="*/ 932835 w 1021883"/>
                <a:gd name="connsiteY118" fmla="*/ 185614 h 465315"/>
                <a:gd name="connsiteX119" fmla="*/ 936597 w 1021883"/>
                <a:gd name="connsiteY119" fmla="*/ 185452 h 465315"/>
                <a:gd name="connsiteX120" fmla="*/ 941760 w 1021883"/>
                <a:gd name="connsiteY120" fmla="*/ 185318 h 465315"/>
                <a:gd name="connsiteX121" fmla="*/ 946046 w 1021883"/>
                <a:gd name="connsiteY121" fmla="*/ 184547 h 465315"/>
                <a:gd name="connsiteX122" fmla="*/ 948484 w 1021883"/>
                <a:gd name="connsiteY122" fmla="*/ 181937 h 465315"/>
                <a:gd name="connsiteX123" fmla="*/ 951504 w 1021883"/>
                <a:gd name="connsiteY123" fmla="*/ 179527 h 465315"/>
                <a:gd name="connsiteX124" fmla="*/ 953599 w 1021883"/>
                <a:gd name="connsiteY124" fmla="*/ 176260 h 465315"/>
                <a:gd name="connsiteX125" fmla="*/ 953552 w 1021883"/>
                <a:gd name="connsiteY125" fmla="*/ 172879 h 465315"/>
                <a:gd name="connsiteX126" fmla="*/ 953999 w 1021883"/>
                <a:gd name="connsiteY126" fmla="*/ 170783 h 465315"/>
                <a:gd name="connsiteX127" fmla="*/ 956571 w 1021883"/>
                <a:gd name="connsiteY127" fmla="*/ 170174 h 465315"/>
                <a:gd name="connsiteX128" fmla="*/ 958352 w 1021883"/>
                <a:gd name="connsiteY128" fmla="*/ 169250 h 465315"/>
                <a:gd name="connsiteX129" fmla="*/ 958285 w 1021883"/>
                <a:gd name="connsiteY129" fmla="*/ 165459 h 465315"/>
                <a:gd name="connsiteX130" fmla="*/ 957991 w 1021883"/>
                <a:gd name="connsiteY130" fmla="*/ 159648 h 465315"/>
                <a:gd name="connsiteX131" fmla="*/ 960019 w 1021883"/>
                <a:gd name="connsiteY131" fmla="*/ 157620 h 465315"/>
                <a:gd name="connsiteX132" fmla="*/ 960400 w 1021883"/>
                <a:gd name="connsiteY132" fmla="*/ 155181 h 465315"/>
                <a:gd name="connsiteX133" fmla="*/ 960038 w 1021883"/>
                <a:gd name="connsiteY133" fmla="*/ 152505 h 465315"/>
                <a:gd name="connsiteX134" fmla="*/ 960372 w 1021883"/>
                <a:gd name="connsiteY134" fmla="*/ 150657 h 465315"/>
                <a:gd name="connsiteX135" fmla="*/ 962239 w 1021883"/>
                <a:gd name="connsiteY135" fmla="*/ 149533 h 465315"/>
                <a:gd name="connsiteX136" fmla="*/ 964629 w 1021883"/>
                <a:gd name="connsiteY136" fmla="*/ 147599 h 465315"/>
                <a:gd name="connsiteX137" fmla="*/ 965487 w 1021883"/>
                <a:gd name="connsiteY137" fmla="*/ 145256 h 465315"/>
                <a:gd name="connsiteX138" fmla="*/ 966182 w 1021883"/>
                <a:gd name="connsiteY138" fmla="*/ 142827 h 465315"/>
                <a:gd name="connsiteX139" fmla="*/ 967668 w 1021883"/>
                <a:gd name="connsiteY139" fmla="*/ 141179 h 465315"/>
                <a:gd name="connsiteX140" fmla="*/ 970239 w 1021883"/>
                <a:gd name="connsiteY140" fmla="*/ 140189 h 465315"/>
                <a:gd name="connsiteX141" fmla="*/ 975173 w 1021883"/>
                <a:gd name="connsiteY141" fmla="*/ 140103 h 465315"/>
                <a:gd name="connsiteX142" fmla="*/ 978193 w 1021883"/>
                <a:gd name="connsiteY142" fmla="*/ 138817 h 465315"/>
                <a:gd name="connsiteX143" fmla="*/ 979097 w 1021883"/>
                <a:gd name="connsiteY143" fmla="*/ 135417 h 465315"/>
                <a:gd name="connsiteX144" fmla="*/ 980060 w 1021883"/>
                <a:gd name="connsiteY144" fmla="*/ 133026 h 465315"/>
                <a:gd name="connsiteX145" fmla="*/ 982451 w 1021883"/>
                <a:gd name="connsiteY145" fmla="*/ 131474 h 465315"/>
                <a:gd name="connsiteX146" fmla="*/ 982184 w 1021883"/>
                <a:gd name="connsiteY146" fmla="*/ 129807 h 465315"/>
                <a:gd name="connsiteX147" fmla="*/ 980336 w 1021883"/>
                <a:gd name="connsiteY147" fmla="*/ 128092 h 465315"/>
                <a:gd name="connsiteX148" fmla="*/ 980269 w 1021883"/>
                <a:gd name="connsiteY148" fmla="*/ 125930 h 465315"/>
                <a:gd name="connsiteX149" fmla="*/ 982184 w 1021883"/>
                <a:gd name="connsiteY149" fmla="*/ 122977 h 465315"/>
                <a:gd name="connsiteX150" fmla="*/ 983088 w 1021883"/>
                <a:gd name="connsiteY150" fmla="*/ 120253 h 465315"/>
                <a:gd name="connsiteX151" fmla="*/ 982527 w 1021883"/>
                <a:gd name="connsiteY151" fmla="*/ 117881 h 465315"/>
                <a:gd name="connsiteX152" fmla="*/ 980593 w 1021883"/>
                <a:gd name="connsiteY152" fmla="*/ 114929 h 465315"/>
                <a:gd name="connsiteX153" fmla="*/ 977983 w 1021883"/>
                <a:gd name="connsiteY153" fmla="*/ 109766 h 465315"/>
                <a:gd name="connsiteX154" fmla="*/ 976268 w 1021883"/>
                <a:gd name="connsiteY154" fmla="*/ 105328 h 465315"/>
                <a:gd name="connsiteX155" fmla="*/ 975231 w 1021883"/>
                <a:gd name="connsiteY155" fmla="*/ 100508 h 465315"/>
                <a:gd name="connsiteX156" fmla="*/ 972211 w 1021883"/>
                <a:gd name="connsiteY156" fmla="*/ 96155 h 465315"/>
                <a:gd name="connsiteX157" fmla="*/ 968429 w 1021883"/>
                <a:gd name="connsiteY157" fmla="*/ 91688 h 465315"/>
                <a:gd name="connsiteX158" fmla="*/ 965524 w 1021883"/>
                <a:gd name="connsiteY158" fmla="*/ 87563 h 465315"/>
                <a:gd name="connsiteX159" fmla="*/ 960790 w 1021883"/>
                <a:gd name="connsiteY159" fmla="*/ 84772 h 465315"/>
                <a:gd name="connsiteX160" fmla="*/ 954619 w 1021883"/>
                <a:gd name="connsiteY160" fmla="*/ 83734 h 465315"/>
                <a:gd name="connsiteX161" fmla="*/ 948666 w 1021883"/>
                <a:gd name="connsiteY161" fmla="*/ 84344 h 465315"/>
                <a:gd name="connsiteX162" fmla="*/ 945531 w 1021883"/>
                <a:gd name="connsiteY162" fmla="*/ 85401 h 465315"/>
                <a:gd name="connsiteX163" fmla="*/ 944808 w 1021883"/>
                <a:gd name="connsiteY163" fmla="*/ 86887 h 465315"/>
                <a:gd name="connsiteX164" fmla="*/ 945931 w 1021883"/>
                <a:gd name="connsiteY164" fmla="*/ 88440 h 465315"/>
                <a:gd name="connsiteX165" fmla="*/ 946474 w 1021883"/>
                <a:gd name="connsiteY165" fmla="*/ 90373 h 465315"/>
                <a:gd name="connsiteX166" fmla="*/ 945979 w 1021883"/>
                <a:gd name="connsiteY166" fmla="*/ 93212 h 465315"/>
                <a:gd name="connsiteX167" fmla="*/ 944808 w 1021883"/>
                <a:gd name="connsiteY167" fmla="*/ 95717 h 465315"/>
                <a:gd name="connsiteX168" fmla="*/ 942103 w 1021883"/>
                <a:gd name="connsiteY168" fmla="*/ 96193 h 465315"/>
                <a:gd name="connsiteX169" fmla="*/ 939464 w 1021883"/>
                <a:gd name="connsiteY169" fmla="*/ 94164 h 465315"/>
                <a:gd name="connsiteX170" fmla="*/ 938064 w 1021883"/>
                <a:gd name="connsiteY170" fmla="*/ 90583 h 465315"/>
                <a:gd name="connsiteX171" fmla="*/ 935816 w 1021883"/>
                <a:gd name="connsiteY171" fmla="*/ 87497 h 465315"/>
                <a:gd name="connsiteX172" fmla="*/ 932073 w 1021883"/>
                <a:gd name="connsiteY172" fmla="*/ 85849 h 465315"/>
                <a:gd name="connsiteX173" fmla="*/ 927205 w 1021883"/>
                <a:gd name="connsiteY173" fmla="*/ 86792 h 465315"/>
                <a:gd name="connsiteX174" fmla="*/ 919471 w 1021883"/>
                <a:gd name="connsiteY174" fmla="*/ 88792 h 465315"/>
                <a:gd name="connsiteX175" fmla="*/ 912870 w 1021883"/>
                <a:gd name="connsiteY175" fmla="*/ 90735 h 465315"/>
                <a:gd name="connsiteX176" fmla="*/ 908546 w 1021883"/>
                <a:gd name="connsiteY176" fmla="*/ 93774 h 465315"/>
                <a:gd name="connsiteX177" fmla="*/ 905545 w 1021883"/>
                <a:gd name="connsiteY177" fmla="*/ 97155 h 465315"/>
                <a:gd name="connsiteX178" fmla="*/ 902345 w 1021883"/>
                <a:gd name="connsiteY178" fmla="*/ 100403 h 465315"/>
                <a:gd name="connsiteX179" fmla="*/ 899840 w 1021883"/>
                <a:gd name="connsiteY179" fmla="*/ 101603 h 465315"/>
                <a:gd name="connsiteX180" fmla="*/ 898440 w 1021883"/>
                <a:gd name="connsiteY180" fmla="*/ 102413 h 465315"/>
                <a:gd name="connsiteX181" fmla="*/ 897402 w 1021883"/>
                <a:gd name="connsiteY181" fmla="*/ 102051 h 465315"/>
                <a:gd name="connsiteX182" fmla="*/ 895983 w 1021883"/>
                <a:gd name="connsiteY182" fmla="*/ 99413 h 465315"/>
                <a:gd name="connsiteX183" fmla="*/ 893230 w 1021883"/>
                <a:gd name="connsiteY183" fmla="*/ 97222 h 465315"/>
                <a:gd name="connsiteX184" fmla="*/ 888791 w 1021883"/>
                <a:gd name="connsiteY184" fmla="*/ 98527 h 465315"/>
                <a:gd name="connsiteX185" fmla="*/ 883476 w 1021883"/>
                <a:gd name="connsiteY185" fmla="*/ 102518 h 465315"/>
                <a:gd name="connsiteX186" fmla="*/ 879485 w 1021883"/>
                <a:gd name="connsiteY186" fmla="*/ 105804 h 465315"/>
                <a:gd name="connsiteX187" fmla="*/ 874504 w 1021883"/>
                <a:gd name="connsiteY187" fmla="*/ 107518 h 465315"/>
                <a:gd name="connsiteX188" fmla="*/ 869074 w 1021883"/>
                <a:gd name="connsiteY188" fmla="*/ 109909 h 465315"/>
                <a:gd name="connsiteX189" fmla="*/ 863512 w 1021883"/>
                <a:gd name="connsiteY189" fmla="*/ 110947 h 465315"/>
                <a:gd name="connsiteX190" fmla="*/ 861216 w 1021883"/>
                <a:gd name="connsiteY190" fmla="*/ 108966 h 465315"/>
                <a:gd name="connsiteX191" fmla="*/ 860692 w 1021883"/>
                <a:gd name="connsiteY191" fmla="*/ 106175 h 465315"/>
                <a:gd name="connsiteX192" fmla="*/ 860312 w 1021883"/>
                <a:gd name="connsiteY192" fmla="*/ 102813 h 465315"/>
                <a:gd name="connsiteX193" fmla="*/ 861321 w 1021883"/>
                <a:gd name="connsiteY193" fmla="*/ 100041 h 465315"/>
                <a:gd name="connsiteX194" fmla="*/ 863693 w 1021883"/>
                <a:gd name="connsiteY194" fmla="*/ 97717 h 465315"/>
                <a:gd name="connsiteX195" fmla="*/ 866350 w 1021883"/>
                <a:gd name="connsiteY195" fmla="*/ 98098 h 465315"/>
                <a:gd name="connsiteX196" fmla="*/ 868779 w 1021883"/>
                <a:gd name="connsiteY196" fmla="*/ 99317 h 465315"/>
                <a:gd name="connsiteX197" fmla="*/ 872075 w 1021883"/>
                <a:gd name="connsiteY197" fmla="*/ 99222 h 465315"/>
                <a:gd name="connsiteX198" fmla="*/ 875304 w 1021883"/>
                <a:gd name="connsiteY198" fmla="*/ 98231 h 465315"/>
                <a:gd name="connsiteX199" fmla="*/ 878209 w 1021883"/>
                <a:gd name="connsiteY199" fmla="*/ 98317 h 465315"/>
                <a:gd name="connsiteX200" fmla="*/ 880076 w 1021883"/>
                <a:gd name="connsiteY200" fmla="*/ 97660 h 465315"/>
                <a:gd name="connsiteX201" fmla="*/ 882781 w 1021883"/>
                <a:gd name="connsiteY201" fmla="*/ 95202 h 465315"/>
                <a:gd name="connsiteX202" fmla="*/ 886382 w 1021883"/>
                <a:gd name="connsiteY202" fmla="*/ 91307 h 465315"/>
                <a:gd name="connsiteX203" fmla="*/ 887648 w 1021883"/>
                <a:gd name="connsiteY203" fmla="*/ 88040 h 465315"/>
                <a:gd name="connsiteX204" fmla="*/ 888238 w 1021883"/>
                <a:gd name="connsiteY204" fmla="*/ 85515 h 465315"/>
                <a:gd name="connsiteX205" fmla="*/ 890067 w 1021883"/>
                <a:gd name="connsiteY205" fmla="*/ 84144 h 465315"/>
                <a:gd name="connsiteX206" fmla="*/ 893649 w 1021883"/>
                <a:gd name="connsiteY206" fmla="*/ 83401 h 465315"/>
                <a:gd name="connsiteX207" fmla="*/ 897954 w 1021883"/>
                <a:gd name="connsiteY207" fmla="*/ 82410 h 465315"/>
                <a:gd name="connsiteX208" fmla="*/ 900135 w 1021883"/>
                <a:gd name="connsiteY208" fmla="*/ 80067 h 465315"/>
                <a:gd name="connsiteX209" fmla="*/ 902164 w 1021883"/>
                <a:gd name="connsiteY209" fmla="*/ 78762 h 465315"/>
                <a:gd name="connsiteX210" fmla="*/ 906193 w 1021883"/>
                <a:gd name="connsiteY210" fmla="*/ 78153 h 465315"/>
                <a:gd name="connsiteX211" fmla="*/ 910156 w 1021883"/>
                <a:gd name="connsiteY211" fmla="*/ 77095 h 465315"/>
                <a:gd name="connsiteX212" fmla="*/ 912232 w 1021883"/>
                <a:gd name="connsiteY212" fmla="*/ 75162 h 465315"/>
                <a:gd name="connsiteX213" fmla="*/ 913042 w 1021883"/>
                <a:gd name="connsiteY213" fmla="*/ 73228 h 465315"/>
                <a:gd name="connsiteX214" fmla="*/ 914575 w 1021883"/>
                <a:gd name="connsiteY214" fmla="*/ 71761 h 465315"/>
                <a:gd name="connsiteX215" fmla="*/ 918566 w 1021883"/>
                <a:gd name="connsiteY215" fmla="*/ 70361 h 465315"/>
                <a:gd name="connsiteX216" fmla="*/ 920643 w 1021883"/>
                <a:gd name="connsiteY216" fmla="*/ 68809 h 465315"/>
                <a:gd name="connsiteX217" fmla="*/ 922062 w 1021883"/>
                <a:gd name="connsiteY217" fmla="*/ 67494 h 465315"/>
                <a:gd name="connsiteX218" fmla="*/ 924110 w 1021883"/>
                <a:gd name="connsiteY218" fmla="*/ 66551 h 465315"/>
                <a:gd name="connsiteX219" fmla="*/ 924767 w 1021883"/>
                <a:gd name="connsiteY219" fmla="*/ 64227 h 465315"/>
                <a:gd name="connsiteX220" fmla="*/ 924539 w 1021883"/>
                <a:gd name="connsiteY220" fmla="*/ 62446 h 465315"/>
                <a:gd name="connsiteX221" fmla="*/ 924672 w 1021883"/>
                <a:gd name="connsiteY221" fmla="*/ 60074 h 465315"/>
                <a:gd name="connsiteX222" fmla="*/ 926338 w 1021883"/>
                <a:gd name="connsiteY222" fmla="*/ 58274 h 465315"/>
                <a:gd name="connsiteX223" fmla="*/ 929425 w 1021883"/>
                <a:gd name="connsiteY223" fmla="*/ 58569 h 465315"/>
                <a:gd name="connsiteX224" fmla="*/ 933187 w 1021883"/>
                <a:gd name="connsiteY224" fmla="*/ 59760 h 465315"/>
                <a:gd name="connsiteX225" fmla="*/ 936073 w 1021883"/>
                <a:gd name="connsiteY225" fmla="*/ 59541 h 465315"/>
                <a:gd name="connsiteX226" fmla="*/ 939702 w 1021883"/>
                <a:gd name="connsiteY226" fmla="*/ 58369 h 465315"/>
                <a:gd name="connsiteX227" fmla="*/ 942360 w 1021883"/>
                <a:gd name="connsiteY227" fmla="*/ 57645 h 465315"/>
                <a:gd name="connsiteX228" fmla="*/ 944931 w 1021883"/>
                <a:gd name="connsiteY228" fmla="*/ 57731 h 465315"/>
                <a:gd name="connsiteX229" fmla="*/ 947589 w 1021883"/>
                <a:gd name="connsiteY229" fmla="*/ 59150 h 465315"/>
                <a:gd name="connsiteX230" fmla="*/ 948218 w 1021883"/>
                <a:gd name="connsiteY230" fmla="*/ 60703 h 465315"/>
                <a:gd name="connsiteX231" fmla="*/ 948875 w 1021883"/>
                <a:gd name="connsiteY231" fmla="*/ 62303 h 465315"/>
                <a:gd name="connsiteX232" fmla="*/ 951351 w 1021883"/>
                <a:gd name="connsiteY232" fmla="*/ 65341 h 465315"/>
                <a:gd name="connsiteX233" fmla="*/ 955609 w 1021883"/>
                <a:gd name="connsiteY233" fmla="*/ 67666 h 465315"/>
                <a:gd name="connsiteX234" fmla="*/ 958133 w 1021883"/>
                <a:gd name="connsiteY234" fmla="*/ 67618 h 465315"/>
                <a:gd name="connsiteX235" fmla="*/ 958876 w 1021883"/>
                <a:gd name="connsiteY235" fmla="*/ 64818 h 465315"/>
                <a:gd name="connsiteX236" fmla="*/ 956352 w 1021883"/>
                <a:gd name="connsiteY236" fmla="*/ 59703 h 465315"/>
                <a:gd name="connsiteX237" fmla="*/ 951580 w 1021883"/>
                <a:gd name="connsiteY237" fmla="*/ 54226 h 465315"/>
                <a:gd name="connsiteX238" fmla="*/ 949122 w 1021883"/>
                <a:gd name="connsiteY238" fmla="*/ 51140 h 465315"/>
                <a:gd name="connsiteX239" fmla="*/ 947256 w 1021883"/>
                <a:gd name="connsiteY239" fmla="*/ 48749 h 465315"/>
                <a:gd name="connsiteX240" fmla="*/ 944798 w 1021883"/>
                <a:gd name="connsiteY240" fmla="*/ 45434 h 465315"/>
                <a:gd name="connsiteX241" fmla="*/ 943655 w 1021883"/>
                <a:gd name="connsiteY241" fmla="*/ 42120 h 465315"/>
                <a:gd name="connsiteX242" fmla="*/ 943788 w 1021883"/>
                <a:gd name="connsiteY242" fmla="*/ 39414 h 465315"/>
                <a:gd name="connsiteX243" fmla="*/ 942169 w 1021883"/>
                <a:gd name="connsiteY243" fmla="*/ 38262 h 465315"/>
                <a:gd name="connsiteX244" fmla="*/ 939035 w 1021883"/>
                <a:gd name="connsiteY244" fmla="*/ 35376 h 465315"/>
                <a:gd name="connsiteX245" fmla="*/ 936492 w 1021883"/>
                <a:gd name="connsiteY245" fmla="*/ 32195 h 465315"/>
                <a:gd name="connsiteX246" fmla="*/ 934692 w 1021883"/>
                <a:gd name="connsiteY246" fmla="*/ 27842 h 465315"/>
                <a:gd name="connsiteX247" fmla="*/ 933540 w 1021883"/>
                <a:gd name="connsiteY247" fmla="*/ 23374 h 465315"/>
                <a:gd name="connsiteX248" fmla="*/ 931806 w 1021883"/>
                <a:gd name="connsiteY248" fmla="*/ 21165 h 465315"/>
                <a:gd name="connsiteX249" fmla="*/ 929234 w 1021883"/>
                <a:gd name="connsiteY249" fmla="*/ 21146 h 465315"/>
                <a:gd name="connsiteX250" fmla="*/ 925901 w 1021883"/>
                <a:gd name="connsiteY250" fmla="*/ 21012 h 465315"/>
                <a:gd name="connsiteX251" fmla="*/ 921976 w 1021883"/>
                <a:gd name="connsiteY251" fmla="*/ 18688 h 465315"/>
                <a:gd name="connsiteX252" fmla="*/ 918233 w 1021883"/>
                <a:gd name="connsiteY252" fmla="*/ 15783 h 465315"/>
                <a:gd name="connsiteX253" fmla="*/ 917509 w 1021883"/>
                <a:gd name="connsiteY253" fmla="*/ 13468 h 465315"/>
                <a:gd name="connsiteX254" fmla="*/ 920509 w 1021883"/>
                <a:gd name="connsiteY254" fmla="*/ 13021 h 465315"/>
                <a:gd name="connsiteX255" fmla="*/ 926367 w 1021883"/>
                <a:gd name="connsiteY255" fmla="*/ 13268 h 465315"/>
                <a:gd name="connsiteX256" fmla="*/ 930225 w 1021883"/>
                <a:gd name="connsiteY256" fmla="*/ 13306 h 465315"/>
                <a:gd name="connsiteX257" fmla="*/ 933377 w 1021883"/>
                <a:gd name="connsiteY257" fmla="*/ 15002 h 465315"/>
                <a:gd name="connsiteX258" fmla="*/ 935835 w 1021883"/>
                <a:gd name="connsiteY258" fmla="*/ 17412 h 465315"/>
                <a:gd name="connsiteX259" fmla="*/ 937731 w 1021883"/>
                <a:gd name="connsiteY259" fmla="*/ 18336 h 465315"/>
                <a:gd name="connsiteX260" fmla="*/ 938607 w 1021883"/>
                <a:gd name="connsiteY260" fmla="*/ 19955 h 465315"/>
                <a:gd name="connsiteX261" fmla="*/ 939797 w 1021883"/>
                <a:gd name="connsiteY261" fmla="*/ 22231 h 465315"/>
                <a:gd name="connsiteX262" fmla="*/ 940969 w 1021883"/>
                <a:gd name="connsiteY262" fmla="*/ 25270 h 465315"/>
                <a:gd name="connsiteX263" fmla="*/ 942703 w 1021883"/>
                <a:gd name="connsiteY263" fmla="*/ 27365 h 465315"/>
                <a:gd name="connsiteX264" fmla="*/ 943360 w 1021883"/>
                <a:gd name="connsiteY264" fmla="*/ 30071 h 465315"/>
                <a:gd name="connsiteX265" fmla="*/ 943541 w 1021883"/>
                <a:gd name="connsiteY265" fmla="*/ 34128 h 465315"/>
                <a:gd name="connsiteX266" fmla="*/ 944351 w 1021883"/>
                <a:gd name="connsiteY266" fmla="*/ 36586 h 465315"/>
                <a:gd name="connsiteX267" fmla="*/ 946084 w 1021883"/>
                <a:gd name="connsiteY267" fmla="*/ 37081 h 465315"/>
                <a:gd name="connsiteX268" fmla="*/ 947208 w 1021883"/>
                <a:gd name="connsiteY268" fmla="*/ 37509 h 465315"/>
                <a:gd name="connsiteX269" fmla="*/ 948065 w 1021883"/>
                <a:gd name="connsiteY269" fmla="*/ 39767 h 465315"/>
                <a:gd name="connsiteX270" fmla="*/ 950675 w 1021883"/>
                <a:gd name="connsiteY270" fmla="*/ 43215 h 465315"/>
                <a:gd name="connsiteX271" fmla="*/ 953828 w 1021883"/>
                <a:gd name="connsiteY271" fmla="*/ 46368 h 465315"/>
                <a:gd name="connsiteX272" fmla="*/ 956104 w 1021883"/>
                <a:gd name="connsiteY272" fmla="*/ 49339 h 465315"/>
                <a:gd name="connsiteX273" fmla="*/ 958695 w 1021883"/>
                <a:gd name="connsiteY273" fmla="*/ 53397 h 465315"/>
                <a:gd name="connsiteX274" fmla="*/ 961781 w 1021883"/>
                <a:gd name="connsiteY274" fmla="*/ 58874 h 465315"/>
                <a:gd name="connsiteX275" fmla="*/ 964172 w 1021883"/>
                <a:gd name="connsiteY275" fmla="*/ 64103 h 465315"/>
                <a:gd name="connsiteX276" fmla="*/ 965791 w 1021883"/>
                <a:gd name="connsiteY276" fmla="*/ 68971 h 465315"/>
                <a:gd name="connsiteX277" fmla="*/ 967972 w 1021883"/>
                <a:gd name="connsiteY277" fmla="*/ 72847 h 465315"/>
                <a:gd name="connsiteX278" fmla="*/ 969935 w 1021883"/>
                <a:gd name="connsiteY278" fmla="*/ 73905 h 465315"/>
                <a:gd name="connsiteX279" fmla="*/ 971487 w 1021883"/>
                <a:gd name="connsiteY279" fmla="*/ 75162 h 465315"/>
                <a:gd name="connsiteX280" fmla="*/ 975269 w 1021883"/>
                <a:gd name="connsiteY280" fmla="*/ 76381 h 465315"/>
                <a:gd name="connsiteX281" fmla="*/ 979593 w 1021883"/>
                <a:gd name="connsiteY281" fmla="*/ 79781 h 465315"/>
                <a:gd name="connsiteX282" fmla="*/ 983670 w 1021883"/>
                <a:gd name="connsiteY282" fmla="*/ 84915 h 465315"/>
                <a:gd name="connsiteX283" fmla="*/ 985470 w 1021883"/>
                <a:gd name="connsiteY283" fmla="*/ 87754 h 465315"/>
                <a:gd name="connsiteX284" fmla="*/ 986594 w 1021883"/>
                <a:gd name="connsiteY284" fmla="*/ 90145 h 465315"/>
                <a:gd name="connsiteX285" fmla="*/ 989271 w 1021883"/>
                <a:gd name="connsiteY285" fmla="*/ 92640 h 465315"/>
                <a:gd name="connsiteX286" fmla="*/ 993528 w 1021883"/>
                <a:gd name="connsiteY286" fmla="*/ 96679 h 465315"/>
                <a:gd name="connsiteX287" fmla="*/ 997738 w 1021883"/>
                <a:gd name="connsiteY287" fmla="*/ 101317 h 465315"/>
                <a:gd name="connsiteX288" fmla="*/ 1001034 w 1021883"/>
                <a:gd name="connsiteY288" fmla="*/ 105966 h 465315"/>
                <a:gd name="connsiteX289" fmla="*/ 1004710 w 1021883"/>
                <a:gd name="connsiteY289" fmla="*/ 112138 h 465315"/>
                <a:gd name="connsiteX290" fmla="*/ 1008130 w 1021883"/>
                <a:gd name="connsiteY290" fmla="*/ 118015 h 465315"/>
                <a:gd name="connsiteX291" fmla="*/ 1010607 w 1021883"/>
                <a:gd name="connsiteY291" fmla="*/ 122949 h 465315"/>
                <a:gd name="connsiteX292" fmla="*/ 1011863 w 1021883"/>
                <a:gd name="connsiteY292" fmla="*/ 128045 h 465315"/>
                <a:gd name="connsiteX293" fmla="*/ 1012702 w 1021883"/>
                <a:gd name="connsiteY293" fmla="*/ 134560 h 465315"/>
                <a:gd name="connsiteX294" fmla="*/ 1013626 w 1021883"/>
                <a:gd name="connsiteY294" fmla="*/ 141456 h 465315"/>
                <a:gd name="connsiteX295" fmla="*/ 1014235 w 1021883"/>
                <a:gd name="connsiteY295" fmla="*/ 149371 h 465315"/>
                <a:gd name="connsiteX296" fmla="*/ 1015921 w 1021883"/>
                <a:gd name="connsiteY296" fmla="*/ 159220 h 465315"/>
                <a:gd name="connsiteX297" fmla="*/ 1016779 w 1021883"/>
                <a:gd name="connsiteY297" fmla="*/ 167107 h 465315"/>
                <a:gd name="connsiteX298" fmla="*/ 1017388 w 1021883"/>
                <a:gd name="connsiteY298" fmla="*/ 172041 h 465315"/>
                <a:gd name="connsiteX299" fmla="*/ 1016054 w 1021883"/>
                <a:gd name="connsiteY299" fmla="*/ 174174 h 465315"/>
                <a:gd name="connsiteX300" fmla="*/ 1012378 w 1021883"/>
                <a:gd name="connsiteY300" fmla="*/ 175346 h 465315"/>
                <a:gd name="connsiteX301" fmla="*/ 1009806 w 1021883"/>
                <a:gd name="connsiteY301" fmla="*/ 177708 h 465315"/>
                <a:gd name="connsiteX302" fmla="*/ 1007492 w 1021883"/>
                <a:gd name="connsiteY302" fmla="*/ 181718 h 465315"/>
                <a:gd name="connsiteX303" fmla="*/ 1005482 w 1021883"/>
                <a:gd name="connsiteY303" fmla="*/ 183232 h 465315"/>
                <a:gd name="connsiteX304" fmla="*/ 1002691 w 1021883"/>
                <a:gd name="connsiteY304" fmla="*/ 183890 h 465315"/>
                <a:gd name="connsiteX305" fmla="*/ 999605 w 1021883"/>
                <a:gd name="connsiteY305" fmla="*/ 186480 h 465315"/>
                <a:gd name="connsiteX306" fmla="*/ 997014 w 1021883"/>
                <a:gd name="connsiteY306" fmla="*/ 189547 h 465315"/>
                <a:gd name="connsiteX307" fmla="*/ 994442 w 1021883"/>
                <a:gd name="connsiteY307" fmla="*/ 191062 h 465315"/>
                <a:gd name="connsiteX308" fmla="*/ 990718 w 1021883"/>
                <a:gd name="connsiteY308" fmla="*/ 193195 h 465315"/>
                <a:gd name="connsiteX309" fmla="*/ 988604 w 1021883"/>
                <a:gd name="connsiteY309" fmla="*/ 196015 h 465315"/>
                <a:gd name="connsiteX310" fmla="*/ 986127 w 1021883"/>
                <a:gd name="connsiteY310" fmla="*/ 197844 h 465315"/>
                <a:gd name="connsiteX311" fmla="*/ 982545 w 1021883"/>
                <a:gd name="connsiteY311" fmla="*/ 200730 h 465315"/>
                <a:gd name="connsiteX312" fmla="*/ 977878 w 1021883"/>
                <a:gd name="connsiteY312" fmla="*/ 205035 h 465315"/>
                <a:gd name="connsiteX313" fmla="*/ 975983 w 1021883"/>
                <a:gd name="connsiteY313" fmla="*/ 207283 h 465315"/>
                <a:gd name="connsiteX314" fmla="*/ 974383 w 1021883"/>
                <a:gd name="connsiteY314" fmla="*/ 207712 h 465315"/>
                <a:gd name="connsiteX315" fmla="*/ 972401 w 1021883"/>
                <a:gd name="connsiteY315" fmla="*/ 207912 h 465315"/>
                <a:gd name="connsiteX316" fmla="*/ 970964 w 1021883"/>
                <a:gd name="connsiteY316" fmla="*/ 209264 h 465315"/>
                <a:gd name="connsiteX317" fmla="*/ 970782 w 1021883"/>
                <a:gd name="connsiteY317" fmla="*/ 212627 h 465315"/>
                <a:gd name="connsiteX318" fmla="*/ 971078 w 1021883"/>
                <a:gd name="connsiteY318" fmla="*/ 216389 h 465315"/>
                <a:gd name="connsiteX319" fmla="*/ 970878 w 1021883"/>
                <a:gd name="connsiteY319" fmla="*/ 219047 h 465315"/>
                <a:gd name="connsiteX320" fmla="*/ 971440 w 1021883"/>
                <a:gd name="connsiteY320" fmla="*/ 218418 h 465315"/>
                <a:gd name="connsiteX321" fmla="*/ 975088 w 1021883"/>
                <a:gd name="connsiteY321" fmla="*/ 213951 h 465315"/>
                <a:gd name="connsiteX322" fmla="*/ 979660 w 1021883"/>
                <a:gd name="connsiteY322" fmla="*/ 208817 h 465315"/>
                <a:gd name="connsiteX323" fmla="*/ 983917 w 1021883"/>
                <a:gd name="connsiteY323" fmla="*/ 204349 h 465315"/>
                <a:gd name="connsiteX324" fmla="*/ 988022 w 1021883"/>
                <a:gd name="connsiteY324" fmla="*/ 200768 h 465315"/>
                <a:gd name="connsiteX325" fmla="*/ 992347 w 1021883"/>
                <a:gd name="connsiteY325" fmla="*/ 197929 h 465315"/>
                <a:gd name="connsiteX326" fmla="*/ 996814 w 1021883"/>
                <a:gd name="connsiteY326" fmla="*/ 194910 h 465315"/>
                <a:gd name="connsiteX327" fmla="*/ 999605 w 1021883"/>
                <a:gd name="connsiteY327" fmla="*/ 193262 h 465315"/>
                <a:gd name="connsiteX328" fmla="*/ 1002920 w 1021883"/>
                <a:gd name="connsiteY328" fmla="*/ 191195 h 465315"/>
                <a:gd name="connsiteX329" fmla="*/ 1006635 w 1021883"/>
                <a:gd name="connsiteY329" fmla="*/ 187862 h 465315"/>
                <a:gd name="connsiteX330" fmla="*/ 1010149 w 1021883"/>
                <a:gd name="connsiteY330" fmla="*/ 185071 h 465315"/>
                <a:gd name="connsiteX331" fmla="*/ 1012788 w 1021883"/>
                <a:gd name="connsiteY331" fmla="*/ 183537 h 465315"/>
                <a:gd name="connsiteX332" fmla="*/ 1015159 w 1021883"/>
                <a:gd name="connsiteY332" fmla="*/ 181985 h 465315"/>
                <a:gd name="connsiteX333" fmla="*/ 1019693 w 1021883"/>
                <a:gd name="connsiteY333" fmla="*/ 180947 h 465315"/>
                <a:gd name="connsiteX334" fmla="*/ 1021694 w 1021883"/>
                <a:gd name="connsiteY334" fmla="*/ 179051 h 465315"/>
                <a:gd name="connsiteX335" fmla="*/ 1021722 w 1021883"/>
                <a:gd name="connsiteY335" fmla="*/ 172564 h 465315"/>
                <a:gd name="connsiteX336" fmla="*/ 1020551 w 1021883"/>
                <a:gd name="connsiteY336" fmla="*/ 156286 h 465315"/>
                <a:gd name="connsiteX337" fmla="*/ 1019198 w 1021883"/>
                <a:gd name="connsiteY337" fmla="*/ 143170 h 465315"/>
                <a:gd name="connsiteX338" fmla="*/ 1018436 w 1021883"/>
                <a:gd name="connsiteY338" fmla="*/ 130978 h 465315"/>
                <a:gd name="connsiteX339" fmla="*/ 1015007 w 1021883"/>
                <a:gd name="connsiteY339" fmla="*/ 119872 h 465315"/>
                <a:gd name="connsiteX340" fmla="*/ 1004196 w 1021883"/>
                <a:gd name="connsiteY340" fmla="*/ 103956 h 465315"/>
                <a:gd name="connsiteX341" fmla="*/ 992223 w 1021883"/>
                <a:gd name="connsiteY341" fmla="*/ 88544 h 465315"/>
                <a:gd name="connsiteX342" fmla="*/ 981660 w 1021883"/>
                <a:gd name="connsiteY342" fmla="*/ 76057 h 465315"/>
                <a:gd name="connsiteX343" fmla="*/ 972211 w 1021883"/>
                <a:gd name="connsiteY343" fmla="*/ 64989 h 465315"/>
                <a:gd name="connsiteX344" fmla="*/ 964096 w 1021883"/>
                <a:gd name="connsiteY344" fmla="*/ 54302 h 465315"/>
                <a:gd name="connsiteX345" fmla="*/ 956885 w 1021883"/>
                <a:gd name="connsiteY345" fmla="*/ 42405 h 465315"/>
                <a:gd name="connsiteX346" fmla="*/ 951542 w 1021883"/>
                <a:gd name="connsiteY346" fmla="*/ 32871 h 465315"/>
                <a:gd name="connsiteX347" fmla="*/ 945636 w 1021883"/>
                <a:gd name="connsiteY347" fmla="*/ 24822 h 465315"/>
                <a:gd name="connsiteX348" fmla="*/ 939464 w 1021883"/>
                <a:gd name="connsiteY348" fmla="*/ 13240 h 465315"/>
                <a:gd name="connsiteX349" fmla="*/ 935569 w 1021883"/>
                <a:gd name="connsiteY349" fmla="*/ 3277 h 465315"/>
                <a:gd name="connsiteX350" fmla="*/ 934044 w 1021883"/>
                <a:gd name="connsiteY350" fmla="*/ 0 h 465315"/>
                <a:gd name="connsiteX351" fmla="*/ 810076 w 1021883"/>
                <a:gd name="connsiteY351" fmla="*/ 32642 h 465315"/>
                <a:gd name="connsiteX352" fmla="*/ 638998 w 1021883"/>
                <a:gd name="connsiteY352" fmla="*/ 73828 h 465315"/>
                <a:gd name="connsiteX353" fmla="*/ 480045 w 1021883"/>
                <a:gd name="connsiteY353" fmla="*/ 107794 h 465315"/>
                <a:gd name="connsiteX354" fmla="*/ 309442 w 1021883"/>
                <a:gd name="connsiteY354" fmla="*/ 139179 h 465315"/>
                <a:gd name="connsiteX355" fmla="*/ 268390 w 1021883"/>
                <a:gd name="connsiteY355" fmla="*/ 145380 h 465315"/>
                <a:gd name="connsiteX356" fmla="*/ 268028 w 1021883"/>
                <a:gd name="connsiteY356" fmla="*/ 145209 h 465315"/>
                <a:gd name="connsiteX357" fmla="*/ 268409 w 1021883"/>
                <a:gd name="connsiteY357" fmla="*/ 149571 h 465315"/>
                <a:gd name="connsiteX358" fmla="*/ 266894 w 1021883"/>
                <a:gd name="connsiteY358" fmla="*/ 155105 h 465315"/>
                <a:gd name="connsiteX359" fmla="*/ 267609 w 1021883"/>
                <a:gd name="connsiteY359" fmla="*/ 159506 h 465315"/>
                <a:gd name="connsiteX360" fmla="*/ 267247 w 1021883"/>
                <a:gd name="connsiteY360" fmla="*/ 164763 h 465315"/>
                <a:gd name="connsiteX361" fmla="*/ 267828 w 1021883"/>
                <a:gd name="connsiteY361" fmla="*/ 168755 h 465315"/>
                <a:gd name="connsiteX362" fmla="*/ 267961 w 1021883"/>
                <a:gd name="connsiteY362" fmla="*/ 177822 h 465315"/>
                <a:gd name="connsiteX363" fmla="*/ 263875 w 1021883"/>
                <a:gd name="connsiteY363" fmla="*/ 183118 h 465315"/>
                <a:gd name="connsiteX364" fmla="*/ 251169 w 1021883"/>
                <a:gd name="connsiteY364" fmla="*/ 191824 h 465315"/>
                <a:gd name="connsiteX365" fmla="*/ 236986 w 1021883"/>
                <a:gd name="connsiteY365" fmla="*/ 222352 h 465315"/>
                <a:gd name="connsiteX366" fmla="*/ 224060 w 1021883"/>
                <a:gd name="connsiteY366" fmla="*/ 222218 h 465315"/>
                <a:gd name="connsiteX367" fmla="*/ 215983 w 1021883"/>
                <a:gd name="connsiteY367" fmla="*/ 222133 h 465315"/>
                <a:gd name="connsiteX368" fmla="*/ 206506 w 1021883"/>
                <a:gd name="connsiteY368" fmla="*/ 229410 h 465315"/>
                <a:gd name="connsiteX369" fmla="*/ 193580 w 1021883"/>
                <a:gd name="connsiteY369" fmla="*/ 244935 h 465315"/>
                <a:gd name="connsiteX370" fmla="*/ 174816 w 1021883"/>
                <a:gd name="connsiteY370" fmla="*/ 250279 h 465315"/>
                <a:gd name="connsiteX371" fmla="*/ 164224 w 1021883"/>
                <a:gd name="connsiteY371" fmla="*/ 250641 h 465315"/>
                <a:gd name="connsiteX372" fmla="*/ 156861 w 1021883"/>
                <a:gd name="connsiteY372" fmla="*/ 259166 h 465315"/>
                <a:gd name="connsiteX373" fmla="*/ 147032 w 1021883"/>
                <a:gd name="connsiteY373" fmla="*/ 266081 h 465315"/>
                <a:gd name="connsiteX374" fmla="*/ 144927 w 1021883"/>
                <a:gd name="connsiteY374" fmla="*/ 274253 h 465315"/>
                <a:gd name="connsiteX375" fmla="*/ 140164 w 1021883"/>
                <a:gd name="connsiteY375" fmla="*/ 287045 h 465315"/>
                <a:gd name="connsiteX376" fmla="*/ 132897 w 1021883"/>
                <a:gd name="connsiteY376" fmla="*/ 293779 h 465315"/>
                <a:gd name="connsiteX377" fmla="*/ 123562 w 1021883"/>
                <a:gd name="connsiteY377" fmla="*/ 297237 h 465315"/>
                <a:gd name="connsiteX378" fmla="*/ 111885 w 1021883"/>
                <a:gd name="connsiteY378" fmla="*/ 305362 h 465315"/>
                <a:gd name="connsiteX379" fmla="*/ 102417 w 1021883"/>
                <a:gd name="connsiteY379" fmla="*/ 316316 h 465315"/>
                <a:gd name="connsiteX380" fmla="*/ 92673 w 1021883"/>
                <a:gd name="connsiteY380" fmla="*/ 323317 h 465315"/>
                <a:gd name="connsiteX381" fmla="*/ 85805 w 1021883"/>
                <a:gd name="connsiteY381" fmla="*/ 331394 h 465315"/>
                <a:gd name="connsiteX382" fmla="*/ 71308 w 1021883"/>
                <a:gd name="connsiteY382" fmla="*/ 335928 h 465315"/>
                <a:gd name="connsiteX383" fmla="*/ 68031 w 1021883"/>
                <a:gd name="connsiteY383" fmla="*/ 337052 h 465315"/>
                <a:gd name="connsiteX384" fmla="*/ 56001 w 1021883"/>
                <a:gd name="connsiteY384" fmla="*/ 339071 h 465315"/>
                <a:gd name="connsiteX385" fmla="*/ 38628 w 1021883"/>
                <a:gd name="connsiteY385" fmla="*/ 352806 h 465315"/>
                <a:gd name="connsiteX386" fmla="*/ 30284 w 1021883"/>
                <a:gd name="connsiteY386" fmla="*/ 361607 h 465315"/>
                <a:gd name="connsiteX387" fmla="*/ 28531 w 1021883"/>
                <a:gd name="connsiteY387" fmla="*/ 373104 h 465315"/>
                <a:gd name="connsiteX388" fmla="*/ 27674 w 1021883"/>
                <a:gd name="connsiteY388" fmla="*/ 378085 h 465315"/>
                <a:gd name="connsiteX389" fmla="*/ 17396 w 1021883"/>
                <a:gd name="connsiteY389" fmla="*/ 393621 h 465315"/>
                <a:gd name="connsiteX390" fmla="*/ 1366 w 1021883"/>
                <a:gd name="connsiteY390" fmla="*/ 397707 h 465315"/>
                <a:gd name="connsiteX391" fmla="*/ 1556 w 1021883"/>
                <a:gd name="connsiteY391" fmla="*/ 435273 h 465315"/>
                <a:gd name="connsiteX392" fmla="*/ 18406 w 1021883"/>
                <a:gd name="connsiteY392" fmla="*/ 432549 h 465315"/>
                <a:gd name="connsiteX393" fmla="*/ 141574 w 1021883"/>
                <a:gd name="connsiteY393" fmla="*/ 408699 h 465315"/>
                <a:gd name="connsiteX394" fmla="*/ 156062 w 1021883"/>
                <a:gd name="connsiteY394" fmla="*/ 403022 h 465315"/>
                <a:gd name="connsiteX395" fmla="*/ 173987 w 1021883"/>
                <a:gd name="connsiteY395" fmla="*/ 393649 h 465315"/>
                <a:gd name="connsiteX396" fmla="*/ 182331 w 1021883"/>
                <a:gd name="connsiteY396" fmla="*/ 392830 h 465315"/>
                <a:gd name="connsiteX397" fmla="*/ 184808 w 1021883"/>
                <a:gd name="connsiteY397" fmla="*/ 391382 h 465315"/>
                <a:gd name="connsiteX398" fmla="*/ 188828 w 1021883"/>
                <a:gd name="connsiteY398" fmla="*/ 387105 h 465315"/>
                <a:gd name="connsiteX399" fmla="*/ 191761 w 1021883"/>
                <a:gd name="connsiteY399" fmla="*/ 383038 h 465315"/>
                <a:gd name="connsiteX400" fmla="*/ 197324 w 1021883"/>
                <a:gd name="connsiteY400" fmla="*/ 380467 h 465315"/>
                <a:gd name="connsiteX401" fmla="*/ 201343 w 1021883"/>
                <a:gd name="connsiteY401" fmla="*/ 378200 h 465315"/>
                <a:gd name="connsiteX402" fmla="*/ 204077 w 1021883"/>
                <a:gd name="connsiteY402" fmla="*/ 376085 h 465315"/>
                <a:gd name="connsiteX403" fmla="*/ 207944 w 1021883"/>
                <a:gd name="connsiteY403" fmla="*/ 372732 h 465315"/>
                <a:gd name="connsiteX404" fmla="*/ 212526 w 1021883"/>
                <a:gd name="connsiteY404" fmla="*/ 370361 h 465315"/>
                <a:gd name="connsiteX405" fmla="*/ 216136 w 1021883"/>
                <a:gd name="connsiteY405" fmla="*/ 369541 h 465315"/>
                <a:gd name="connsiteX406" fmla="*/ 218403 w 1021883"/>
                <a:gd name="connsiteY406" fmla="*/ 367894 h 465315"/>
                <a:gd name="connsiteX407" fmla="*/ 220774 w 1021883"/>
                <a:gd name="connsiteY407" fmla="*/ 364284 h 465315"/>
                <a:gd name="connsiteX408" fmla="*/ 223403 w 1021883"/>
                <a:gd name="connsiteY408" fmla="*/ 363045 h 465315"/>
                <a:gd name="connsiteX409" fmla="*/ 226337 w 1021883"/>
                <a:gd name="connsiteY409" fmla="*/ 365522 h 465315"/>
                <a:gd name="connsiteX410" fmla="*/ 228909 w 1021883"/>
                <a:gd name="connsiteY410" fmla="*/ 364855 h 465315"/>
                <a:gd name="connsiteX411" fmla="*/ 233442 w 1021883"/>
                <a:gd name="connsiteY411" fmla="*/ 363255 h 465315"/>
                <a:gd name="connsiteX412" fmla="*/ 259874 w 1021883"/>
                <a:gd name="connsiteY412" fmla="*/ 358045 h 465315"/>
                <a:gd name="connsiteX413" fmla="*/ 356420 w 1021883"/>
                <a:gd name="connsiteY413" fmla="*/ 345424 h 465315"/>
                <a:gd name="connsiteX414" fmla="*/ 381251 w 1021883"/>
                <a:gd name="connsiteY414" fmla="*/ 344443 h 465315"/>
                <a:gd name="connsiteX415" fmla="*/ 382280 w 1021883"/>
                <a:gd name="connsiteY415" fmla="*/ 347434 h 465315"/>
                <a:gd name="connsiteX416" fmla="*/ 382956 w 1021883"/>
                <a:gd name="connsiteY416" fmla="*/ 350787 h 465315"/>
                <a:gd name="connsiteX417" fmla="*/ 385223 w 1021883"/>
                <a:gd name="connsiteY417" fmla="*/ 353930 h 465315"/>
                <a:gd name="connsiteX418" fmla="*/ 390995 w 1021883"/>
                <a:gd name="connsiteY418" fmla="*/ 351920 h 465315"/>
                <a:gd name="connsiteX419" fmla="*/ 395377 w 1021883"/>
                <a:gd name="connsiteY419" fmla="*/ 347539 h 465315"/>
                <a:gd name="connsiteX420" fmla="*/ 400454 w 1021883"/>
                <a:gd name="connsiteY420" fmla="*/ 349491 h 46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</a:cxnLst>
              <a:rect l="l" t="t" r="r" b="b"/>
              <a:pathLst>
                <a:path w="1021883" h="465315">
                  <a:moveTo>
                    <a:pt x="400454" y="349491"/>
                  </a:moveTo>
                  <a:cubicBezTo>
                    <a:pt x="404426" y="352939"/>
                    <a:pt x="412151" y="360264"/>
                    <a:pt x="416008" y="364789"/>
                  </a:cubicBezTo>
                  <a:cubicBezTo>
                    <a:pt x="419875" y="369322"/>
                    <a:pt x="419875" y="371075"/>
                    <a:pt x="419875" y="373752"/>
                  </a:cubicBezTo>
                  <a:cubicBezTo>
                    <a:pt x="419875" y="376428"/>
                    <a:pt x="419875" y="380038"/>
                    <a:pt x="419875" y="381791"/>
                  </a:cubicBezTo>
                  <a:cubicBezTo>
                    <a:pt x="419875" y="383543"/>
                    <a:pt x="419875" y="383439"/>
                    <a:pt x="441973" y="379114"/>
                  </a:cubicBezTo>
                  <a:cubicBezTo>
                    <a:pt x="464071" y="374790"/>
                    <a:pt x="508277" y="366236"/>
                    <a:pt x="530375" y="361960"/>
                  </a:cubicBezTo>
                  <a:cubicBezTo>
                    <a:pt x="552473" y="357683"/>
                    <a:pt x="552473" y="357683"/>
                    <a:pt x="580657" y="376123"/>
                  </a:cubicBezTo>
                  <a:cubicBezTo>
                    <a:pt x="608070" y="394059"/>
                    <a:pt x="662134" y="429454"/>
                    <a:pt x="716941" y="465315"/>
                  </a:cubicBezTo>
                  <a:cubicBezTo>
                    <a:pt x="718132" y="464582"/>
                    <a:pt x="719351" y="463848"/>
                    <a:pt x="720589" y="463087"/>
                  </a:cubicBezTo>
                  <a:cubicBezTo>
                    <a:pt x="725504" y="460086"/>
                    <a:pt x="730771" y="456848"/>
                    <a:pt x="735438" y="454428"/>
                  </a:cubicBezTo>
                  <a:cubicBezTo>
                    <a:pt x="740106" y="452018"/>
                    <a:pt x="744163" y="450437"/>
                    <a:pt x="749117" y="448999"/>
                  </a:cubicBezTo>
                  <a:cubicBezTo>
                    <a:pt x="754069" y="447561"/>
                    <a:pt x="759928" y="446246"/>
                    <a:pt x="764661" y="445713"/>
                  </a:cubicBezTo>
                  <a:cubicBezTo>
                    <a:pt x="769395" y="445170"/>
                    <a:pt x="772995" y="445398"/>
                    <a:pt x="775082" y="445694"/>
                  </a:cubicBezTo>
                  <a:cubicBezTo>
                    <a:pt x="777168" y="445989"/>
                    <a:pt x="777729" y="446361"/>
                    <a:pt x="778196" y="446913"/>
                  </a:cubicBezTo>
                  <a:cubicBezTo>
                    <a:pt x="778654" y="447465"/>
                    <a:pt x="779015" y="448208"/>
                    <a:pt x="780035" y="448932"/>
                  </a:cubicBezTo>
                  <a:cubicBezTo>
                    <a:pt x="781054" y="449656"/>
                    <a:pt x="782740" y="450380"/>
                    <a:pt x="783969" y="450456"/>
                  </a:cubicBezTo>
                  <a:cubicBezTo>
                    <a:pt x="785197" y="450532"/>
                    <a:pt x="785988" y="449980"/>
                    <a:pt x="786407" y="449161"/>
                  </a:cubicBezTo>
                  <a:cubicBezTo>
                    <a:pt x="786835" y="448342"/>
                    <a:pt x="786902" y="447265"/>
                    <a:pt x="786721" y="446246"/>
                  </a:cubicBezTo>
                  <a:cubicBezTo>
                    <a:pt x="786541" y="445227"/>
                    <a:pt x="786121" y="444265"/>
                    <a:pt x="785874" y="443484"/>
                  </a:cubicBezTo>
                  <a:cubicBezTo>
                    <a:pt x="785626" y="442703"/>
                    <a:pt x="785559" y="442093"/>
                    <a:pt x="785759" y="441141"/>
                  </a:cubicBezTo>
                  <a:cubicBezTo>
                    <a:pt x="785959" y="440188"/>
                    <a:pt x="786435" y="438893"/>
                    <a:pt x="786883" y="437683"/>
                  </a:cubicBezTo>
                  <a:cubicBezTo>
                    <a:pt x="787331" y="436474"/>
                    <a:pt x="787750" y="435350"/>
                    <a:pt x="787988" y="434073"/>
                  </a:cubicBezTo>
                  <a:cubicBezTo>
                    <a:pt x="788226" y="432797"/>
                    <a:pt x="788274" y="431359"/>
                    <a:pt x="788369" y="428997"/>
                  </a:cubicBezTo>
                  <a:cubicBezTo>
                    <a:pt x="788464" y="426634"/>
                    <a:pt x="788617" y="423348"/>
                    <a:pt x="788903" y="420300"/>
                  </a:cubicBezTo>
                  <a:cubicBezTo>
                    <a:pt x="789179" y="417243"/>
                    <a:pt x="789598" y="414433"/>
                    <a:pt x="790226" y="410575"/>
                  </a:cubicBezTo>
                  <a:cubicBezTo>
                    <a:pt x="790845" y="406718"/>
                    <a:pt x="791684" y="401822"/>
                    <a:pt x="792827" y="397593"/>
                  </a:cubicBezTo>
                  <a:cubicBezTo>
                    <a:pt x="793970" y="393373"/>
                    <a:pt x="795436" y="389830"/>
                    <a:pt x="797465" y="385448"/>
                  </a:cubicBezTo>
                  <a:cubicBezTo>
                    <a:pt x="799504" y="381067"/>
                    <a:pt x="802104" y="375856"/>
                    <a:pt x="805390" y="370646"/>
                  </a:cubicBezTo>
                  <a:cubicBezTo>
                    <a:pt x="808676" y="365436"/>
                    <a:pt x="812629" y="360216"/>
                    <a:pt x="815868" y="355892"/>
                  </a:cubicBezTo>
                  <a:cubicBezTo>
                    <a:pt x="819097" y="351568"/>
                    <a:pt x="821602" y="348120"/>
                    <a:pt x="824421" y="345100"/>
                  </a:cubicBezTo>
                  <a:cubicBezTo>
                    <a:pt x="827240" y="342081"/>
                    <a:pt x="830365" y="339471"/>
                    <a:pt x="834851" y="335194"/>
                  </a:cubicBezTo>
                  <a:cubicBezTo>
                    <a:pt x="839337" y="330918"/>
                    <a:pt x="845176" y="324974"/>
                    <a:pt x="850015" y="320392"/>
                  </a:cubicBezTo>
                  <a:cubicBezTo>
                    <a:pt x="854854" y="315811"/>
                    <a:pt x="858720" y="312573"/>
                    <a:pt x="863464" y="309496"/>
                  </a:cubicBezTo>
                  <a:cubicBezTo>
                    <a:pt x="868208" y="306419"/>
                    <a:pt x="873837" y="303505"/>
                    <a:pt x="878790" y="301000"/>
                  </a:cubicBezTo>
                  <a:cubicBezTo>
                    <a:pt x="883743" y="298504"/>
                    <a:pt x="888020" y="296408"/>
                    <a:pt x="891925" y="294904"/>
                  </a:cubicBezTo>
                  <a:cubicBezTo>
                    <a:pt x="895830" y="293389"/>
                    <a:pt x="899383" y="292456"/>
                    <a:pt x="903860" y="291979"/>
                  </a:cubicBezTo>
                  <a:cubicBezTo>
                    <a:pt x="908346" y="291513"/>
                    <a:pt x="913766" y="291513"/>
                    <a:pt x="917204" y="291875"/>
                  </a:cubicBezTo>
                  <a:cubicBezTo>
                    <a:pt x="920643" y="292237"/>
                    <a:pt x="922100" y="292970"/>
                    <a:pt x="922776" y="293751"/>
                  </a:cubicBezTo>
                  <a:cubicBezTo>
                    <a:pt x="923453" y="294532"/>
                    <a:pt x="923348" y="295370"/>
                    <a:pt x="923615" y="296561"/>
                  </a:cubicBezTo>
                  <a:cubicBezTo>
                    <a:pt x="923881" y="297761"/>
                    <a:pt x="924500" y="299323"/>
                    <a:pt x="925386" y="299952"/>
                  </a:cubicBezTo>
                  <a:cubicBezTo>
                    <a:pt x="926272" y="300581"/>
                    <a:pt x="927424" y="300266"/>
                    <a:pt x="928196" y="299171"/>
                  </a:cubicBezTo>
                  <a:cubicBezTo>
                    <a:pt x="928977" y="298075"/>
                    <a:pt x="929396" y="296199"/>
                    <a:pt x="929758" y="294170"/>
                  </a:cubicBezTo>
                  <a:cubicBezTo>
                    <a:pt x="930120" y="292132"/>
                    <a:pt x="930435" y="289951"/>
                    <a:pt x="932206" y="285617"/>
                  </a:cubicBezTo>
                  <a:cubicBezTo>
                    <a:pt x="933977" y="281292"/>
                    <a:pt x="937207" y="274825"/>
                    <a:pt x="939369" y="270396"/>
                  </a:cubicBezTo>
                  <a:cubicBezTo>
                    <a:pt x="941531" y="265967"/>
                    <a:pt x="942617" y="263576"/>
                    <a:pt x="945370" y="258756"/>
                  </a:cubicBezTo>
                  <a:cubicBezTo>
                    <a:pt x="948123" y="253927"/>
                    <a:pt x="952542" y="246679"/>
                    <a:pt x="956076" y="241059"/>
                  </a:cubicBezTo>
                  <a:cubicBezTo>
                    <a:pt x="959610" y="235448"/>
                    <a:pt x="962276" y="231486"/>
                    <a:pt x="964162" y="228619"/>
                  </a:cubicBezTo>
                  <a:cubicBezTo>
                    <a:pt x="966058" y="225752"/>
                    <a:pt x="967182" y="223999"/>
                    <a:pt x="967858" y="222513"/>
                  </a:cubicBezTo>
                  <a:cubicBezTo>
                    <a:pt x="968535" y="221028"/>
                    <a:pt x="968763" y="219808"/>
                    <a:pt x="968582" y="218913"/>
                  </a:cubicBezTo>
                  <a:cubicBezTo>
                    <a:pt x="968401" y="218008"/>
                    <a:pt x="967820" y="217427"/>
                    <a:pt x="966915" y="217151"/>
                  </a:cubicBezTo>
                  <a:cubicBezTo>
                    <a:pt x="966010" y="216884"/>
                    <a:pt x="964801" y="216922"/>
                    <a:pt x="963553" y="218370"/>
                  </a:cubicBezTo>
                  <a:cubicBezTo>
                    <a:pt x="962315" y="219808"/>
                    <a:pt x="961048" y="222647"/>
                    <a:pt x="959333" y="226209"/>
                  </a:cubicBezTo>
                  <a:cubicBezTo>
                    <a:pt x="957619" y="229771"/>
                    <a:pt x="955456" y="234048"/>
                    <a:pt x="953990" y="237230"/>
                  </a:cubicBezTo>
                  <a:cubicBezTo>
                    <a:pt x="952523" y="240411"/>
                    <a:pt x="951761" y="242478"/>
                    <a:pt x="950808" y="244602"/>
                  </a:cubicBezTo>
                  <a:cubicBezTo>
                    <a:pt x="949865" y="246717"/>
                    <a:pt x="948732" y="248888"/>
                    <a:pt x="947493" y="250412"/>
                  </a:cubicBezTo>
                  <a:cubicBezTo>
                    <a:pt x="946255" y="251946"/>
                    <a:pt x="944903" y="252851"/>
                    <a:pt x="943779" y="253889"/>
                  </a:cubicBezTo>
                  <a:cubicBezTo>
                    <a:pt x="942655" y="254927"/>
                    <a:pt x="941750" y="256099"/>
                    <a:pt x="941093" y="257499"/>
                  </a:cubicBezTo>
                  <a:cubicBezTo>
                    <a:pt x="940436" y="258899"/>
                    <a:pt x="940036" y="260518"/>
                    <a:pt x="939512" y="261918"/>
                  </a:cubicBezTo>
                  <a:cubicBezTo>
                    <a:pt x="938998" y="263319"/>
                    <a:pt x="938359" y="264490"/>
                    <a:pt x="937664" y="265147"/>
                  </a:cubicBezTo>
                  <a:cubicBezTo>
                    <a:pt x="936969" y="265805"/>
                    <a:pt x="936197" y="265938"/>
                    <a:pt x="935254" y="265414"/>
                  </a:cubicBezTo>
                  <a:cubicBezTo>
                    <a:pt x="934311" y="264900"/>
                    <a:pt x="933187" y="263728"/>
                    <a:pt x="932749" y="262661"/>
                  </a:cubicBezTo>
                  <a:cubicBezTo>
                    <a:pt x="932321" y="261604"/>
                    <a:pt x="932587" y="260652"/>
                    <a:pt x="933625" y="259737"/>
                  </a:cubicBezTo>
                  <a:cubicBezTo>
                    <a:pt x="934663" y="258813"/>
                    <a:pt x="936464" y="257908"/>
                    <a:pt x="937883" y="257118"/>
                  </a:cubicBezTo>
                  <a:cubicBezTo>
                    <a:pt x="939302" y="256327"/>
                    <a:pt x="940340" y="255651"/>
                    <a:pt x="940903" y="254708"/>
                  </a:cubicBezTo>
                  <a:cubicBezTo>
                    <a:pt x="941464" y="253765"/>
                    <a:pt x="941560" y="252546"/>
                    <a:pt x="941979" y="251193"/>
                  </a:cubicBezTo>
                  <a:cubicBezTo>
                    <a:pt x="942407" y="249841"/>
                    <a:pt x="943169" y="248355"/>
                    <a:pt x="943874" y="246936"/>
                  </a:cubicBezTo>
                  <a:cubicBezTo>
                    <a:pt x="944569" y="245516"/>
                    <a:pt x="945208" y="244164"/>
                    <a:pt x="945227" y="243126"/>
                  </a:cubicBezTo>
                  <a:cubicBezTo>
                    <a:pt x="945255" y="242088"/>
                    <a:pt x="944665" y="241373"/>
                    <a:pt x="943941" y="240668"/>
                  </a:cubicBezTo>
                  <a:cubicBezTo>
                    <a:pt x="943217" y="239963"/>
                    <a:pt x="942360" y="239296"/>
                    <a:pt x="941760" y="238125"/>
                  </a:cubicBezTo>
                  <a:cubicBezTo>
                    <a:pt x="941150" y="236954"/>
                    <a:pt x="940788" y="235287"/>
                    <a:pt x="939978" y="234248"/>
                  </a:cubicBezTo>
                  <a:cubicBezTo>
                    <a:pt x="939169" y="233210"/>
                    <a:pt x="937902" y="232810"/>
                    <a:pt x="936464" y="232515"/>
                  </a:cubicBezTo>
                  <a:cubicBezTo>
                    <a:pt x="935026" y="232220"/>
                    <a:pt x="933397" y="232038"/>
                    <a:pt x="932568" y="232181"/>
                  </a:cubicBezTo>
                  <a:cubicBezTo>
                    <a:pt x="931739" y="232315"/>
                    <a:pt x="931692" y="232772"/>
                    <a:pt x="932387" y="233582"/>
                  </a:cubicBezTo>
                  <a:cubicBezTo>
                    <a:pt x="933082" y="234391"/>
                    <a:pt x="934530" y="235563"/>
                    <a:pt x="935387" y="236487"/>
                  </a:cubicBezTo>
                  <a:cubicBezTo>
                    <a:pt x="936245" y="237411"/>
                    <a:pt x="936512" y="238087"/>
                    <a:pt x="936588" y="238763"/>
                  </a:cubicBezTo>
                  <a:cubicBezTo>
                    <a:pt x="936654" y="239439"/>
                    <a:pt x="936521" y="240116"/>
                    <a:pt x="935730" y="240659"/>
                  </a:cubicBezTo>
                  <a:cubicBezTo>
                    <a:pt x="934940" y="241202"/>
                    <a:pt x="933501" y="241611"/>
                    <a:pt x="931939" y="241468"/>
                  </a:cubicBezTo>
                  <a:cubicBezTo>
                    <a:pt x="930387" y="241335"/>
                    <a:pt x="928720" y="240659"/>
                    <a:pt x="927205" y="239420"/>
                  </a:cubicBezTo>
                  <a:cubicBezTo>
                    <a:pt x="925691" y="238182"/>
                    <a:pt x="924339" y="236382"/>
                    <a:pt x="923129" y="234753"/>
                  </a:cubicBezTo>
                  <a:cubicBezTo>
                    <a:pt x="921910" y="233134"/>
                    <a:pt x="920833" y="231686"/>
                    <a:pt x="919814" y="231010"/>
                  </a:cubicBezTo>
                  <a:cubicBezTo>
                    <a:pt x="918795" y="230334"/>
                    <a:pt x="917852" y="230429"/>
                    <a:pt x="917471" y="231524"/>
                  </a:cubicBezTo>
                  <a:cubicBezTo>
                    <a:pt x="917090" y="232629"/>
                    <a:pt x="917271" y="234753"/>
                    <a:pt x="917090" y="236411"/>
                  </a:cubicBezTo>
                  <a:cubicBezTo>
                    <a:pt x="916909" y="238077"/>
                    <a:pt x="916366" y="239296"/>
                    <a:pt x="915242" y="240268"/>
                  </a:cubicBezTo>
                  <a:cubicBezTo>
                    <a:pt x="914118" y="241240"/>
                    <a:pt x="912404" y="241954"/>
                    <a:pt x="910375" y="242583"/>
                  </a:cubicBezTo>
                  <a:cubicBezTo>
                    <a:pt x="908346" y="243211"/>
                    <a:pt x="906003" y="243754"/>
                    <a:pt x="904060" y="243888"/>
                  </a:cubicBezTo>
                  <a:cubicBezTo>
                    <a:pt x="902126" y="244030"/>
                    <a:pt x="900593" y="243754"/>
                    <a:pt x="899640" y="242783"/>
                  </a:cubicBezTo>
                  <a:cubicBezTo>
                    <a:pt x="898697" y="241811"/>
                    <a:pt x="898335" y="240144"/>
                    <a:pt x="898649" y="238973"/>
                  </a:cubicBezTo>
                  <a:cubicBezTo>
                    <a:pt x="898964" y="237801"/>
                    <a:pt x="899955" y="237125"/>
                    <a:pt x="900764" y="236496"/>
                  </a:cubicBezTo>
                  <a:cubicBezTo>
                    <a:pt x="901574" y="235868"/>
                    <a:pt x="902212" y="235277"/>
                    <a:pt x="902774" y="234448"/>
                  </a:cubicBezTo>
                  <a:cubicBezTo>
                    <a:pt x="903336" y="233610"/>
                    <a:pt x="903831" y="232534"/>
                    <a:pt x="904393" y="231400"/>
                  </a:cubicBezTo>
                  <a:cubicBezTo>
                    <a:pt x="904955" y="230276"/>
                    <a:pt x="905584" y="229105"/>
                    <a:pt x="906060" y="227838"/>
                  </a:cubicBezTo>
                  <a:cubicBezTo>
                    <a:pt x="906536" y="226581"/>
                    <a:pt x="906851" y="225228"/>
                    <a:pt x="906831" y="223714"/>
                  </a:cubicBezTo>
                  <a:cubicBezTo>
                    <a:pt x="906803" y="222199"/>
                    <a:pt x="906451" y="220532"/>
                    <a:pt x="906451" y="218961"/>
                  </a:cubicBezTo>
                  <a:cubicBezTo>
                    <a:pt x="906451" y="217379"/>
                    <a:pt x="906812" y="215894"/>
                    <a:pt x="907308" y="214722"/>
                  </a:cubicBezTo>
                  <a:cubicBezTo>
                    <a:pt x="907803" y="213551"/>
                    <a:pt x="908432" y="212693"/>
                    <a:pt x="908727" y="211684"/>
                  </a:cubicBezTo>
                  <a:cubicBezTo>
                    <a:pt x="909022" y="210674"/>
                    <a:pt x="908974" y="209502"/>
                    <a:pt x="909337" y="208550"/>
                  </a:cubicBezTo>
                  <a:cubicBezTo>
                    <a:pt x="909699" y="207607"/>
                    <a:pt x="910470" y="206883"/>
                    <a:pt x="911118" y="206121"/>
                  </a:cubicBezTo>
                  <a:cubicBezTo>
                    <a:pt x="911775" y="205349"/>
                    <a:pt x="912308" y="204540"/>
                    <a:pt x="912175" y="203397"/>
                  </a:cubicBezTo>
                  <a:cubicBezTo>
                    <a:pt x="912042" y="202244"/>
                    <a:pt x="911232" y="200758"/>
                    <a:pt x="910051" y="199254"/>
                  </a:cubicBezTo>
                  <a:cubicBezTo>
                    <a:pt x="908880" y="197748"/>
                    <a:pt x="907346" y="196215"/>
                    <a:pt x="905698" y="195310"/>
                  </a:cubicBezTo>
                  <a:cubicBezTo>
                    <a:pt x="904050" y="194405"/>
                    <a:pt x="902297" y="194138"/>
                    <a:pt x="900564" y="194405"/>
                  </a:cubicBezTo>
                  <a:cubicBezTo>
                    <a:pt x="898830" y="194672"/>
                    <a:pt x="897116" y="195491"/>
                    <a:pt x="895382" y="195606"/>
                  </a:cubicBezTo>
                  <a:cubicBezTo>
                    <a:pt x="893649" y="195720"/>
                    <a:pt x="891896" y="195129"/>
                    <a:pt x="890858" y="194520"/>
                  </a:cubicBezTo>
                  <a:cubicBezTo>
                    <a:pt x="889820" y="193910"/>
                    <a:pt x="889506" y="193281"/>
                    <a:pt x="890020" y="192329"/>
                  </a:cubicBezTo>
                  <a:cubicBezTo>
                    <a:pt x="890543" y="191386"/>
                    <a:pt x="891896" y="190119"/>
                    <a:pt x="893154" y="189576"/>
                  </a:cubicBezTo>
                  <a:cubicBezTo>
                    <a:pt x="894411" y="189033"/>
                    <a:pt x="895583" y="189214"/>
                    <a:pt x="896583" y="188804"/>
                  </a:cubicBezTo>
                  <a:cubicBezTo>
                    <a:pt x="897573" y="188395"/>
                    <a:pt x="898383" y="187404"/>
                    <a:pt x="899221" y="187138"/>
                  </a:cubicBezTo>
                  <a:cubicBezTo>
                    <a:pt x="900059" y="186871"/>
                    <a:pt x="900907" y="187319"/>
                    <a:pt x="901878" y="187585"/>
                  </a:cubicBezTo>
                  <a:cubicBezTo>
                    <a:pt x="902850" y="187862"/>
                    <a:pt x="903936" y="187947"/>
                    <a:pt x="904898" y="187785"/>
                  </a:cubicBezTo>
                  <a:cubicBezTo>
                    <a:pt x="905869" y="187633"/>
                    <a:pt x="906727" y="187223"/>
                    <a:pt x="907717" y="187204"/>
                  </a:cubicBezTo>
                  <a:cubicBezTo>
                    <a:pt x="908708" y="187185"/>
                    <a:pt x="909841" y="187547"/>
                    <a:pt x="911032" y="188014"/>
                  </a:cubicBezTo>
                  <a:cubicBezTo>
                    <a:pt x="912232" y="188490"/>
                    <a:pt x="913489" y="189071"/>
                    <a:pt x="914823" y="189166"/>
                  </a:cubicBezTo>
                  <a:cubicBezTo>
                    <a:pt x="916156" y="189252"/>
                    <a:pt x="917547" y="188852"/>
                    <a:pt x="918319" y="188509"/>
                  </a:cubicBezTo>
                  <a:cubicBezTo>
                    <a:pt x="919090" y="188166"/>
                    <a:pt x="919224" y="187900"/>
                    <a:pt x="919700" y="187700"/>
                  </a:cubicBezTo>
                  <a:cubicBezTo>
                    <a:pt x="920176" y="187500"/>
                    <a:pt x="920986" y="187366"/>
                    <a:pt x="921947" y="187023"/>
                  </a:cubicBezTo>
                  <a:cubicBezTo>
                    <a:pt x="922919" y="186680"/>
                    <a:pt x="924043" y="186147"/>
                    <a:pt x="925034" y="185966"/>
                  </a:cubicBezTo>
                  <a:cubicBezTo>
                    <a:pt x="926024" y="185785"/>
                    <a:pt x="926881" y="185966"/>
                    <a:pt x="927739" y="186081"/>
                  </a:cubicBezTo>
                  <a:cubicBezTo>
                    <a:pt x="928596" y="186195"/>
                    <a:pt x="929453" y="186242"/>
                    <a:pt x="930263" y="186128"/>
                  </a:cubicBezTo>
                  <a:cubicBezTo>
                    <a:pt x="931072" y="186014"/>
                    <a:pt x="931844" y="185747"/>
                    <a:pt x="932835" y="185614"/>
                  </a:cubicBezTo>
                  <a:cubicBezTo>
                    <a:pt x="933825" y="185480"/>
                    <a:pt x="935044" y="185480"/>
                    <a:pt x="936597" y="185452"/>
                  </a:cubicBezTo>
                  <a:cubicBezTo>
                    <a:pt x="938150" y="185433"/>
                    <a:pt x="940045" y="185385"/>
                    <a:pt x="941760" y="185318"/>
                  </a:cubicBezTo>
                  <a:cubicBezTo>
                    <a:pt x="943474" y="185252"/>
                    <a:pt x="945008" y="185156"/>
                    <a:pt x="946046" y="184547"/>
                  </a:cubicBezTo>
                  <a:cubicBezTo>
                    <a:pt x="947084" y="183937"/>
                    <a:pt x="947627" y="182813"/>
                    <a:pt x="948484" y="181937"/>
                  </a:cubicBezTo>
                  <a:cubicBezTo>
                    <a:pt x="949342" y="181061"/>
                    <a:pt x="950513" y="180422"/>
                    <a:pt x="951504" y="179527"/>
                  </a:cubicBezTo>
                  <a:cubicBezTo>
                    <a:pt x="952494" y="178622"/>
                    <a:pt x="953304" y="177451"/>
                    <a:pt x="953599" y="176260"/>
                  </a:cubicBezTo>
                  <a:cubicBezTo>
                    <a:pt x="953894" y="175070"/>
                    <a:pt x="953666" y="173850"/>
                    <a:pt x="953552" y="172879"/>
                  </a:cubicBezTo>
                  <a:cubicBezTo>
                    <a:pt x="953437" y="171907"/>
                    <a:pt x="953437" y="171193"/>
                    <a:pt x="953999" y="170783"/>
                  </a:cubicBezTo>
                  <a:cubicBezTo>
                    <a:pt x="954561" y="170383"/>
                    <a:pt x="955685" y="170288"/>
                    <a:pt x="956571" y="170174"/>
                  </a:cubicBezTo>
                  <a:cubicBezTo>
                    <a:pt x="957448" y="170059"/>
                    <a:pt x="958076" y="169926"/>
                    <a:pt x="958352" y="169250"/>
                  </a:cubicBezTo>
                  <a:cubicBezTo>
                    <a:pt x="958619" y="168573"/>
                    <a:pt x="958533" y="167354"/>
                    <a:pt x="958285" y="165459"/>
                  </a:cubicBezTo>
                  <a:cubicBezTo>
                    <a:pt x="958038" y="163563"/>
                    <a:pt x="957628" y="161001"/>
                    <a:pt x="957991" y="159648"/>
                  </a:cubicBezTo>
                  <a:cubicBezTo>
                    <a:pt x="958352" y="158296"/>
                    <a:pt x="959476" y="158163"/>
                    <a:pt x="960019" y="157620"/>
                  </a:cubicBezTo>
                  <a:cubicBezTo>
                    <a:pt x="960562" y="157077"/>
                    <a:pt x="960514" y="156134"/>
                    <a:pt x="960400" y="155181"/>
                  </a:cubicBezTo>
                  <a:cubicBezTo>
                    <a:pt x="960286" y="154238"/>
                    <a:pt x="960105" y="153286"/>
                    <a:pt x="960038" y="152505"/>
                  </a:cubicBezTo>
                  <a:cubicBezTo>
                    <a:pt x="959971" y="151724"/>
                    <a:pt x="960019" y="151086"/>
                    <a:pt x="960372" y="150657"/>
                  </a:cubicBezTo>
                  <a:cubicBezTo>
                    <a:pt x="960733" y="150228"/>
                    <a:pt x="961410" y="150000"/>
                    <a:pt x="962239" y="149533"/>
                  </a:cubicBezTo>
                  <a:cubicBezTo>
                    <a:pt x="963077" y="149057"/>
                    <a:pt x="964067" y="148342"/>
                    <a:pt x="964629" y="147599"/>
                  </a:cubicBezTo>
                  <a:cubicBezTo>
                    <a:pt x="965191" y="146856"/>
                    <a:pt x="965324" y="146085"/>
                    <a:pt x="965487" y="145256"/>
                  </a:cubicBezTo>
                  <a:cubicBezTo>
                    <a:pt x="965648" y="144418"/>
                    <a:pt x="965830" y="143523"/>
                    <a:pt x="966182" y="142827"/>
                  </a:cubicBezTo>
                  <a:cubicBezTo>
                    <a:pt x="966543" y="142132"/>
                    <a:pt x="967086" y="141627"/>
                    <a:pt x="967668" y="141179"/>
                  </a:cubicBezTo>
                  <a:cubicBezTo>
                    <a:pt x="968258" y="140732"/>
                    <a:pt x="968887" y="140322"/>
                    <a:pt x="970239" y="140189"/>
                  </a:cubicBezTo>
                  <a:cubicBezTo>
                    <a:pt x="971592" y="140056"/>
                    <a:pt x="973669" y="140189"/>
                    <a:pt x="975173" y="140103"/>
                  </a:cubicBezTo>
                  <a:cubicBezTo>
                    <a:pt x="976688" y="140008"/>
                    <a:pt x="977631" y="139694"/>
                    <a:pt x="978193" y="138817"/>
                  </a:cubicBezTo>
                  <a:cubicBezTo>
                    <a:pt x="978755" y="137941"/>
                    <a:pt x="978936" y="136493"/>
                    <a:pt x="979097" y="135417"/>
                  </a:cubicBezTo>
                  <a:cubicBezTo>
                    <a:pt x="979250" y="134341"/>
                    <a:pt x="979393" y="133617"/>
                    <a:pt x="980060" y="133026"/>
                  </a:cubicBezTo>
                  <a:cubicBezTo>
                    <a:pt x="980736" y="132445"/>
                    <a:pt x="981955" y="131988"/>
                    <a:pt x="982451" y="131474"/>
                  </a:cubicBezTo>
                  <a:cubicBezTo>
                    <a:pt x="982946" y="130959"/>
                    <a:pt x="982727" y="130369"/>
                    <a:pt x="982184" y="129807"/>
                  </a:cubicBezTo>
                  <a:cubicBezTo>
                    <a:pt x="981641" y="129245"/>
                    <a:pt x="980783" y="128702"/>
                    <a:pt x="980336" y="128092"/>
                  </a:cubicBezTo>
                  <a:cubicBezTo>
                    <a:pt x="979888" y="127483"/>
                    <a:pt x="979840" y="126806"/>
                    <a:pt x="980269" y="125930"/>
                  </a:cubicBezTo>
                  <a:cubicBezTo>
                    <a:pt x="980698" y="125054"/>
                    <a:pt x="981593" y="123968"/>
                    <a:pt x="982184" y="122977"/>
                  </a:cubicBezTo>
                  <a:cubicBezTo>
                    <a:pt x="982774" y="121987"/>
                    <a:pt x="983041" y="121082"/>
                    <a:pt x="983088" y="120253"/>
                  </a:cubicBezTo>
                  <a:cubicBezTo>
                    <a:pt x="983136" y="119415"/>
                    <a:pt x="982955" y="118653"/>
                    <a:pt x="982527" y="117881"/>
                  </a:cubicBezTo>
                  <a:cubicBezTo>
                    <a:pt x="982098" y="117110"/>
                    <a:pt x="981422" y="116348"/>
                    <a:pt x="980593" y="114929"/>
                  </a:cubicBezTo>
                  <a:cubicBezTo>
                    <a:pt x="979764" y="113509"/>
                    <a:pt x="978774" y="111433"/>
                    <a:pt x="977983" y="109766"/>
                  </a:cubicBezTo>
                  <a:cubicBezTo>
                    <a:pt x="977193" y="108099"/>
                    <a:pt x="976611" y="106842"/>
                    <a:pt x="976268" y="105328"/>
                  </a:cubicBezTo>
                  <a:cubicBezTo>
                    <a:pt x="975935" y="103822"/>
                    <a:pt x="975840" y="102060"/>
                    <a:pt x="975231" y="100508"/>
                  </a:cubicBezTo>
                  <a:cubicBezTo>
                    <a:pt x="974621" y="98955"/>
                    <a:pt x="973497" y="97603"/>
                    <a:pt x="972211" y="96155"/>
                  </a:cubicBezTo>
                  <a:cubicBezTo>
                    <a:pt x="970925" y="94707"/>
                    <a:pt x="969487" y="93183"/>
                    <a:pt x="968429" y="91688"/>
                  </a:cubicBezTo>
                  <a:cubicBezTo>
                    <a:pt x="967373" y="90202"/>
                    <a:pt x="966696" y="88763"/>
                    <a:pt x="965524" y="87563"/>
                  </a:cubicBezTo>
                  <a:cubicBezTo>
                    <a:pt x="964353" y="86373"/>
                    <a:pt x="962686" y="85420"/>
                    <a:pt x="960790" y="84772"/>
                  </a:cubicBezTo>
                  <a:cubicBezTo>
                    <a:pt x="958895" y="84115"/>
                    <a:pt x="956781" y="83763"/>
                    <a:pt x="954619" y="83734"/>
                  </a:cubicBezTo>
                  <a:cubicBezTo>
                    <a:pt x="952456" y="83715"/>
                    <a:pt x="950246" y="84029"/>
                    <a:pt x="948666" y="84344"/>
                  </a:cubicBezTo>
                  <a:cubicBezTo>
                    <a:pt x="947084" y="84658"/>
                    <a:pt x="946141" y="84972"/>
                    <a:pt x="945531" y="85401"/>
                  </a:cubicBezTo>
                  <a:cubicBezTo>
                    <a:pt x="944922" y="85830"/>
                    <a:pt x="944655" y="86373"/>
                    <a:pt x="944808" y="86887"/>
                  </a:cubicBezTo>
                  <a:cubicBezTo>
                    <a:pt x="944970" y="87411"/>
                    <a:pt x="945551" y="87906"/>
                    <a:pt x="945931" y="88440"/>
                  </a:cubicBezTo>
                  <a:cubicBezTo>
                    <a:pt x="946313" y="88983"/>
                    <a:pt x="946494" y="89564"/>
                    <a:pt x="946474" y="90373"/>
                  </a:cubicBezTo>
                  <a:cubicBezTo>
                    <a:pt x="946455" y="91183"/>
                    <a:pt x="946227" y="92221"/>
                    <a:pt x="945979" y="93212"/>
                  </a:cubicBezTo>
                  <a:cubicBezTo>
                    <a:pt x="945731" y="94202"/>
                    <a:pt x="945455" y="95155"/>
                    <a:pt x="944808" y="95717"/>
                  </a:cubicBezTo>
                  <a:cubicBezTo>
                    <a:pt x="944151" y="96279"/>
                    <a:pt x="943122" y="96460"/>
                    <a:pt x="942103" y="96193"/>
                  </a:cubicBezTo>
                  <a:cubicBezTo>
                    <a:pt x="941083" y="95926"/>
                    <a:pt x="940093" y="95202"/>
                    <a:pt x="939464" y="94164"/>
                  </a:cubicBezTo>
                  <a:cubicBezTo>
                    <a:pt x="938835" y="93126"/>
                    <a:pt x="938559" y="91773"/>
                    <a:pt x="938064" y="90583"/>
                  </a:cubicBezTo>
                  <a:cubicBezTo>
                    <a:pt x="937569" y="89392"/>
                    <a:pt x="936845" y="88354"/>
                    <a:pt x="935816" y="87497"/>
                  </a:cubicBezTo>
                  <a:cubicBezTo>
                    <a:pt x="934778" y="86639"/>
                    <a:pt x="933425" y="85963"/>
                    <a:pt x="932073" y="85849"/>
                  </a:cubicBezTo>
                  <a:cubicBezTo>
                    <a:pt x="930720" y="85735"/>
                    <a:pt x="929368" y="86182"/>
                    <a:pt x="927205" y="86792"/>
                  </a:cubicBezTo>
                  <a:cubicBezTo>
                    <a:pt x="925043" y="87401"/>
                    <a:pt x="922071" y="88164"/>
                    <a:pt x="919471" y="88792"/>
                  </a:cubicBezTo>
                  <a:cubicBezTo>
                    <a:pt x="916880" y="89421"/>
                    <a:pt x="914670" y="89916"/>
                    <a:pt x="912870" y="90735"/>
                  </a:cubicBezTo>
                  <a:cubicBezTo>
                    <a:pt x="911070" y="91545"/>
                    <a:pt x="909670" y="92678"/>
                    <a:pt x="908546" y="93774"/>
                  </a:cubicBezTo>
                  <a:cubicBezTo>
                    <a:pt x="907412" y="94879"/>
                    <a:pt x="906565" y="95964"/>
                    <a:pt x="905545" y="97155"/>
                  </a:cubicBezTo>
                  <a:cubicBezTo>
                    <a:pt x="904536" y="98355"/>
                    <a:pt x="903364" y="99660"/>
                    <a:pt x="902345" y="100403"/>
                  </a:cubicBezTo>
                  <a:cubicBezTo>
                    <a:pt x="901335" y="101146"/>
                    <a:pt x="900478" y="101327"/>
                    <a:pt x="899840" y="101603"/>
                  </a:cubicBezTo>
                  <a:cubicBezTo>
                    <a:pt x="899212" y="101870"/>
                    <a:pt x="898802" y="102232"/>
                    <a:pt x="898440" y="102413"/>
                  </a:cubicBezTo>
                  <a:cubicBezTo>
                    <a:pt x="898078" y="102594"/>
                    <a:pt x="897763" y="102594"/>
                    <a:pt x="897402" y="102051"/>
                  </a:cubicBezTo>
                  <a:cubicBezTo>
                    <a:pt x="897040" y="101508"/>
                    <a:pt x="896640" y="100432"/>
                    <a:pt x="895983" y="99413"/>
                  </a:cubicBezTo>
                  <a:cubicBezTo>
                    <a:pt x="895325" y="98393"/>
                    <a:pt x="894430" y="97450"/>
                    <a:pt x="893230" y="97222"/>
                  </a:cubicBezTo>
                  <a:cubicBezTo>
                    <a:pt x="892039" y="97003"/>
                    <a:pt x="890553" y="97488"/>
                    <a:pt x="888791" y="98527"/>
                  </a:cubicBezTo>
                  <a:cubicBezTo>
                    <a:pt x="887029" y="99565"/>
                    <a:pt x="885000" y="101146"/>
                    <a:pt x="883476" y="102518"/>
                  </a:cubicBezTo>
                  <a:cubicBezTo>
                    <a:pt x="881943" y="103889"/>
                    <a:pt x="880905" y="105061"/>
                    <a:pt x="879485" y="105804"/>
                  </a:cubicBezTo>
                  <a:cubicBezTo>
                    <a:pt x="878066" y="106547"/>
                    <a:pt x="876266" y="106861"/>
                    <a:pt x="874504" y="107518"/>
                  </a:cubicBezTo>
                  <a:cubicBezTo>
                    <a:pt x="872742" y="108175"/>
                    <a:pt x="871027" y="109166"/>
                    <a:pt x="869074" y="109909"/>
                  </a:cubicBezTo>
                  <a:cubicBezTo>
                    <a:pt x="867112" y="110652"/>
                    <a:pt x="864903" y="111147"/>
                    <a:pt x="863512" y="110947"/>
                  </a:cubicBezTo>
                  <a:cubicBezTo>
                    <a:pt x="862111" y="110747"/>
                    <a:pt x="861531" y="109842"/>
                    <a:pt x="861216" y="108966"/>
                  </a:cubicBezTo>
                  <a:cubicBezTo>
                    <a:pt x="860902" y="108090"/>
                    <a:pt x="860854" y="107232"/>
                    <a:pt x="860692" y="106175"/>
                  </a:cubicBezTo>
                  <a:cubicBezTo>
                    <a:pt x="860530" y="105118"/>
                    <a:pt x="860264" y="103851"/>
                    <a:pt x="860312" y="102813"/>
                  </a:cubicBezTo>
                  <a:cubicBezTo>
                    <a:pt x="860359" y="101775"/>
                    <a:pt x="860721" y="100965"/>
                    <a:pt x="861321" y="100041"/>
                  </a:cubicBezTo>
                  <a:cubicBezTo>
                    <a:pt x="861931" y="99117"/>
                    <a:pt x="862788" y="98079"/>
                    <a:pt x="863693" y="97717"/>
                  </a:cubicBezTo>
                  <a:cubicBezTo>
                    <a:pt x="864597" y="97355"/>
                    <a:pt x="865540" y="97669"/>
                    <a:pt x="866350" y="98098"/>
                  </a:cubicBezTo>
                  <a:cubicBezTo>
                    <a:pt x="867160" y="98527"/>
                    <a:pt x="867836" y="99070"/>
                    <a:pt x="868779" y="99317"/>
                  </a:cubicBezTo>
                  <a:cubicBezTo>
                    <a:pt x="869722" y="99565"/>
                    <a:pt x="870941" y="99517"/>
                    <a:pt x="872075" y="99222"/>
                  </a:cubicBezTo>
                  <a:cubicBezTo>
                    <a:pt x="873199" y="98927"/>
                    <a:pt x="874237" y="98384"/>
                    <a:pt x="875304" y="98231"/>
                  </a:cubicBezTo>
                  <a:cubicBezTo>
                    <a:pt x="876361" y="98079"/>
                    <a:pt x="877447" y="98298"/>
                    <a:pt x="878209" y="98317"/>
                  </a:cubicBezTo>
                  <a:cubicBezTo>
                    <a:pt x="878980" y="98346"/>
                    <a:pt x="879428" y="98165"/>
                    <a:pt x="880076" y="97660"/>
                  </a:cubicBezTo>
                  <a:cubicBezTo>
                    <a:pt x="880733" y="97164"/>
                    <a:pt x="881590" y="96355"/>
                    <a:pt x="882781" y="95202"/>
                  </a:cubicBezTo>
                  <a:cubicBezTo>
                    <a:pt x="883971" y="94059"/>
                    <a:pt x="885505" y="92564"/>
                    <a:pt x="886382" y="91307"/>
                  </a:cubicBezTo>
                  <a:cubicBezTo>
                    <a:pt x="887258" y="90049"/>
                    <a:pt x="887486" y="89011"/>
                    <a:pt x="887648" y="88040"/>
                  </a:cubicBezTo>
                  <a:cubicBezTo>
                    <a:pt x="887801" y="87068"/>
                    <a:pt x="887896" y="86163"/>
                    <a:pt x="888238" y="85515"/>
                  </a:cubicBezTo>
                  <a:cubicBezTo>
                    <a:pt x="888572" y="84858"/>
                    <a:pt x="889163" y="84458"/>
                    <a:pt x="890067" y="84144"/>
                  </a:cubicBezTo>
                  <a:cubicBezTo>
                    <a:pt x="890973" y="83829"/>
                    <a:pt x="892182" y="83601"/>
                    <a:pt x="893649" y="83401"/>
                  </a:cubicBezTo>
                  <a:cubicBezTo>
                    <a:pt x="895116" y="83201"/>
                    <a:pt x="896830" y="83020"/>
                    <a:pt x="897954" y="82410"/>
                  </a:cubicBezTo>
                  <a:cubicBezTo>
                    <a:pt x="899078" y="81801"/>
                    <a:pt x="899621" y="80763"/>
                    <a:pt x="900135" y="80067"/>
                  </a:cubicBezTo>
                  <a:cubicBezTo>
                    <a:pt x="900650" y="79372"/>
                    <a:pt x="901154" y="79010"/>
                    <a:pt x="902164" y="78762"/>
                  </a:cubicBezTo>
                  <a:cubicBezTo>
                    <a:pt x="903174" y="78515"/>
                    <a:pt x="904707" y="78381"/>
                    <a:pt x="906193" y="78153"/>
                  </a:cubicBezTo>
                  <a:cubicBezTo>
                    <a:pt x="907679" y="77924"/>
                    <a:pt x="909117" y="77610"/>
                    <a:pt x="910156" y="77095"/>
                  </a:cubicBezTo>
                  <a:cubicBezTo>
                    <a:pt x="911194" y="76581"/>
                    <a:pt x="911822" y="75857"/>
                    <a:pt x="912232" y="75162"/>
                  </a:cubicBezTo>
                  <a:cubicBezTo>
                    <a:pt x="912642" y="74466"/>
                    <a:pt x="912823" y="73790"/>
                    <a:pt x="913042" y="73228"/>
                  </a:cubicBezTo>
                  <a:cubicBezTo>
                    <a:pt x="913271" y="72666"/>
                    <a:pt x="913537" y="72209"/>
                    <a:pt x="914575" y="71761"/>
                  </a:cubicBezTo>
                  <a:cubicBezTo>
                    <a:pt x="915613" y="71314"/>
                    <a:pt x="917414" y="70856"/>
                    <a:pt x="918566" y="70361"/>
                  </a:cubicBezTo>
                  <a:cubicBezTo>
                    <a:pt x="919719" y="69866"/>
                    <a:pt x="920214" y="69332"/>
                    <a:pt x="920643" y="68809"/>
                  </a:cubicBezTo>
                  <a:cubicBezTo>
                    <a:pt x="921071" y="68294"/>
                    <a:pt x="921433" y="67789"/>
                    <a:pt x="922062" y="67494"/>
                  </a:cubicBezTo>
                  <a:cubicBezTo>
                    <a:pt x="922690" y="67199"/>
                    <a:pt x="923596" y="67113"/>
                    <a:pt x="924110" y="66551"/>
                  </a:cubicBezTo>
                  <a:cubicBezTo>
                    <a:pt x="924634" y="65989"/>
                    <a:pt x="924767" y="64951"/>
                    <a:pt x="924767" y="64227"/>
                  </a:cubicBezTo>
                  <a:cubicBezTo>
                    <a:pt x="924767" y="63503"/>
                    <a:pt x="924634" y="63103"/>
                    <a:pt x="924539" y="62446"/>
                  </a:cubicBezTo>
                  <a:cubicBezTo>
                    <a:pt x="924452" y="61789"/>
                    <a:pt x="924405" y="60893"/>
                    <a:pt x="924672" y="60074"/>
                  </a:cubicBezTo>
                  <a:cubicBezTo>
                    <a:pt x="924938" y="59265"/>
                    <a:pt x="925529" y="58541"/>
                    <a:pt x="926338" y="58274"/>
                  </a:cubicBezTo>
                  <a:cubicBezTo>
                    <a:pt x="927148" y="58007"/>
                    <a:pt x="928187" y="58188"/>
                    <a:pt x="929425" y="58569"/>
                  </a:cubicBezTo>
                  <a:cubicBezTo>
                    <a:pt x="930663" y="58950"/>
                    <a:pt x="932101" y="59541"/>
                    <a:pt x="933187" y="59760"/>
                  </a:cubicBezTo>
                  <a:cubicBezTo>
                    <a:pt x="934263" y="59988"/>
                    <a:pt x="934987" y="59855"/>
                    <a:pt x="936073" y="59541"/>
                  </a:cubicBezTo>
                  <a:cubicBezTo>
                    <a:pt x="937159" y="59226"/>
                    <a:pt x="938598" y="58731"/>
                    <a:pt x="939702" y="58369"/>
                  </a:cubicBezTo>
                  <a:cubicBezTo>
                    <a:pt x="940807" y="58007"/>
                    <a:pt x="941579" y="57788"/>
                    <a:pt x="942360" y="57645"/>
                  </a:cubicBezTo>
                  <a:cubicBezTo>
                    <a:pt x="943150" y="57512"/>
                    <a:pt x="943960" y="57464"/>
                    <a:pt x="944931" y="57731"/>
                  </a:cubicBezTo>
                  <a:cubicBezTo>
                    <a:pt x="945903" y="57998"/>
                    <a:pt x="947027" y="58588"/>
                    <a:pt x="947589" y="59150"/>
                  </a:cubicBezTo>
                  <a:cubicBezTo>
                    <a:pt x="948151" y="59712"/>
                    <a:pt x="948151" y="60255"/>
                    <a:pt x="948218" y="60703"/>
                  </a:cubicBezTo>
                  <a:cubicBezTo>
                    <a:pt x="948284" y="61151"/>
                    <a:pt x="948418" y="61513"/>
                    <a:pt x="948875" y="62303"/>
                  </a:cubicBezTo>
                  <a:cubicBezTo>
                    <a:pt x="949322" y="63094"/>
                    <a:pt x="950094" y="64303"/>
                    <a:pt x="951351" y="65341"/>
                  </a:cubicBezTo>
                  <a:cubicBezTo>
                    <a:pt x="952618" y="66380"/>
                    <a:pt x="954371" y="67237"/>
                    <a:pt x="955609" y="67666"/>
                  </a:cubicBezTo>
                  <a:cubicBezTo>
                    <a:pt x="956847" y="68094"/>
                    <a:pt x="957571" y="68094"/>
                    <a:pt x="958133" y="67618"/>
                  </a:cubicBezTo>
                  <a:cubicBezTo>
                    <a:pt x="958695" y="67142"/>
                    <a:pt x="959104" y="66199"/>
                    <a:pt x="958876" y="64818"/>
                  </a:cubicBezTo>
                  <a:cubicBezTo>
                    <a:pt x="958647" y="63446"/>
                    <a:pt x="957800" y="61646"/>
                    <a:pt x="956352" y="59703"/>
                  </a:cubicBezTo>
                  <a:cubicBezTo>
                    <a:pt x="954913" y="57760"/>
                    <a:pt x="952885" y="55693"/>
                    <a:pt x="951580" y="54226"/>
                  </a:cubicBezTo>
                  <a:cubicBezTo>
                    <a:pt x="950275" y="52759"/>
                    <a:pt x="949685" y="51911"/>
                    <a:pt x="949122" y="51140"/>
                  </a:cubicBezTo>
                  <a:cubicBezTo>
                    <a:pt x="948560" y="50368"/>
                    <a:pt x="948017" y="49701"/>
                    <a:pt x="947256" y="48749"/>
                  </a:cubicBezTo>
                  <a:cubicBezTo>
                    <a:pt x="946494" y="47797"/>
                    <a:pt x="945494" y="46587"/>
                    <a:pt x="944798" y="45434"/>
                  </a:cubicBezTo>
                  <a:cubicBezTo>
                    <a:pt x="944103" y="44282"/>
                    <a:pt x="943693" y="43206"/>
                    <a:pt x="943655" y="42120"/>
                  </a:cubicBezTo>
                  <a:cubicBezTo>
                    <a:pt x="943608" y="41034"/>
                    <a:pt x="943922" y="39957"/>
                    <a:pt x="943788" y="39414"/>
                  </a:cubicBezTo>
                  <a:cubicBezTo>
                    <a:pt x="943655" y="38871"/>
                    <a:pt x="943065" y="38871"/>
                    <a:pt x="942169" y="38262"/>
                  </a:cubicBezTo>
                  <a:cubicBezTo>
                    <a:pt x="941264" y="37652"/>
                    <a:pt x="940054" y="36433"/>
                    <a:pt x="939035" y="35376"/>
                  </a:cubicBezTo>
                  <a:cubicBezTo>
                    <a:pt x="938026" y="34319"/>
                    <a:pt x="937207" y="33414"/>
                    <a:pt x="936492" y="32195"/>
                  </a:cubicBezTo>
                  <a:cubicBezTo>
                    <a:pt x="935769" y="30975"/>
                    <a:pt x="935140" y="29442"/>
                    <a:pt x="934692" y="27842"/>
                  </a:cubicBezTo>
                  <a:cubicBezTo>
                    <a:pt x="934244" y="26241"/>
                    <a:pt x="933968" y="24574"/>
                    <a:pt x="933540" y="23374"/>
                  </a:cubicBezTo>
                  <a:cubicBezTo>
                    <a:pt x="933111" y="22184"/>
                    <a:pt x="932521" y="21460"/>
                    <a:pt x="931806" y="21165"/>
                  </a:cubicBezTo>
                  <a:cubicBezTo>
                    <a:pt x="931082" y="20869"/>
                    <a:pt x="930225" y="21012"/>
                    <a:pt x="929234" y="21146"/>
                  </a:cubicBezTo>
                  <a:cubicBezTo>
                    <a:pt x="928244" y="21279"/>
                    <a:pt x="927120" y="21412"/>
                    <a:pt x="925901" y="21012"/>
                  </a:cubicBezTo>
                  <a:cubicBezTo>
                    <a:pt x="924682" y="20612"/>
                    <a:pt x="923376" y="19660"/>
                    <a:pt x="921976" y="18688"/>
                  </a:cubicBezTo>
                  <a:cubicBezTo>
                    <a:pt x="920576" y="17716"/>
                    <a:pt x="919090" y="16726"/>
                    <a:pt x="918233" y="15783"/>
                  </a:cubicBezTo>
                  <a:cubicBezTo>
                    <a:pt x="917376" y="14840"/>
                    <a:pt x="917147" y="13935"/>
                    <a:pt x="917509" y="13468"/>
                  </a:cubicBezTo>
                  <a:cubicBezTo>
                    <a:pt x="917871" y="12992"/>
                    <a:pt x="918814" y="12954"/>
                    <a:pt x="920509" y="13021"/>
                  </a:cubicBezTo>
                  <a:cubicBezTo>
                    <a:pt x="922195" y="13087"/>
                    <a:pt x="924634" y="13268"/>
                    <a:pt x="926367" y="13268"/>
                  </a:cubicBezTo>
                  <a:cubicBezTo>
                    <a:pt x="928101" y="13268"/>
                    <a:pt x="929139" y="13087"/>
                    <a:pt x="930225" y="13306"/>
                  </a:cubicBezTo>
                  <a:cubicBezTo>
                    <a:pt x="931301" y="13535"/>
                    <a:pt x="932435" y="14164"/>
                    <a:pt x="933377" y="15002"/>
                  </a:cubicBezTo>
                  <a:cubicBezTo>
                    <a:pt x="934320" y="15840"/>
                    <a:pt x="935092" y="16869"/>
                    <a:pt x="935835" y="17412"/>
                  </a:cubicBezTo>
                  <a:cubicBezTo>
                    <a:pt x="936578" y="17955"/>
                    <a:pt x="937302" y="17993"/>
                    <a:pt x="937731" y="18336"/>
                  </a:cubicBezTo>
                  <a:cubicBezTo>
                    <a:pt x="938159" y="18669"/>
                    <a:pt x="938292" y="19307"/>
                    <a:pt x="938607" y="19955"/>
                  </a:cubicBezTo>
                  <a:cubicBezTo>
                    <a:pt x="938921" y="20603"/>
                    <a:pt x="939417" y="21279"/>
                    <a:pt x="939797" y="22231"/>
                  </a:cubicBezTo>
                  <a:cubicBezTo>
                    <a:pt x="940178" y="23174"/>
                    <a:pt x="940455" y="24394"/>
                    <a:pt x="940969" y="25270"/>
                  </a:cubicBezTo>
                  <a:cubicBezTo>
                    <a:pt x="941483" y="26146"/>
                    <a:pt x="942255" y="26689"/>
                    <a:pt x="942703" y="27365"/>
                  </a:cubicBezTo>
                  <a:cubicBezTo>
                    <a:pt x="943150" y="28042"/>
                    <a:pt x="943293" y="28851"/>
                    <a:pt x="943360" y="30071"/>
                  </a:cubicBezTo>
                  <a:cubicBezTo>
                    <a:pt x="943426" y="31290"/>
                    <a:pt x="943426" y="32909"/>
                    <a:pt x="943541" y="34128"/>
                  </a:cubicBezTo>
                  <a:cubicBezTo>
                    <a:pt x="943655" y="35347"/>
                    <a:pt x="943874" y="36157"/>
                    <a:pt x="944351" y="36586"/>
                  </a:cubicBezTo>
                  <a:cubicBezTo>
                    <a:pt x="944827" y="37014"/>
                    <a:pt x="945551" y="37062"/>
                    <a:pt x="946084" y="37081"/>
                  </a:cubicBezTo>
                  <a:cubicBezTo>
                    <a:pt x="946627" y="37109"/>
                    <a:pt x="946989" y="37109"/>
                    <a:pt x="947208" y="37509"/>
                  </a:cubicBezTo>
                  <a:cubicBezTo>
                    <a:pt x="947437" y="37910"/>
                    <a:pt x="947522" y="38729"/>
                    <a:pt x="948065" y="39767"/>
                  </a:cubicBezTo>
                  <a:cubicBezTo>
                    <a:pt x="948608" y="40805"/>
                    <a:pt x="949599" y="42063"/>
                    <a:pt x="950675" y="43215"/>
                  </a:cubicBezTo>
                  <a:cubicBezTo>
                    <a:pt x="951761" y="44367"/>
                    <a:pt x="952933" y="45406"/>
                    <a:pt x="953828" y="46368"/>
                  </a:cubicBezTo>
                  <a:cubicBezTo>
                    <a:pt x="954733" y="47339"/>
                    <a:pt x="955362" y="48244"/>
                    <a:pt x="956104" y="49339"/>
                  </a:cubicBezTo>
                  <a:cubicBezTo>
                    <a:pt x="956847" y="50444"/>
                    <a:pt x="957704" y="51749"/>
                    <a:pt x="958695" y="53397"/>
                  </a:cubicBezTo>
                  <a:cubicBezTo>
                    <a:pt x="959686" y="55045"/>
                    <a:pt x="960810" y="57026"/>
                    <a:pt x="961781" y="58874"/>
                  </a:cubicBezTo>
                  <a:cubicBezTo>
                    <a:pt x="962753" y="60722"/>
                    <a:pt x="963562" y="62436"/>
                    <a:pt x="964172" y="64103"/>
                  </a:cubicBezTo>
                  <a:cubicBezTo>
                    <a:pt x="964781" y="65770"/>
                    <a:pt x="965181" y="67389"/>
                    <a:pt x="965791" y="68971"/>
                  </a:cubicBezTo>
                  <a:cubicBezTo>
                    <a:pt x="966401" y="70542"/>
                    <a:pt x="967210" y="72085"/>
                    <a:pt x="967972" y="72847"/>
                  </a:cubicBezTo>
                  <a:cubicBezTo>
                    <a:pt x="968744" y="73619"/>
                    <a:pt x="969458" y="73619"/>
                    <a:pt x="969935" y="73905"/>
                  </a:cubicBezTo>
                  <a:cubicBezTo>
                    <a:pt x="970411" y="74200"/>
                    <a:pt x="970630" y="74781"/>
                    <a:pt x="971487" y="75162"/>
                  </a:cubicBezTo>
                  <a:cubicBezTo>
                    <a:pt x="972344" y="75543"/>
                    <a:pt x="973830" y="75724"/>
                    <a:pt x="975269" y="76381"/>
                  </a:cubicBezTo>
                  <a:cubicBezTo>
                    <a:pt x="976707" y="77038"/>
                    <a:pt x="978107" y="78162"/>
                    <a:pt x="979593" y="79781"/>
                  </a:cubicBezTo>
                  <a:cubicBezTo>
                    <a:pt x="981079" y="81401"/>
                    <a:pt x="982660" y="83525"/>
                    <a:pt x="983670" y="84915"/>
                  </a:cubicBezTo>
                  <a:cubicBezTo>
                    <a:pt x="984689" y="86316"/>
                    <a:pt x="985137" y="86992"/>
                    <a:pt x="985470" y="87754"/>
                  </a:cubicBezTo>
                  <a:cubicBezTo>
                    <a:pt x="985803" y="88516"/>
                    <a:pt x="986032" y="89373"/>
                    <a:pt x="986594" y="90145"/>
                  </a:cubicBezTo>
                  <a:cubicBezTo>
                    <a:pt x="987156" y="90916"/>
                    <a:pt x="988061" y="91583"/>
                    <a:pt x="989271" y="92640"/>
                  </a:cubicBezTo>
                  <a:cubicBezTo>
                    <a:pt x="990490" y="93697"/>
                    <a:pt x="992023" y="95145"/>
                    <a:pt x="993528" y="96679"/>
                  </a:cubicBezTo>
                  <a:cubicBezTo>
                    <a:pt x="995042" y="98212"/>
                    <a:pt x="996528" y="99831"/>
                    <a:pt x="997738" y="101317"/>
                  </a:cubicBezTo>
                  <a:cubicBezTo>
                    <a:pt x="998957" y="102803"/>
                    <a:pt x="999900" y="104156"/>
                    <a:pt x="1001034" y="105966"/>
                  </a:cubicBezTo>
                  <a:cubicBezTo>
                    <a:pt x="1002158" y="107766"/>
                    <a:pt x="1003472" y="110023"/>
                    <a:pt x="1004710" y="112138"/>
                  </a:cubicBezTo>
                  <a:cubicBezTo>
                    <a:pt x="1005949" y="114252"/>
                    <a:pt x="1007120" y="116243"/>
                    <a:pt x="1008130" y="118015"/>
                  </a:cubicBezTo>
                  <a:cubicBezTo>
                    <a:pt x="1009149" y="119796"/>
                    <a:pt x="1009997" y="121377"/>
                    <a:pt x="1010607" y="122949"/>
                  </a:cubicBezTo>
                  <a:cubicBezTo>
                    <a:pt x="1011216" y="124530"/>
                    <a:pt x="1011578" y="126102"/>
                    <a:pt x="1011863" y="128045"/>
                  </a:cubicBezTo>
                  <a:cubicBezTo>
                    <a:pt x="1012159" y="129978"/>
                    <a:pt x="1012378" y="132283"/>
                    <a:pt x="1012702" y="134560"/>
                  </a:cubicBezTo>
                  <a:cubicBezTo>
                    <a:pt x="1013016" y="136836"/>
                    <a:pt x="1013426" y="139094"/>
                    <a:pt x="1013626" y="141456"/>
                  </a:cubicBezTo>
                  <a:cubicBezTo>
                    <a:pt x="1013826" y="143828"/>
                    <a:pt x="1013826" y="146304"/>
                    <a:pt x="1014235" y="149371"/>
                  </a:cubicBezTo>
                  <a:cubicBezTo>
                    <a:pt x="1014645" y="152438"/>
                    <a:pt x="1015454" y="156086"/>
                    <a:pt x="1015921" y="159220"/>
                  </a:cubicBezTo>
                  <a:cubicBezTo>
                    <a:pt x="1016397" y="162354"/>
                    <a:pt x="1016531" y="164963"/>
                    <a:pt x="1016779" y="167107"/>
                  </a:cubicBezTo>
                  <a:cubicBezTo>
                    <a:pt x="1017026" y="169250"/>
                    <a:pt x="1017388" y="170917"/>
                    <a:pt x="1017388" y="172041"/>
                  </a:cubicBezTo>
                  <a:cubicBezTo>
                    <a:pt x="1017388" y="173164"/>
                    <a:pt x="1017026" y="173755"/>
                    <a:pt x="1016054" y="174174"/>
                  </a:cubicBezTo>
                  <a:cubicBezTo>
                    <a:pt x="1015083" y="174603"/>
                    <a:pt x="1013512" y="174870"/>
                    <a:pt x="1012378" y="175346"/>
                  </a:cubicBezTo>
                  <a:cubicBezTo>
                    <a:pt x="1011254" y="175822"/>
                    <a:pt x="1010578" y="176489"/>
                    <a:pt x="1009806" y="177708"/>
                  </a:cubicBezTo>
                  <a:cubicBezTo>
                    <a:pt x="1009044" y="178927"/>
                    <a:pt x="1008187" y="180680"/>
                    <a:pt x="1007492" y="181718"/>
                  </a:cubicBezTo>
                  <a:cubicBezTo>
                    <a:pt x="1006796" y="182756"/>
                    <a:pt x="1006253" y="183071"/>
                    <a:pt x="1005482" y="183232"/>
                  </a:cubicBezTo>
                  <a:cubicBezTo>
                    <a:pt x="1004710" y="183394"/>
                    <a:pt x="1003720" y="183394"/>
                    <a:pt x="1002691" y="183890"/>
                  </a:cubicBezTo>
                  <a:cubicBezTo>
                    <a:pt x="1001653" y="184385"/>
                    <a:pt x="1000576" y="185376"/>
                    <a:pt x="999605" y="186480"/>
                  </a:cubicBezTo>
                  <a:cubicBezTo>
                    <a:pt x="998633" y="187585"/>
                    <a:pt x="997776" y="188804"/>
                    <a:pt x="997014" y="189547"/>
                  </a:cubicBezTo>
                  <a:cubicBezTo>
                    <a:pt x="996243" y="190290"/>
                    <a:pt x="995576" y="190567"/>
                    <a:pt x="994442" y="191062"/>
                  </a:cubicBezTo>
                  <a:cubicBezTo>
                    <a:pt x="993309" y="191557"/>
                    <a:pt x="991737" y="192281"/>
                    <a:pt x="990718" y="193195"/>
                  </a:cubicBezTo>
                  <a:cubicBezTo>
                    <a:pt x="989708" y="194120"/>
                    <a:pt x="989251" y="195243"/>
                    <a:pt x="988604" y="196015"/>
                  </a:cubicBezTo>
                  <a:cubicBezTo>
                    <a:pt x="987956" y="196787"/>
                    <a:pt x="987099" y="197187"/>
                    <a:pt x="986127" y="197844"/>
                  </a:cubicBezTo>
                  <a:cubicBezTo>
                    <a:pt x="985156" y="198501"/>
                    <a:pt x="984079" y="199396"/>
                    <a:pt x="982545" y="200730"/>
                  </a:cubicBezTo>
                  <a:cubicBezTo>
                    <a:pt x="981012" y="202063"/>
                    <a:pt x="979031" y="203816"/>
                    <a:pt x="977878" y="205035"/>
                  </a:cubicBezTo>
                  <a:cubicBezTo>
                    <a:pt x="976726" y="206254"/>
                    <a:pt x="976411" y="206931"/>
                    <a:pt x="975983" y="207283"/>
                  </a:cubicBezTo>
                  <a:cubicBezTo>
                    <a:pt x="975555" y="207645"/>
                    <a:pt x="975021" y="207693"/>
                    <a:pt x="974383" y="207712"/>
                  </a:cubicBezTo>
                  <a:cubicBezTo>
                    <a:pt x="973754" y="207731"/>
                    <a:pt x="973030" y="207731"/>
                    <a:pt x="972401" y="207912"/>
                  </a:cubicBezTo>
                  <a:cubicBezTo>
                    <a:pt x="971773" y="208093"/>
                    <a:pt x="971230" y="208455"/>
                    <a:pt x="970964" y="209264"/>
                  </a:cubicBezTo>
                  <a:cubicBezTo>
                    <a:pt x="970697" y="210074"/>
                    <a:pt x="970697" y="211341"/>
                    <a:pt x="970782" y="212627"/>
                  </a:cubicBezTo>
                  <a:cubicBezTo>
                    <a:pt x="970878" y="213913"/>
                    <a:pt x="971049" y="215217"/>
                    <a:pt x="971078" y="216389"/>
                  </a:cubicBezTo>
                  <a:cubicBezTo>
                    <a:pt x="971097" y="217561"/>
                    <a:pt x="970964" y="218599"/>
                    <a:pt x="970878" y="219047"/>
                  </a:cubicBezTo>
                  <a:cubicBezTo>
                    <a:pt x="970782" y="219494"/>
                    <a:pt x="970744" y="219361"/>
                    <a:pt x="971440" y="218418"/>
                  </a:cubicBezTo>
                  <a:cubicBezTo>
                    <a:pt x="972135" y="217475"/>
                    <a:pt x="973583" y="215713"/>
                    <a:pt x="975088" y="213951"/>
                  </a:cubicBezTo>
                  <a:cubicBezTo>
                    <a:pt x="976602" y="212189"/>
                    <a:pt x="978174" y="210436"/>
                    <a:pt x="979660" y="208817"/>
                  </a:cubicBezTo>
                  <a:cubicBezTo>
                    <a:pt x="981146" y="207197"/>
                    <a:pt x="982545" y="205702"/>
                    <a:pt x="983917" y="204349"/>
                  </a:cubicBezTo>
                  <a:cubicBezTo>
                    <a:pt x="985289" y="202997"/>
                    <a:pt x="986642" y="201778"/>
                    <a:pt x="988022" y="200768"/>
                  </a:cubicBezTo>
                  <a:cubicBezTo>
                    <a:pt x="989404" y="199758"/>
                    <a:pt x="990794" y="198939"/>
                    <a:pt x="992347" y="197929"/>
                  </a:cubicBezTo>
                  <a:cubicBezTo>
                    <a:pt x="993899" y="196920"/>
                    <a:pt x="995614" y="195701"/>
                    <a:pt x="996814" y="194910"/>
                  </a:cubicBezTo>
                  <a:cubicBezTo>
                    <a:pt x="998014" y="194120"/>
                    <a:pt x="998681" y="193758"/>
                    <a:pt x="999605" y="193262"/>
                  </a:cubicBezTo>
                  <a:cubicBezTo>
                    <a:pt x="1000529" y="192767"/>
                    <a:pt x="1001701" y="192138"/>
                    <a:pt x="1002920" y="191195"/>
                  </a:cubicBezTo>
                  <a:cubicBezTo>
                    <a:pt x="1004139" y="190243"/>
                    <a:pt x="1005396" y="188986"/>
                    <a:pt x="1006635" y="187862"/>
                  </a:cubicBezTo>
                  <a:cubicBezTo>
                    <a:pt x="1007873" y="186738"/>
                    <a:pt x="1009092" y="185747"/>
                    <a:pt x="1010149" y="185071"/>
                  </a:cubicBezTo>
                  <a:cubicBezTo>
                    <a:pt x="1011206" y="184395"/>
                    <a:pt x="1012111" y="184033"/>
                    <a:pt x="1012788" y="183537"/>
                  </a:cubicBezTo>
                  <a:cubicBezTo>
                    <a:pt x="1013464" y="183042"/>
                    <a:pt x="1013912" y="182413"/>
                    <a:pt x="1015159" y="181985"/>
                  </a:cubicBezTo>
                  <a:cubicBezTo>
                    <a:pt x="1016397" y="181556"/>
                    <a:pt x="1018426" y="181327"/>
                    <a:pt x="1019693" y="180947"/>
                  </a:cubicBezTo>
                  <a:cubicBezTo>
                    <a:pt x="1020951" y="180565"/>
                    <a:pt x="1021455" y="180022"/>
                    <a:pt x="1021694" y="179051"/>
                  </a:cubicBezTo>
                  <a:cubicBezTo>
                    <a:pt x="1021941" y="178080"/>
                    <a:pt x="1021941" y="176689"/>
                    <a:pt x="1021722" y="172564"/>
                  </a:cubicBezTo>
                  <a:cubicBezTo>
                    <a:pt x="1021494" y="168440"/>
                    <a:pt x="1021046" y="161582"/>
                    <a:pt x="1020551" y="156286"/>
                  </a:cubicBezTo>
                  <a:cubicBezTo>
                    <a:pt x="1020055" y="150990"/>
                    <a:pt x="1019512" y="147247"/>
                    <a:pt x="1019198" y="143170"/>
                  </a:cubicBezTo>
                  <a:cubicBezTo>
                    <a:pt x="1018883" y="139094"/>
                    <a:pt x="1018798" y="134674"/>
                    <a:pt x="1018436" y="130978"/>
                  </a:cubicBezTo>
                  <a:cubicBezTo>
                    <a:pt x="1018074" y="127283"/>
                    <a:pt x="1017445" y="124311"/>
                    <a:pt x="1015007" y="119872"/>
                  </a:cubicBezTo>
                  <a:cubicBezTo>
                    <a:pt x="1012578" y="115433"/>
                    <a:pt x="1008339" y="109528"/>
                    <a:pt x="1004196" y="103956"/>
                  </a:cubicBezTo>
                  <a:cubicBezTo>
                    <a:pt x="1000052" y="98384"/>
                    <a:pt x="995985" y="93154"/>
                    <a:pt x="992223" y="88544"/>
                  </a:cubicBezTo>
                  <a:cubicBezTo>
                    <a:pt x="988461" y="83925"/>
                    <a:pt x="984994" y="79915"/>
                    <a:pt x="981660" y="76057"/>
                  </a:cubicBezTo>
                  <a:cubicBezTo>
                    <a:pt x="978326" y="72199"/>
                    <a:pt x="975126" y="68504"/>
                    <a:pt x="972211" y="64989"/>
                  </a:cubicBezTo>
                  <a:cubicBezTo>
                    <a:pt x="969306" y="61474"/>
                    <a:pt x="966687" y="58141"/>
                    <a:pt x="964096" y="54302"/>
                  </a:cubicBezTo>
                  <a:cubicBezTo>
                    <a:pt x="961505" y="50473"/>
                    <a:pt x="958933" y="46139"/>
                    <a:pt x="956885" y="42405"/>
                  </a:cubicBezTo>
                  <a:cubicBezTo>
                    <a:pt x="954837" y="38662"/>
                    <a:pt x="953304" y="35509"/>
                    <a:pt x="951542" y="32871"/>
                  </a:cubicBezTo>
                  <a:cubicBezTo>
                    <a:pt x="949779" y="30232"/>
                    <a:pt x="947799" y="28118"/>
                    <a:pt x="945636" y="24822"/>
                  </a:cubicBezTo>
                  <a:cubicBezTo>
                    <a:pt x="943474" y="21527"/>
                    <a:pt x="941131" y="17069"/>
                    <a:pt x="939464" y="13240"/>
                  </a:cubicBezTo>
                  <a:cubicBezTo>
                    <a:pt x="937797" y="9411"/>
                    <a:pt x="936806" y="6210"/>
                    <a:pt x="935569" y="3277"/>
                  </a:cubicBezTo>
                  <a:cubicBezTo>
                    <a:pt x="935083" y="2124"/>
                    <a:pt x="934549" y="1010"/>
                    <a:pt x="934044" y="0"/>
                  </a:cubicBezTo>
                  <a:cubicBezTo>
                    <a:pt x="895268" y="10496"/>
                    <a:pt x="855558" y="21146"/>
                    <a:pt x="810076" y="32642"/>
                  </a:cubicBezTo>
                  <a:cubicBezTo>
                    <a:pt x="755679" y="46396"/>
                    <a:pt x="693053" y="61370"/>
                    <a:pt x="638998" y="73828"/>
                  </a:cubicBezTo>
                  <a:cubicBezTo>
                    <a:pt x="584944" y="86287"/>
                    <a:pt x="539471" y="96221"/>
                    <a:pt x="480045" y="107794"/>
                  </a:cubicBezTo>
                  <a:cubicBezTo>
                    <a:pt x="420609" y="119367"/>
                    <a:pt x="347228" y="132579"/>
                    <a:pt x="309442" y="139179"/>
                  </a:cubicBezTo>
                  <a:cubicBezTo>
                    <a:pt x="271657" y="145780"/>
                    <a:pt x="269485" y="145780"/>
                    <a:pt x="268390" y="145380"/>
                  </a:cubicBezTo>
                  <a:cubicBezTo>
                    <a:pt x="268256" y="145332"/>
                    <a:pt x="268133" y="145275"/>
                    <a:pt x="268028" y="145209"/>
                  </a:cubicBezTo>
                  <a:cubicBezTo>
                    <a:pt x="268037" y="147476"/>
                    <a:pt x="268428" y="148485"/>
                    <a:pt x="268409" y="149571"/>
                  </a:cubicBezTo>
                  <a:cubicBezTo>
                    <a:pt x="268371" y="151419"/>
                    <a:pt x="267113" y="153486"/>
                    <a:pt x="266894" y="155105"/>
                  </a:cubicBezTo>
                  <a:cubicBezTo>
                    <a:pt x="266675" y="156724"/>
                    <a:pt x="267475" y="157896"/>
                    <a:pt x="267609" y="159506"/>
                  </a:cubicBezTo>
                  <a:cubicBezTo>
                    <a:pt x="267742" y="161125"/>
                    <a:pt x="267199" y="163192"/>
                    <a:pt x="267247" y="164763"/>
                  </a:cubicBezTo>
                  <a:cubicBezTo>
                    <a:pt x="267294" y="166335"/>
                    <a:pt x="267923" y="167411"/>
                    <a:pt x="267828" y="168755"/>
                  </a:cubicBezTo>
                  <a:cubicBezTo>
                    <a:pt x="267609" y="172060"/>
                    <a:pt x="265618" y="172041"/>
                    <a:pt x="267961" y="177822"/>
                  </a:cubicBezTo>
                  <a:cubicBezTo>
                    <a:pt x="271018" y="185356"/>
                    <a:pt x="265380" y="183204"/>
                    <a:pt x="263875" y="183118"/>
                  </a:cubicBezTo>
                  <a:cubicBezTo>
                    <a:pt x="256712" y="182728"/>
                    <a:pt x="255388" y="186690"/>
                    <a:pt x="251169" y="191824"/>
                  </a:cubicBezTo>
                  <a:cubicBezTo>
                    <a:pt x="244425" y="200044"/>
                    <a:pt x="243986" y="217389"/>
                    <a:pt x="236986" y="222352"/>
                  </a:cubicBezTo>
                  <a:cubicBezTo>
                    <a:pt x="225918" y="230200"/>
                    <a:pt x="227937" y="224742"/>
                    <a:pt x="224060" y="222218"/>
                  </a:cubicBezTo>
                  <a:lnTo>
                    <a:pt x="215983" y="222133"/>
                  </a:lnTo>
                  <a:cubicBezTo>
                    <a:pt x="212945" y="222742"/>
                    <a:pt x="215393" y="224962"/>
                    <a:pt x="206506" y="229410"/>
                  </a:cubicBezTo>
                  <a:cubicBezTo>
                    <a:pt x="195371" y="234982"/>
                    <a:pt x="197419" y="236058"/>
                    <a:pt x="193580" y="244935"/>
                  </a:cubicBezTo>
                  <a:cubicBezTo>
                    <a:pt x="188694" y="256261"/>
                    <a:pt x="177502" y="263023"/>
                    <a:pt x="174816" y="250279"/>
                  </a:cubicBezTo>
                  <a:cubicBezTo>
                    <a:pt x="172863" y="241011"/>
                    <a:pt x="170634" y="244973"/>
                    <a:pt x="164224" y="250641"/>
                  </a:cubicBezTo>
                  <a:cubicBezTo>
                    <a:pt x="159224" y="255070"/>
                    <a:pt x="156861" y="255203"/>
                    <a:pt x="156861" y="259166"/>
                  </a:cubicBezTo>
                  <a:cubicBezTo>
                    <a:pt x="156861" y="269081"/>
                    <a:pt x="149937" y="265538"/>
                    <a:pt x="147032" y="266081"/>
                  </a:cubicBezTo>
                  <a:cubicBezTo>
                    <a:pt x="141755" y="267062"/>
                    <a:pt x="144774" y="272691"/>
                    <a:pt x="144927" y="274253"/>
                  </a:cubicBezTo>
                  <a:lnTo>
                    <a:pt x="140164" y="287045"/>
                  </a:lnTo>
                  <a:cubicBezTo>
                    <a:pt x="137345" y="293570"/>
                    <a:pt x="138535" y="293932"/>
                    <a:pt x="132897" y="293779"/>
                  </a:cubicBezTo>
                  <a:lnTo>
                    <a:pt x="123562" y="297237"/>
                  </a:lnTo>
                  <a:cubicBezTo>
                    <a:pt x="112894" y="302571"/>
                    <a:pt x="122886" y="300885"/>
                    <a:pt x="111885" y="305362"/>
                  </a:cubicBezTo>
                  <a:cubicBezTo>
                    <a:pt x="106846" y="307410"/>
                    <a:pt x="109551" y="312268"/>
                    <a:pt x="102417" y="316316"/>
                  </a:cubicBezTo>
                  <a:lnTo>
                    <a:pt x="92673" y="323317"/>
                  </a:lnTo>
                  <a:lnTo>
                    <a:pt x="85805" y="331394"/>
                  </a:lnTo>
                  <a:cubicBezTo>
                    <a:pt x="80957" y="338576"/>
                    <a:pt x="72641" y="335832"/>
                    <a:pt x="71308" y="335928"/>
                  </a:cubicBezTo>
                  <a:cubicBezTo>
                    <a:pt x="70051" y="336014"/>
                    <a:pt x="69241" y="336823"/>
                    <a:pt x="68031" y="337052"/>
                  </a:cubicBezTo>
                  <a:cubicBezTo>
                    <a:pt x="65431" y="337538"/>
                    <a:pt x="61755" y="335528"/>
                    <a:pt x="56001" y="339071"/>
                  </a:cubicBezTo>
                  <a:lnTo>
                    <a:pt x="38628" y="352806"/>
                  </a:lnTo>
                  <a:lnTo>
                    <a:pt x="30284" y="361607"/>
                  </a:lnTo>
                  <a:cubicBezTo>
                    <a:pt x="27141" y="365427"/>
                    <a:pt x="28769" y="370094"/>
                    <a:pt x="28531" y="373104"/>
                  </a:cubicBezTo>
                  <a:cubicBezTo>
                    <a:pt x="28398" y="374809"/>
                    <a:pt x="27674" y="376152"/>
                    <a:pt x="27674" y="378085"/>
                  </a:cubicBezTo>
                  <a:cubicBezTo>
                    <a:pt x="27674" y="385172"/>
                    <a:pt x="33313" y="388477"/>
                    <a:pt x="17396" y="393621"/>
                  </a:cubicBezTo>
                  <a:cubicBezTo>
                    <a:pt x="3557" y="398098"/>
                    <a:pt x="9729" y="387820"/>
                    <a:pt x="1366" y="397707"/>
                  </a:cubicBezTo>
                  <a:cubicBezTo>
                    <a:pt x="-1511" y="401107"/>
                    <a:pt x="956" y="424967"/>
                    <a:pt x="1556" y="435273"/>
                  </a:cubicBezTo>
                  <a:lnTo>
                    <a:pt x="18406" y="432549"/>
                  </a:lnTo>
                  <a:lnTo>
                    <a:pt x="141574" y="408699"/>
                  </a:lnTo>
                  <a:cubicBezTo>
                    <a:pt x="149385" y="406594"/>
                    <a:pt x="152347" y="405079"/>
                    <a:pt x="156062" y="403022"/>
                  </a:cubicBezTo>
                  <a:cubicBezTo>
                    <a:pt x="161729" y="399879"/>
                    <a:pt x="169149" y="395449"/>
                    <a:pt x="173987" y="393649"/>
                  </a:cubicBezTo>
                  <a:cubicBezTo>
                    <a:pt x="178826" y="391849"/>
                    <a:pt x="181093" y="392668"/>
                    <a:pt x="182331" y="392830"/>
                  </a:cubicBezTo>
                  <a:cubicBezTo>
                    <a:pt x="183570" y="392982"/>
                    <a:pt x="183779" y="392468"/>
                    <a:pt x="184808" y="391382"/>
                  </a:cubicBezTo>
                  <a:cubicBezTo>
                    <a:pt x="185836" y="390306"/>
                    <a:pt x="187685" y="388649"/>
                    <a:pt x="188828" y="387105"/>
                  </a:cubicBezTo>
                  <a:cubicBezTo>
                    <a:pt x="189961" y="385563"/>
                    <a:pt x="190370" y="384115"/>
                    <a:pt x="191761" y="383038"/>
                  </a:cubicBezTo>
                  <a:cubicBezTo>
                    <a:pt x="193152" y="381962"/>
                    <a:pt x="195524" y="381238"/>
                    <a:pt x="197324" y="380467"/>
                  </a:cubicBezTo>
                  <a:cubicBezTo>
                    <a:pt x="199124" y="379695"/>
                    <a:pt x="200362" y="378866"/>
                    <a:pt x="201343" y="378200"/>
                  </a:cubicBezTo>
                  <a:cubicBezTo>
                    <a:pt x="202324" y="377533"/>
                    <a:pt x="203039" y="377019"/>
                    <a:pt x="204077" y="376085"/>
                  </a:cubicBezTo>
                  <a:cubicBezTo>
                    <a:pt x="205106" y="375161"/>
                    <a:pt x="206449" y="373818"/>
                    <a:pt x="207944" y="372732"/>
                  </a:cubicBezTo>
                  <a:cubicBezTo>
                    <a:pt x="209440" y="371656"/>
                    <a:pt x="211087" y="370827"/>
                    <a:pt x="212526" y="370361"/>
                  </a:cubicBezTo>
                  <a:cubicBezTo>
                    <a:pt x="213964" y="369903"/>
                    <a:pt x="215202" y="369799"/>
                    <a:pt x="216136" y="369541"/>
                  </a:cubicBezTo>
                  <a:cubicBezTo>
                    <a:pt x="217060" y="369284"/>
                    <a:pt x="217679" y="368875"/>
                    <a:pt x="218403" y="367894"/>
                  </a:cubicBezTo>
                  <a:cubicBezTo>
                    <a:pt x="219126" y="366913"/>
                    <a:pt x="219945" y="365370"/>
                    <a:pt x="220774" y="364284"/>
                  </a:cubicBezTo>
                  <a:cubicBezTo>
                    <a:pt x="221594" y="363207"/>
                    <a:pt x="222422" y="362588"/>
                    <a:pt x="223403" y="363045"/>
                  </a:cubicBezTo>
                  <a:cubicBezTo>
                    <a:pt x="224384" y="363512"/>
                    <a:pt x="225508" y="365055"/>
                    <a:pt x="226337" y="365522"/>
                  </a:cubicBezTo>
                  <a:cubicBezTo>
                    <a:pt x="227156" y="365989"/>
                    <a:pt x="227671" y="365370"/>
                    <a:pt x="228909" y="364855"/>
                  </a:cubicBezTo>
                  <a:cubicBezTo>
                    <a:pt x="230147" y="364341"/>
                    <a:pt x="232109" y="363931"/>
                    <a:pt x="233442" y="363255"/>
                  </a:cubicBezTo>
                  <a:cubicBezTo>
                    <a:pt x="234786" y="362588"/>
                    <a:pt x="235500" y="361655"/>
                    <a:pt x="259874" y="358045"/>
                  </a:cubicBezTo>
                  <a:cubicBezTo>
                    <a:pt x="284239" y="354444"/>
                    <a:pt x="332255" y="348158"/>
                    <a:pt x="356420" y="345424"/>
                  </a:cubicBezTo>
                  <a:cubicBezTo>
                    <a:pt x="380584" y="342690"/>
                    <a:pt x="380890" y="343519"/>
                    <a:pt x="381251" y="344443"/>
                  </a:cubicBezTo>
                  <a:cubicBezTo>
                    <a:pt x="381613" y="345377"/>
                    <a:pt x="382023" y="346405"/>
                    <a:pt x="382280" y="347434"/>
                  </a:cubicBezTo>
                  <a:cubicBezTo>
                    <a:pt x="382537" y="348463"/>
                    <a:pt x="382642" y="349491"/>
                    <a:pt x="382956" y="350787"/>
                  </a:cubicBezTo>
                  <a:cubicBezTo>
                    <a:pt x="383261" y="352073"/>
                    <a:pt x="383776" y="353625"/>
                    <a:pt x="385223" y="353930"/>
                  </a:cubicBezTo>
                  <a:cubicBezTo>
                    <a:pt x="386661" y="354244"/>
                    <a:pt x="389033" y="353311"/>
                    <a:pt x="390995" y="351920"/>
                  </a:cubicBezTo>
                  <a:cubicBezTo>
                    <a:pt x="392958" y="350529"/>
                    <a:pt x="394500" y="348672"/>
                    <a:pt x="395377" y="347539"/>
                  </a:cubicBezTo>
                  <a:cubicBezTo>
                    <a:pt x="396282" y="346443"/>
                    <a:pt x="396492" y="346034"/>
                    <a:pt x="400454" y="34949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81CC8A74-AC15-4460-01CD-4F25900FB195}"/>
                </a:ext>
              </a:extLst>
            </p:cNvPr>
            <p:cNvSpPr/>
            <p:nvPr/>
          </p:nvSpPr>
          <p:spPr>
            <a:xfrm>
              <a:off x="5761451" y="3080201"/>
              <a:ext cx="1006434" cy="604508"/>
            </a:xfrm>
            <a:custGeom>
              <a:avLst/>
              <a:gdLst>
                <a:gd name="connsiteX0" fmla="*/ 589302 w 897473"/>
                <a:gd name="connsiteY0" fmla="*/ 8586 h 539061"/>
                <a:gd name="connsiteX1" fmla="*/ 585664 w 897473"/>
                <a:gd name="connsiteY1" fmla="*/ 28284 h 539061"/>
                <a:gd name="connsiteX2" fmla="*/ 584120 w 897473"/>
                <a:gd name="connsiteY2" fmla="*/ 33675 h 539061"/>
                <a:gd name="connsiteX3" fmla="*/ 581663 w 897473"/>
                <a:gd name="connsiteY3" fmla="*/ 32494 h 539061"/>
                <a:gd name="connsiteX4" fmla="*/ 569871 w 897473"/>
                <a:gd name="connsiteY4" fmla="*/ 26293 h 539061"/>
                <a:gd name="connsiteX5" fmla="*/ 538924 w 897473"/>
                <a:gd name="connsiteY5" fmla="*/ 10796 h 539061"/>
                <a:gd name="connsiteX6" fmla="*/ 520541 w 897473"/>
                <a:gd name="connsiteY6" fmla="*/ 1395 h 539061"/>
                <a:gd name="connsiteX7" fmla="*/ 517541 w 897473"/>
                <a:gd name="connsiteY7" fmla="*/ 128 h 539061"/>
                <a:gd name="connsiteX8" fmla="*/ 517293 w 897473"/>
                <a:gd name="connsiteY8" fmla="*/ 2062 h 539061"/>
                <a:gd name="connsiteX9" fmla="*/ 517779 w 897473"/>
                <a:gd name="connsiteY9" fmla="*/ 6329 h 539061"/>
                <a:gd name="connsiteX10" fmla="*/ 519131 w 897473"/>
                <a:gd name="connsiteY10" fmla="*/ 9262 h 539061"/>
                <a:gd name="connsiteX11" fmla="*/ 519846 w 897473"/>
                <a:gd name="connsiteY11" fmla="*/ 13282 h 539061"/>
                <a:gd name="connsiteX12" fmla="*/ 521532 w 897473"/>
                <a:gd name="connsiteY12" fmla="*/ 17435 h 539061"/>
                <a:gd name="connsiteX13" fmla="*/ 520503 w 897473"/>
                <a:gd name="connsiteY13" fmla="*/ 22864 h 539061"/>
                <a:gd name="connsiteX14" fmla="*/ 516969 w 897473"/>
                <a:gd name="connsiteY14" fmla="*/ 28627 h 539061"/>
                <a:gd name="connsiteX15" fmla="*/ 516932 w 897473"/>
                <a:gd name="connsiteY15" fmla="*/ 30751 h 539061"/>
                <a:gd name="connsiteX16" fmla="*/ 518284 w 897473"/>
                <a:gd name="connsiteY16" fmla="*/ 33056 h 539061"/>
                <a:gd name="connsiteX17" fmla="*/ 516484 w 897473"/>
                <a:gd name="connsiteY17" fmla="*/ 36266 h 539061"/>
                <a:gd name="connsiteX18" fmla="*/ 516141 w 897473"/>
                <a:gd name="connsiteY18" fmla="*/ 39971 h 539061"/>
                <a:gd name="connsiteX19" fmla="*/ 518846 w 897473"/>
                <a:gd name="connsiteY19" fmla="*/ 43543 h 539061"/>
                <a:gd name="connsiteX20" fmla="*/ 518170 w 897473"/>
                <a:gd name="connsiteY20" fmla="*/ 46715 h 539061"/>
                <a:gd name="connsiteX21" fmla="*/ 516141 w 897473"/>
                <a:gd name="connsiteY21" fmla="*/ 50991 h 539061"/>
                <a:gd name="connsiteX22" fmla="*/ 512026 w 897473"/>
                <a:gd name="connsiteY22" fmla="*/ 57078 h 539061"/>
                <a:gd name="connsiteX23" fmla="*/ 508387 w 897473"/>
                <a:gd name="connsiteY23" fmla="*/ 63726 h 539061"/>
                <a:gd name="connsiteX24" fmla="*/ 508007 w 897473"/>
                <a:gd name="connsiteY24" fmla="*/ 66936 h 539061"/>
                <a:gd name="connsiteX25" fmla="*/ 508797 w 897473"/>
                <a:gd name="connsiteY25" fmla="*/ 68575 h 539061"/>
                <a:gd name="connsiteX26" fmla="*/ 507559 w 897473"/>
                <a:gd name="connsiteY26" fmla="*/ 72089 h 539061"/>
                <a:gd name="connsiteX27" fmla="*/ 504406 w 897473"/>
                <a:gd name="connsiteY27" fmla="*/ 76090 h 539061"/>
                <a:gd name="connsiteX28" fmla="*/ 500739 w 897473"/>
                <a:gd name="connsiteY28" fmla="*/ 79062 h 539061"/>
                <a:gd name="connsiteX29" fmla="*/ 498225 w 897473"/>
                <a:gd name="connsiteY29" fmla="*/ 83443 h 539061"/>
                <a:gd name="connsiteX30" fmla="*/ 496348 w 897473"/>
                <a:gd name="connsiteY30" fmla="*/ 86225 h 539061"/>
                <a:gd name="connsiteX31" fmla="*/ 493567 w 897473"/>
                <a:gd name="connsiteY31" fmla="*/ 87206 h 539061"/>
                <a:gd name="connsiteX32" fmla="*/ 492214 w 897473"/>
                <a:gd name="connsiteY32" fmla="*/ 87015 h 539061"/>
                <a:gd name="connsiteX33" fmla="*/ 490356 w 897473"/>
                <a:gd name="connsiteY33" fmla="*/ 88349 h 539061"/>
                <a:gd name="connsiteX34" fmla="*/ 488137 w 897473"/>
                <a:gd name="connsiteY34" fmla="*/ 92597 h 539061"/>
                <a:gd name="connsiteX35" fmla="*/ 485642 w 897473"/>
                <a:gd name="connsiteY35" fmla="*/ 99807 h 539061"/>
                <a:gd name="connsiteX36" fmla="*/ 482841 w 897473"/>
                <a:gd name="connsiteY36" fmla="*/ 110856 h 539061"/>
                <a:gd name="connsiteX37" fmla="*/ 479203 w 897473"/>
                <a:gd name="connsiteY37" fmla="*/ 112675 h 539061"/>
                <a:gd name="connsiteX38" fmla="*/ 471649 w 897473"/>
                <a:gd name="connsiteY38" fmla="*/ 108094 h 539061"/>
                <a:gd name="connsiteX39" fmla="*/ 466592 w 897473"/>
                <a:gd name="connsiteY39" fmla="*/ 105684 h 539061"/>
                <a:gd name="connsiteX40" fmla="*/ 464992 w 897473"/>
                <a:gd name="connsiteY40" fmla="*/ 107418 h 539061"/>
                <a:gd name="connsiteX41" fmla="*/ 463753 w 897473"/>
                <a:gd name="connsiteY41" fmla="*/ 111285 h 539061"/>
                <a:gd name="connsiteX42" fmla="*/ 461629 w 897473"/>
                <a:gd name="connsiteY42" fmla="*/ 114276 h 539061"/>
                <a:gd name="connsiteX43" fmla="*/ 460601 w 897473"/>
                <a:gd name="connsiteY43" fmla="*/ 117524 h 539061"/>
                <a:gd name="connsiteX44" fmla="*/ 459943 w 897473"/>
                <a:gd name="connsiteY44" fmla="*/ 121734 h 539061"/>
                <a:gd name="connsiteX45" fmla="*/ 459543 w 897473"/>
                <a:gd name="connsiteY45" fmla="*/ 126058 h 539061"/>
                <a:gd name="connsiteX46" fmla="*/ 460353 w 897473"/>
                <a:gd name="connsiteY46" fmla="*/ 129982 h 539061"/>
                <a:gd name="connsiteX47" fmla="*/ 458886 w 897473"/>
                <a:gd name="connsiteY47" fmla="*/ 134507 h 539061"/>
                <a:gd name="connsiteX48" fmla="*/ 455791 w 897473"/>
                <a:gd name="connsiteY48" fmla="*/ 138640 h 539061"/>
                <a:gd name="connsiteX49" fmla="*/ 454905 w 897473"/>
                <a:gd name="connsiteY49" fmla="*/ 144689 h 539061"/>
                <a:gd name="connsiteX50" fmla="*/ 454305 w 897473"/>
                <a:gd name="connsiteY50" fmla="*/ 150661 h 539061"/>
                <a:gd name="connsiteX51" fmla="*/ 452704 w 897473"/>
                <a:gd name="connsiteY51" fmla="*/ 155490 h 539061"/>
                <a:gd name="connsiteX52" fmla="*/ 452314 w 897473"/>
                <a:gd name="connsiteY52" fmla="*/ 160396 h 539061"/>
                <a:gd name="connsiteX53" fmla="*/ 450323 w 897473"/>
                <a:gd name="connsiteY53" fmla="*/ 166749 h 539061"/>
                <a:gd name="connsiteX54" fmla="*/ 445046 w 897473"/>
                <a:gd name="connsiteY54" fmla="*/ 174274 h 539061"/>
                <a:gd name="connsiteX55" fmla="*/ 441912 w 897473"/>
                <a:gd name="connsiteY55" fmla="*/ 175893 h 539061"/>
                <a:gd name="connsiteX56" fmla="*/ 437503 w 897473"/>
                <a:gd name="connsiteY56" fmla="*/ 175140 h 539061"/>
                <a:gd name="connsiteX57" fmla="*/ 432073 w 897473"/>
                <a:gd name="connsiteY57" fmla="*/ 174255 h 539061"/>
                <a:gd name="connsiteX58" fmla="*/ 424224 w 897473"/>
                <a:gd name="connsiteY58" fmla="*/ 173073 h 539061"/>
                <a:gd name="connsiteX59" fmla="*/ 419662 w 897473"/>
                <a:gd name="connsiteY59" fmla="*/ 168511 h 539061"/>
                <a:gd name="connsiteX60" fmla="*/ 415385 w 897473"/>
                <a:gd name="connsiteY60" fmla="*/ 162872 h 539061"/>
                <a:gd name="connsiteX61" fmla="*/ 410232 w 897473"/>
                <a:gd name="connsiteY61" fmla="*/ 159958 h 539061"/>
                <a:gd name="connsiteX62" fmla="*/ 403003 w 897473"/>
                <a:gd name="connsiteY62" fmla="*/ 157757 h 539061"/>
                <a:gd name="connsiteX63" fmla="*/ 400374 w 897473"/>
                <a:gd name="connsiteY63" fmla="*/ 159653 h 539061"/>
                <a:gd name="connsiteX64" fmla="*/ 401241 w 897473"/>
                <a:gd name="connsiteY64" fmla="*/ 164634 h 539061"/>
                <a:gd name="connsiteX65" fmla="*/ 402136 w 897473"/>
                <a:gd name="connsiteY65" fmla="*/ 167549 h 539061"/>
                <a:gd name="connsiteX66" fmla="*/ 400650 w 897473"/>
                <a:gd name="connsiteY66" fmla="*/ 169940 h 539061"/>
                <a:gd name="connsiteX67" fmla="*/ 400364 w 897473"/>
                <a:gd name="connsiteY67" fmla="*/ 174150 h 539061"/>
                <a:gd name="connsiteX68" fmla="*/ 401450 w 897473"/>
                <a:gd name="connsiteY68" fmla="*/ 179207 h 539061"/>
                <a:gd name="connsiteX69" fmla="*/ 400479 w 897473"/>
                <a:gd name="connsiteY69" fmla="*/ 185275 h 539061"/>
                <a:gd name="connsiteX70" fmla="*/ 399469 w 897473"/>
                <a:gd name="connsiteY70" fmla="*/ 190971 h 539061"/>
                <a:gd name="connsiteX71" fmla="*/ 396688 w 897473"/>
                <a:gd name="connsiteY71" fmla="*/ 193752 h 539061"/>
                <a:gd name="connsiteX72" fmla="*/ 394297 w 897473"/>
                <a:gd name="connsiteY72" fmla="*/ 196362 h 539061"/>
                <a:gd name="connsiteX73" fmla="*/ 392573 w 897473"/>
                <a:gd name="connsiteY73" fmla="*/ 200048 h 539061"/>
                <a:gd name="connsiteX74" fmla="*/ 392592 w 897473"/>
                <a:gd name="connsiteY74" fmla="*/ 203182 h 539061"/>
                <a:gd name="connsiteX75" fmla="*/ 393563 w 897473"/>
                <a:gd name="connsiteY75" fmla="*/ 208221 h 539061"/>
                <a:gd name="connsiteX76" fmla="*/ 389039 w 897473"/>
                <a:gd name="connsiteY76" fmla="*/ 215250 h 539061"/>
                <a:gd name="connsiteX77" fmla="*/ 383943 w 897473"/>
                <a:gd name="connsiteY77" fmla="*/ 225918 h 539061"/>
                <a:gd name="connsiteX78" fmla="*/ 383382 w 897473"/>
                <a:gd name="connsiteY78" fmla="*/ 231576 h 539061"/>
                <a:gd name="connsiteX79" fmla="*/ 385781 w 897473"/>
                <a:gd name="connsiteY79" fmla="*/ 234729 h 539061"/>
                <a:gd name="connsiteX80" fmla="*/ 384162 w 897473"/>
                <a:gd name="connsiteY80" fmla="*/ 238558 h 539061"/>
                <a:gd name="connsiteX81" fmla="*/ 382248 w 897473"/>
                <a:gd name="connsiteY81" fmla="*/ 245959 h 539061"/>
                <a:gd name="connsiteX82" fmla="*/ 378266 w 897473"/>
                <a:gd name="connsiteY82" fmla="*/ 254788 h 539061"/>
                <a:gd name="connsiteX83" fmla="*/ 370342 w 897473"/>
                <a:gd name="connsiteY83" fmla="*/ 266457 h 539061"/>
                <a:gd name="connsiteX84" fmla="*/ 365912 w 897473"/>
                <a:gd name="connsiteY84" fmla="*/ 273705 h 539061"/>
                <a:gd name="connsiteX85" fmla="*/ 364465 w 897473"/>
                <a:gd name="connsiteY85" fmla="*/ 277896 h 539061"/>
                <a:gd name="connsiteX86" fmla="*/ 361988 w 897473"/>
                <a:gd name="connsiteY86" fmla="*/ 283792 h 539061"/>
                <a:gd name="connsiteX87" fmla="*/ 361617 w 897473"/>
                <a:gd name="connsiteY87" fmla="*/ 286707 h 539061"/>
                <a:gd name="connsiteX88" fmla="*/ 361483 w 897473"/>
                <a:gd name="connsiteY88" fmla="*/ 289716 h 539061"/>
                <a:gd name="connsiteX89" fmla="*/ 359493 w 897473"/>
                <a:gd name="connsiteY89" fmla="*/ 293231 h 539061"/>
                <a:gd name="connsiteX90" fmla="*/ 359245 w 897473"/>
                <a:gd name="connsiteY90" fmla="*/ 297060 h 539061"/>
                <a:gd name="connsiteX91" fmla="*/ 357931 w 897473"/>
                <a:gd name="connsiteY91" fmla="*/ 300947 h 539061"/>
                <a:gd name="connsiteX92" fmla="*/ 357626 w 897473"/>
                <a:gd name="connsiteY92" fmla="*/ 305004 h 539061"/>
                <a:gd name="connsiteX93" fmla="*/ 361912 w 897473"/>
                <a:gd name="connsiteY93" fmla="*/ 307881 h 539061"/>
                <a:gd name="connsiteX94" fmla="*/ 365617 w 897473"/>
                <a:gd name="connsiteY94" fmla="*/ 311015 h 539061"/>
                <a:gd name="connsiteX95" fmla="*/ 363398 w 897473"/>
                <a:gd name="connsiteY95" fmla="*/ 316444 h 539061"/>
                <a:gd name="connsiteX96" fmla="*/ 358664 w 897473"/>
                <a:gd name="connsiteY96" fmla="*/ 321797 h 539061"/>
                <a:gd name="connsiteX97" fmla="*/ 359378 w 897473"/>
                <a:gd name="connsiteY97" fmla="*/ 324949 h 539061"/>
                <a:gd name="connsiteX98" fmla="*/ 358835 w 897473"/>
                <a:gd name="connsiteY98" fmla="*/ 329293 h 539061"/>
                <a:gd name="connsiteX99" fmla="*/ 352244 w 897473"/>
                <a:gd name="connsiteY99" fmla="*/ 337751 h 539061"/>
                <a:gd name="connsiteX100" fmla="*/ 346453 w 897473"/>
                <a:gd name="connsiteY100" fmla="*/ 343161 h 539061"/>
                <a:gd name="connsiteX101" fmla="*/ 342081 w 897473"/>
                <a:gd name="connsiteY101" fmla="*/ 345076 h 539061"/>
                <a:gd name="connsiteX102" fmla="*/ 338795 w 897473"/>
                <a:gd name="connsiteY102" fmla="*/ 343123 h 539061"/>
                <a:gd name="connsiteX103" fmla="*/ 337119 w 897473"/>
                <a:gd name="connsiteY103" fmla="*/ 340666 h 539061"/>
                <a:gd name="connsiteX104" fmla="*/ 332965 w 897473"/>
                <a:gd name="connsiteY104" fmla="*/ 343200 h 539061"/>
                <a:gd name="connsiteX105" fmla="*/ 321774 w 897473"/>
                <a:gd name="connsiteY105" fmla="*/ 353010 h 539061"/>
                <a:gd name="connsiteX106" fmla="*/ 314468 w 897473"/>
                <a:gd name="connsiteY106" fmla="*/ 358906 h 539061"/>
                <a:gd name="connsiteX107" fmla="*/ 310744 w 897473"/>
                <a:gd name="connsiteY107" fmla="*/ 359411 h 539061"/>
                <a:gd name="connsiteX108" fmla="*/ 308905 w 897473"/>
                <a:gd name="connsiteY108" fmla="*/ 357477 h 539061"/>
                <a:gd name="connsiteX109" fmla="*/ 306219 w 897473"/>
                <a:gd name="connsiteY109" fmla="*/ 356973 h 539061"/>
                <a:gd name="connsiteX110" fmla="*/ 302743 w 897473"/>
                <a:gd name="connsiteY110" fmla="*/ 356201 h 539061"/>
                <a:gd name="connsiteX111" fmla="*/ 301162 w 897473"/>
                <a:gd name="connsiteY111" fmla="*/ 356877 h 539061"/>
                <a:gd name="connsiteX112" fmla="*/ 300314 w 897473"/>
                <a:gd name="connsiteY112" fmla="*/ 359583 h 539061"/>
                <a:gd name="connsiteX113" fmla="*/ 300705 w 897473"/>
                <a:gd name="connsiteY113" fmla="*/ 362669 h 539061"/>
                <a:gd name="connsiteX114" fmla="*/ 302533 w 897473"/>
                <a:gd name="connsiteY114" fmla="*/ 365802 h 539061"/>
                <a:gd name="connsiteX115" fmla="*/ 301123 w 897473"/>
                <a:gd name="connsiteY115" fmla="*/ 370012 h 539061"/>
                <a:gd name="connsiteX116" fmla="*/ 294675 w 897473"/>
                <a:gd name="connsiteY116" fmla="*/ 374880 h 539061"/>
                <a:gd name="connsiteX117" fmla="*/ 290208 w 897473"/>
                <a:gd name="connsiteY117" fmla="*/ 376251 h 539061"/>
                <a:gd name="connsiteX118" fmla="*/ 285360 w 897473"/>
                <a:gd name="connsiteY118" fmla="*/ 377213 h 539061"/>
                <a:gd name="connsiteX119" fmla="*/ 275854 w 897473"/>
                <a:gd name="connsiteY119" fmla="*/ 382023 h 539061"/>
                <a:gd name="connsiteX120" fmla="*/ 268700 w 897473"/>
                <a:gd name="connsiteY120" fmla="*/ 386776 h 539061"/>
                <a:gd name="connsiteX121" fmla="*/ 261728 w 897473"/>
                <a:gd name="connsiteY121" fmla="*/ 389872 h 539061"/>
                <a:gd name="connsiteX122" fmla="*/ 254889 w 897473"/>
                <a:gd name="connsiteY122" fmla="*/ 387576 h 539061"/>
                <a:gd name="connsiteX123" fmla="*/ 248669 w 897473"/>
                <a:gd name="connsiteY123" fmla="*/ 383252 h 539061"/>
                <a:gd name="connsiteX124" fmla="*/ 244821 w 897473"/>
                <a:gd name="connsiteY124" fmla="*/ 382576 h 539061"/>
                <a:gd name="connsiteX125" fmla="*/ 241811 w 897473"/>
                <a:gd name="connsiteY125" fmla="*/ 385805 h 539061"/>
                <a:gd name="connsiteX126" fmla="*/ 239611 w 897473"/>
                <a:gd name="connsiteY126" fmla="*/ 389596 h 539061"/>
                <a:gd name="connsiteX127" fmla="*/ 236906 w 897473"/>
                <a:gd name="connsiteY127" fmla="*/ 391158 h 539061"/>
                <a:gd name="connsiteX128" fmla="*/ 233372 w 897473"/>
                <a:gd name="connsiteY128" fmla="*/ 393920 h 539061"/>
                <a:gd name="connsiteX129" fmla="*/ 231267 w 897473"/>
                <a:gd name="connsiteY129" fmla="*/ 397130 h 539061"/>
                <a:gd name="connsiteX130" fmla="*/ 229296 w 897473"/>
                <a:gd name="connsiteY130" fmla="*/ 401264 h 539061"/>
                <a:gd name="connsiteX131" fmla="*/ 222552 w 897473"/>
                <a:gd name="connsiteY131" fmla="*/ 404264 h 539061"/>
                <a:gd name="connsiteX132" fmla="*/ 213446 w 897473"/>
                <a:gd name="connsiteY132" fmla="*/ 404998 h 539061"/>
                <a:gd name="connsiteX133" fmla="*/ 205388 w 897473"/>
                <a:gd name="connsiteY133" fmla="*/ 402026 h 539061"/>
                <a:gd name="connsiteX134" fmla="*/ 199053 w 897473"/>
                <a:gd name="connsiteY134" fmla="*/ 397521 h 539061"/>
                <a:gd name="connsiteX135" fmla="*/ 193681 w 897473"/>
                <a:gd name="connsiteY135" fmla="*/ 396549 h 539061"/>
                <a:gd name="connsiteX136" fmla="*/ 189243 w 897473"/>
                <a:gd name="connsiteY136" fmla="*/ 395196 h 539061"/>
                <a:gd name="connsiteX137" fmla="*/ 186185 w 897473"/>
                <a:gd name="connsiteY137" fmla="*/ 392358 h 539061"/>
                <a:gd name="connsiteX138" fmla="*/ 182242 w 897473"/>
                <a:gd name="connsiteY138" fmla="*/ 390615 h 539061"/>
                <a:gd name="connsiteX139" fmla="*/ 178451 w 897473"/>
                <a:gd name="connsiteY139" fmla="*/ 386833 h 539061"/>
                <a:gd name="connsiteX140" fmla="*/ 176441 w 897473"/>
                <a:gd name="connsiteY140" fmla="*/ 381909 h 539061"/>
                <a:gd name="connsiteX141" fmla="*/ 174717 w 897473"/>
                <a:gd name="connsiteY141" fmla="*/ 377566 h 539061"/>
                <a:gd name="connsiteX142" fmla="*/ 171107 w 897473"/>
                <a:gd name="connsiteY142" fmla="*/ 376308 h 539061"/>
                <a:gd name="connsiteX143" fmla="*/ 170078 w 897473"/>
                <a:gd name="connsiteY143" fmla="*/ 373527 h 539061"/>
                <a:gd name="connsiteX144" fmla="*/ 172498 w 897473"/>
                <a:gd name="connsiteY144" fmla="*/ 369450 h 539061"/>
                <a:gd name="connsiteX145" fmla="*/ 172765 w 897473"/>
                <a:gd name="connsiteY145" fmla="*/ 366183 h 539061"/>
                <a:gd name="connsiteX146" fmla="*/ 169545 w 897473"/>
                <a:gd name="connsiteY146" fmla="*/ 365402 h 539061"/>
                <a:gd name="connsiteX147" fmla="*/ 168726 w 897473"/>
                <a:gd name="connsiteY147" fmla="*/ 366517 h 539061"/>
                <a:gd name="connsiteX148" fmla="*/ 147399 w 897473"/>
                <a:gd name="connsiteY148" fmla="*/ 395597 h 539061"/>
                <a:gd name="connsiteX149" fmla="*/ 134379 w 897473"/>
                <a:gd name="connsiteY149" fmla="*/ 411551 h 539061"/>
                <a:gd name="connsiteX150" fmla="*/ 126301 w 897473"/>
                <a:gd name="connsiteY150" fmla="*/ 416609 h 539061"/>
                <a:gd name="connsiteX151" fmla="*/ 118091 w 897473"/>
                <a:gd name="connsiteY151" fmla="*/ 421724 h 539061"/>
                <a:gd name="connsiteX152" fmla="*/ 108756 w 897473"/>
                <a:gd name="connsiteY152" fmla="*/ 431515 h 539061"/>
                <a:gd name="connsiteX153" fmla="*/ 100698 w 897473"/>
                <a:gd name="connsiteY153" fmla="*/ 437373 h 539061"/>
                <a:gd name="connsiteX154" fmla="*/ 97146 w 897473"/>
                <a:gd name="connsiteY154" fmla="*/ 441516 h 539061"/>
                <a:gd name="connsiteX155" fmla="*/ 97346 w 897473"/>
                <a:gd name="connsiteY155" fmla="*/ 447098 h 539061"/>
                <a:gd name="connsiteX156" fmla="*/ 95983 w 897473"/>
                <a:gd name="connsiteY156" fmla="*/ 452594 h 539061"/>
                <a:gd name="connsiteX157" fmla="*/ 92307 w 897473"/>
                <a:gd name="connsiteY157" fmla="*/ 456299 h 539061"/>
                <a:gd name="connsiteX158" fmla="*/ 88592 w 897473"/>
                <a:gd name="connsiteY158" fmla="*/ 460005 h 539061"/>
                <a:gd name="connsiteX159" fmla="*/ 86678 w 897473"/>
                <a:gd name="connsiteY159" fmla="*/ 463405 h 539061"/>
                <a:gd name="connsiteX160" fmla="*/ 85858 w 897473"/>
                <a:gd name="connsiteY160" fmla="*/ 466520 h 539061"/>
                <a:gd name="connsiteX161" fmla="*/ 86268 w 897473"/>
                <a:gd name="connsiteY161" fmla="*/ 469053 h 539061"/>
                <a:gd name="connsiteX162" fmla="*/ 85011 w 897473"/>
                <a:gd name="connsiteY162" fmla="*/ 474168 h 539061"/>
                <a:gd name="connsiteX163" fmla="*/ 84801 w 897473"/>
                <a:gd name="connsiteY163" fmla="*/ 478616 h 539061"/>
                <a:gd name="connsiteX164" fmla="*/ 82553 w 897473"/>
                <a:gd name="connsiteY164" fmla="*/ 481150 h 539061"/>
                <a:gd name="connsiteX165" fmla="*/ 76362 w 897473"/>
                <a:gd name="connsiteY165" fmla="*/ 484731 h 539061"/>
                <a:gd name="connsiteX166" fmla="*/ 69228 w 897473"/>
                <a:gd name="connsiteY166" fmla="*/ 487284 h 539061"/>
                <a:gd name="connsiteX167" fmla="*/ 64065 w 897473"/>
                <a:gd name="connsiteY167" fmla="*/ 488589 h 539061"/>
                <a:gd name="connsiteX168" fmla="*/ 61255 w 897473"/>
                <a:gd name="connsiteY168" fmla="*/ 492780 h 539061"/>
                <a:gd name="connsiteX169" fmla="*/ 59589 w 897473"/>
                <a:gd name="connsiteY169" fmla="*/ 497695 h 539061"/>
                <a:gd name="connsiteX170" fmla="*/ 58846 w 897473"/>
                <a:gd name="connsiteY170" fmla="*/ 502143 h 539061"/>
                <a:gd name="connsiteX171" fmla="*/ 56464 w 897473"/>
                <a:gd name="connsiteY171" fmla="*/ 505029 h 539061"/>
                <a:gd name="connsiteX172" fmla="*/ 50302 w 897473"/>
                <a:gd name="connsiteY172" fmla="*/ 507744 h 539061"/>
                <a:gd name="connsiteX173" fmla="*/ 40662 w 897473"/>
                <a:gd name="connsiteY173" fmla="*/ 514040 h 539061"/>
                <a:gd name="connsiteX174" fmla="*/ 31252 w 897473"/>
                <a:gd name="connsiteY174" fmla="*/ 520098 h 539061"/>
                <a:gd name="connsiteX175" fmla="*/ 24146 w 897473"/>
                <a:gd name="connsiteY175" fmla="*/ 522708 h 539061"/>
                <a:gd name="connsiteX176" fmla="*/ 17088 w 897473"/>
                <a:gd name="connsiteY176" fmla="*/ 524193 h 539061"/>
                <a:gd name="connsiteX177" fmla="*/ 12487 w 897473"/>
                <a:gd name="connsiteY177" fmla="*/ 527080 h 539061"/>
                <a:gd name="connsiteX178" fmla="*/ 7601 w 897473"/>
                <a:gd name="connsiteY178" fmla="*/ 530461 h 539061"/>
                <a:gd name="connsiteX179" fmla="*/ 2229 w 897473"/>
                <a:gd name="connsiteY179" fmla="*/ 533480 h 539061"/>
                <a:gd name="connsiteX180" fmla="*/ 286 w 897473"/>
                <a:gd name="connsiteY180" fmla="*/ 537166 h 539061"/>
                <a:gd name="connsiteX181" fmla="*/ 0 w 897473"/>
                <a:gd name="connsiteY181" fmla="*/ 539062 h 539061"/>
                <a:gd name="connsiteX182" fmla="*/ 46120 w 897473"/>
                <a:gd name="connsiteY182" fmla="*/ 530023 h 539061"/>
                <a:gd name="connsiteX183" fmla="*/ 156124 w 897473"/>
                <a:gd name="connsiteY183" fmla="*/ 510116 h 539061"/>
                <a:gd name="connsiteX184" fmla="*/ 204321 w 897473"/>
                <a:gd name="connsiteY184" fmla="*/ 498133 h 539061"/>
                <a:gd name="connsiteX185" fmla="*/ 231458 w 897473"/>
                <a:gd name="connsiteY185" fmla="*/ 494361 h 539061"/>
                <a:gd name="connsiteX186" fmla="*/ 231819 w 897473"/>
                <a:gd name="connsiteY186" fmla="*/ 494533 h 539061"/>
                <a:gd name="connsiteX187" fmla="*/ 272872 w 897473"/>
                <a:gd name="connsiteY187" fmla="*/ 488332 h 539061"/>
                <a:gd name="connsiteX188" fmla="*/ 443474 w 897473"/>
                <a:gd name="connsiteY188" fmla="*/ 456947 h 539061"/>
                <a:gd name="connsiteX189" fmla="*/ 602428 w 897473"/>
                <a:gd name="connsiteY189" fmla="*/ 422981 h 539061"/>
                <a:gd name="connsiteX190" fmla="*/ 773507 w 897473"/>
                <a:gd name="connsiteY190" fmla="*/ 381795 h 539061"/>
                <a:gd name="connsiteX191" fmla="*/ 897474 w 897473"/>
                <a:gd name="connsiteY191" fmla="*/ 349153 h 539061"/>
                <a:gd name="connsiteX192" fmla="*/ 895483 w 897473"/>
                <a:gd name="connsiteY192" fmla="*/ 345419 h 539061"/>
                <a:gd name="connsiteX193" fmla="*/ 894293 w 897473"/>
                <a:gd name="connsiteY193" fmla="*/ 342980 h 539061"/>
                <a:gd name="connsiteX194" fmla="*/ 892531 w 897473"/>
                <a:gd name="connsiteY194" fmla="*/ 338885 h 539061"/>
                <a:gd name="connsiteX195" fmla="*/ 888864 w 897473"/>
                <a:gd name="connsiteY195" fmla="*/ 333493 h 539061"/>
                <a:gd name="connsiteX196" fmla="*/ 884511 w 897473"/>
                <a:gd name="connsiteY196" fmla="*/ 329369 h 539061"/>
                <a:gd name="connsiteX197" fmla="*/ 880186 w 897473"/>
                <a:gd name="connsiteY197" fmla="*/ 322654 h 539061"/>
                <a:gd name="connsiteX198" fmla="*/ 873652 w 897473"/>
                <a:gd name="connsiteY198" fmla="*/ 308614 h 539061"/>
                <a:gd name="connsiteX199" fmla="*/ 869776 w 897473"/>
                <a:gd name="connsiteY199" fmla="*/ 301137 h 539061"/>
                <a:gd name="connsiteX200" fmla="*/ 865994 w 897473"/>
                <a:gd name="connsiteY200" fmla="*/ 299041 h 539061"/>
                <a:gd name="connsiteX201" fmla="*/ 860241 w 897473"/>
                <a:gd name="connsiteY201" fmla="*/ 300756 h 539061"/>
                <a:gd name="connsiteX202" fmla="*/ 856364 w 897473"/>
                <a:gd name="connsiteY202" fmla="*/ 303432 h 539061"/>
                <a:gd name="connsiteX203" fmla="*/ 850507 w 897473"/>
                <a:gd name="connsiteY203" fmla="*/ 303480 h 539061"/>
                <a:gd name="connsiteX204" fmla="*/ 845792 w 897473"/>
                <a:gd name="connsiteY204" fmla="*/ 303957 h 539061"/>
                <a:gd name="connsiteX205" fmla="*/ 840134 w 897473"/>
                <a:gd name="connsiteY205" fmla="*/ 302852 h 539061"/>
                <a:gd name="connsiteX206" fmla="*/ 833714 w 897473"/>
                <a:gd name="connsiteY206" fmla="*/ 301166 h 539061"/>
                <a:gd name="connsiteX207" fmla="*/ 829065 w 897473"/>
                <a:gd name="connsiteY207" fmla="*/ 302566 h 539061"/>
                <a:gd name="connsiteX208" fmla="*/ 827846 w 897473"/>
                <a:gd name="connsiteY208" fmla="*/ 306642 h 539061"/>
                <a:gd name="connsiteX209" fmla="*/ 826703 w 897473"/>
                <a:gd name="connsiteY209" fmla="*/ 310290 h 539061"/>
                <a:gd name="connsiteX210" fmla="*/ 823027 w 897473"/>
                <a:gd name="connsiteY210" fmla="*/ 313986 h 539061"/>
                <a:gd name="connsiteX211" fmla="*/ 819103 w 897473"/>
                <a:gd name="connsiteY211" fmla="*/ 314996 h 539061"/>
                <a:gd name="connsiteX212" fmla="*/ 816235 w 897473"/>
                <a:gd name="connsiteY212" fmla="*/ 317835 h 539061"/>
                <a:gd name="connsiteX213" fmla="*/ 813597 w 897473"/>
                <a:gd name="connsiteY213" fmla="*/ 317930 h 539061"/>
                <a:gd name="connsiteX214" fmla="*/ 812378 w 897473"/>
                <a:gd name="connsiteY214" fmla="*/ 313358 h 539061"/>
                <a:gd name="connsiteX215" fmla="*/ 809311 w 897473"/>
                <a:gd name="connsiteY215" fmla="*/ 308919 h 539061"/>
                <a:gd name="connsiteX216" fmla="*/ 802596 w 897473"/>
                <a:gd name="connsiteY216" fmla="*/ 304976 h 539061"/>
                <a:gd name="connsiteX217" fmla="*/ 797119 w 897473"/>
                <a:gd name="connsiteY217" fmla="*/ 301661 h 539061"/>
                <a:gd name="connsiteX218" fmla="*/ 791756 w 897473"/>
                <a:gd name="connsiteY218" fmla="*/ 300213 h 539061"/>
                <a:gd name="connsiteX219" fmla="*/ 786708 w 897473"/>
                <a:gd name="connsiteY219" fmla="*/ 298499 h 539061"/>
                <a:gd name="connsiteX220" fmla="*/ 786660 w 897473"/>
                <a:gd name="connsiteY220" fmla="*/ 295479 h 539061"/>
                <a:gd name="connsiteX221" fmla="*/ 785784 w 897473"/>
                <a:gd name="connsiteY221" fmla="*/ 291488 h 539061"/>
                <a:gd name="connsiteX222" fmla="*/ 783622 w 897473"/>
                <a:gd name="connsiteY222" fmla="*/ 288355 h 539061"/>
                <a:gd name="connsiteX223" fmla="*/ 782603 w 897473"/>
                <a:gd name="connsiteY223" fmla="*/ 284706 h 539061"/>
                <a:gd name="connsiteX224" fmla="*/ 781298 w 897473"/>
                <a:gd name="connsiteY224" fmla="*/ 281592 h 539061"/>
                <a:gd name="connsiteX225" fmla="*/ 778935 w 897473"/>
                <a:gd name="connsiteY225" fmla="*/ 281754 h 539061"/>
                <a:gd name="connsiteX226" fmla="*/ 777135 w 897473"/>
                <a:gd name="connsiteY226" fmla="*/ 285335 h 539061"/>
                <a:gd name="connsiteX227" fmla="*/ 773983 w 897473"/>
                <a:gd name="connsiteY227" fmla="*/ 286573 h 539061"/>
                <a:gd name="connsiteX228" fmla="*/ 769973 w 897473"/>
                <a:gd name="connsiteY228" fmla="*/ 285002 h 539061"/>
                <a:gd name="connsiteX229" fmla="*/ 770830 w 897473"/>
                <a:gd name="connsiteY229" fmla="*/ 282744 h 539061"/>
                <a:gd name="connsiteX230" fmla="*/ 773325 w 897473"/>
                <a:gd name="connsiteY230" fmla="*/ 280849 h 539061"/>
                <a:gd name="connsiteX231" fmla="*/ 777183 w 897473"/>
                <a:gd name="connsiteY231" fmla="*/ 279201 h 539061"/>
                <a:gd name="connsiteX232" fmla="*/ 782707 w 897473"/>
                <a:gd name="connsiteY232" fmla="*/ 278934 h 539061"/>
                <a:gd name="connsiteX233" fmla="*/ 786851 w 897473"/>
                <a:gd name="connsiteY233" fmla="*/ 281058 h 539061"/>
                <a:gd name="connsiteX234" fmla="*/ 787727 w 897473"/>
                <a:gd name="connsiteY234" fmla="*/ 284573 h 539061"/>
                <a:gd name="connsiteX235" fmla="*/ 788003 w 897473"/>
                <a:gd name="connsiteY235" fmla="*/ 288764 h 539061"/>
                <a:gd name="connsiteX236" fmla="*/ 791137 w 897473"/>
                <a:gd name="connsiteY236" fmla="*/ 292126 h 539061"/>
                <a:gd name="connsiteX237" fmla="*/ 797090 w 897473"/>
                <a:gd name="connsiteY237" fmla="*/ 294308 h 539061"/>
                <a:gd name="connsiteX238" fmla="*/ 801300 w 897473"/>
                <a:gd name="connsiteY238" fmla="*/ 294965 h 539061"/>
                <a:gd name="connsiteX239" fmla="*/ 805224 w 897473"/>
                <a:gd name="connsiteY239" fmla="*/ 297289 h 539061"/>
                <a:gd name="connsiteX240" fmla="*/ 809549 w 897473"/>
                <a:gd name="connsiteY240" fmla="*/ 300213 h 539061"/>
                <a:gd name="connsiteX241" fmla="*/ 814121 w 897473"/>
                <a:gd name="connsiteY241" fmla="*/ 304204 h 539061"/>
                <a:gd name="connsiteX242" fmla="*/ 818226 w 897473"/>
                <a:gd name="connsiteY242" fmla="*/ 305576 h 539061"/>
                <a:gd name="connsiteX243" fmla="*/ 821541 w 897473"/>
                <a:gd name="connsiteY243" fmla="*/ 302213 h 539061"/>
                <a:gd name="connsiteX244" fmla="*/ 825056 w 897473"/>
                <a:gd name="connsiteY244" fmla="*/ 299080 h 539061"/>
                <a:gd name="connsiteX245" fmla="*/ 829161 w 897473"/>
                <a:gd name="connsiteY245" fmla="*/ 297184 h 539061"/>
                <a:gd name="connsiteX246" fmla="*/ 830961 w 897473"/>
                <a:gd name="connsiteY246" fmla="*/ 293193 h 539061"/>
                <a:gd name="connsiteX247" fmla="*/ 831390 w 897473"/>
                <a:gd name="connsiteY247" fmla="*/ 286545 h 539061"/>
                <a:gd name="connsiteX248" fmla="*/ 830666 w 897473"/>
                <a:gd name="connsiteY248" fmla="*/ 281535 h 539061"/>
                <a:gd name="connsiteX249" fmla="*/ 828275 w 897473"/>
                <a:gd name="connsiteY249" fmla="*/ 279306 h 539061"/>
                <a:gd name="connsiteX250" fmla="*/ 826018 w 897473"/>
                <a:gd name="connsiteY250" fmla="*/ 277029 h 539061"/>
                <a:gd name="connsiteX251" fmla="*/ 822208 w 897473"/>
                <a:gd name="connsiteY251" fmla="*/ 276305 h 539061"/>
                <a:gd name="connsiteX252" fmla="*/ 818512 w 897473"/>
                <a:gd name="connsiteY252" fmla="*/ 274619 h 539061"/>
                <a:gd name="connsiteX253" fmla="*/ 815197 w 897473"/>
                <a:gd name="connsiteY253" fmla="*/ 274772 h 539061"/>
                <a:gd name="connsiteX254" fmla="*/ 813197 w 897473"/>
                <a:gd name="connsiteY254" fmla="*/ 271486 h 539061"/>
                <a:gd name="connsiteX255" fmla="*/ 810968 w 897473"/>
                <a:gd name="connsiteY255" fmla="*/ 269028 h 539061"/>
                <a:gd name="connsiteX256" fmla="*/ 806234 w 897473"/>
                <a:gd name="connsiteY256" fmla="*/ 268352 h 539061"/>
                <a:gd name="connsiteX257" fmla="*/ 803396 w 897473"/>
                <a:gd name="connsiteY257" fmla="*/ 270381 h 539061"/>
                <a:gd name="connsiteX258" fmla="*/ 802224 w 897473"/>
                <a:gd name="connsiteY258" fmla="*/ 268371 h 539061"/>
                <a:gd name="connsiteX259" fmla="*/ 804681 w 897473"/>
                <a:gd name="connsiteY259" fmla="*/ 267152 h 539061"/>
                <a:gd name="connsiteX260" fmla="*/ 806844 w 897473"/>
                <a:gd name="connsiteY260" fmla="*/ 265304 h 539061"/>
                <a:gd name="connsiteX261" fmla="*/ 809102 w 897473"/>
                <a:gd name="connsiteY261" fmla="*/ 263342 h 539061"/>
                <a:gd name="connsiteX262" fmla="*/ 811854 w 897473"/>
                <a:gd name="connsiteY262" fmla="*/ 261970 h 539061"/>
                <a:gd name="connsiteX263" fmla="*/ 813159 w 897473"/>
                <a:gd name="connsiteY263" fmla="*/ 260008 h 539061"/>
                <a:gd name="connsiteX264" fmla="*/ 811311 w 897473"/>
                <a:gd name="connsiteY264" fmla="*/ 257960 h 539061"/>
                <a:gd name="connsiteX265" fmla="*/ 809235 w 897473"/>
                <a:gd name="connsiteY265" fmla="*/ 254988 h 539061"/>
                <a:gd name="connsiteX266" fmla="*/ 806215 w 897473"/>
                <a:gd name="connsiteY266" fmla="*/ 252579 h 539061"/>
                <a:gd name="connsiteX267" fmla="*/ 802995 w 897473"/>
                <a:gd name="connsiteY267" fmla="*/ 250026 h 539061"/>
                <a:gd name="connsiteX268" fmla="*/ 802519 w 897473"/>
                <a:gd name="connsiteY268" fmla="*/ 246578 h 539061"/>
                <a:gd name="connsiteX269" fmla="*/ 803510 w 897473"/>
                <a:gd name="connsiteY269" fmla="*/ 244273 h 539061"/>
                <a:gd name="connsiteX270" fmla="*/ 805044 w 897473"/>
                <a:gd name="connsiteY270" fmla="*/ 244701 h 539061"/>
                <a:gd name="connsiteX271" fmla="*/ 808225 w 897473"/>
                <a:gd name="connsiteY271" fmla="*/ 245854 h 539061"/>
                <a:gd name="connsiteX272" fmla="*/ 812035 w 897473"/>
                <a:gd name="connsiteY272" fmla="*/ 246845 h 539061"/>
                <a:gd name="connsiteX273" fmla="*/ 816931 w 897473"/>
                <a:gd name="connsiteY273" fmla="*/ 250226 h 539061"/>
                <a:gd name="connsiteX274" fmla="*/ 820246 w 897473"/>
                <a:gd name="connsiteY274" fmla="*/ 251940 h 539061"/>
                <a:gd name="connsiteX275" fmla="*/ 821579 w 897473"/>
                <a:gd name="connsiteY275" fmla="*/ 249188 h 539061"/>
                <a:gd name="connsiteX276" fmla="*/ 822027 w 897473"/>
                <a:gd name="connsiteY276" fmla="*/ 245673 h 539061"/>
                <a:gd name="connsiteX277" fmla="*/ 823065 w 897473"/>
                <a:gd name="connsiteY277" fmla="*/ 241501 h 539061"/>
                <a:gd name="connsiteX278" fmla="*/ 821484 w 897473"/>
                <a:gd name="connsiteY278" fmla="*/ 236472 h 539061"/>
                <a:gd name="connsiteX279" fmla="*/ 817988 w 897473"/>
                <a:gd name="connsiteY279" fmla="*/ 230947 h 539061"/>
                <a:gd name="connsiteX280" fmla="*/ 816026 w 897473"/>
                <a:gd name="connsiteY280" fmla="*/ 226528 h 539061"/>
                <a:gd name="connsiteX281" fmla="*/ 814064 w 897473"/>
                <a:gd name="connsiteY281" fmla="*/ 224089 h 539061"/>
                <a:gd name="connsiteX282" fmla="*/ 811607 w 897473"/>
                <a:gd name="connsiteY282" fmla="*/ 225623 h 539061"/>
                <a:gd name="connsiteX283" fmla="*/ 809530 w 897473"/>
                <a:gd name="connsiteY283" fmla="*/ 226880 h 539061"/>
                <a:gd name="connsiteX284" fmla="*/ 806691 w 897473"/>
                <a:gd name="connsiteY284" fmla="*/ 225775 h 539061"/>
                <a:gd name="connsiteX285" fmla="*/ 805787 w 897473"/>
                <a:gd name="connsiteY285" fmla="*/ 223927 h 539061"/>
                <a:gd name="connsiteX286" fmla="*/ 807453 w 897473"/>
                <a:gd name="connsiteY286" fmla="*/ 221556 h 539061"/>
                <a:gd name="connsiteX287" fmla="*/ 809596 w 897473"/>
                <a:gd name="connsiteY287" fmla="*/ 219060 h 539061"/>
                <a:gd name="connsiteX288" fmla="*/ 808511 w 897473"/>
                <a:gd name="connsiteY288" fmla="*/ 217327 h 539061"/>
                <a:gd name="connsiteX289" fmla="*/ 803148 w 897473"/>
                <a:gd name="connsiteY289" fmla="*/ 216746 h 539061"/>
                <a:gd name="connsiteX290" fmla="*/ 799567 w 897473"/>
                <a:gd name="connsiteY290" fmla="*/ 217403 h 539061"/>
                <a:gd name="connsiteX291" fmla="*/ 797090 w 897473"/>
                <a:gd name="connsiteY291" fmla="*/ 217565 h 539061"/>
                <a:gd name="connsiteX292" fmla="*/ 794966 w 897473"/>
                <a:gd name="connsiteY292" fmla="*/ 215450 h 539061"/>
                <a:gd name="connsiteX293" fmla="*/ 792775 w 897473"/>
                <a:gd name="connsiteY293" fmla="*/ 214498 h 539061"/>
                <a:gd name="connsiteX294" fmla="*/ 788832 w 897473"/>
                <a:gd name="connsiteY294" fmla="*/ 214279 h 539061"/>
                <a:gd name="connsiteX295" fmla="*/ 784860 w 897473"/>
                <a:gd name="connsiteY295" fmla="*/ 214660 h 539061"/>
                <a:gd name="connsiteX296" fmla="*/ 782003 w 897473"/>
                <a:gd name="connsiteY296" fmla="*/ 215383 h 539061"/>
                <a:gd name="connsiteX297" fmla="*/ 779231 w 897473"/>
                <a:gd name="connsiteY297" fmla="*/ 213983 h 539061"/>
                <a:gd name="connsiteX298" fmla="*/ 776345 w 897473"/>
                <a:gd name="connsiteY298" fmla="*/ 211659 h 539061"/>
                <a:gd name="connsiteX299" fmla="*/ 774316 w 897473"/>
                <a:gd name="connsiteY299" fmla="*/ 208621 h 539061"/>
                <a:gd name="connsiteX300" fmla="*/ 771992 w 897473"/>
                <a:gd name="connsiteY300" fmla="*/ 204296 h 539061"/>
                <a:gd name="connsiteX301" fmla="*/ 769306 w 897473"/>
                <a:gd name="connsiteY301" fmla="*/ 200105 h 539061"/>
                <a:gd name="connsiteX302" fmla="*/ 765972 w 897473"/>
                <a:gd name="connsiteY302" fmla="*/ 198391 h 539061"/>
                <a:gd name="connsiteX303" fmla="*/ 762343 w 897473"/>
                <a:gd name="connsiteY303" fmla="*/ 198277 h 539061"/>
                <a:gd name="connsiteX304" fmla="*/ 759524 w 897473"/>
                <a:gd name="connsiteY304" fmla="*/ 196362 h 539061"/>
                <a:gd name="connsiteX305" fmla="*/ 757342 w 897473"/>
                <a:gd name="connsiteY305" fmla="*/ 195305 h 539061"/>
                <a:gd name="connsiteX306" fmla="*/ 754885 w 897473"/>
                <a:gd name="connsiteY306" fmla="*/ 195076 h 539061"/>
                <a:gd name="connsiteX307" fmla="*/ 750103 w 897473"/>
                <a:gd name="connsiteY307" fmla="*/ 192076 h 539061"/>
                <a:gd name="connsiteX308" fmla="*/ 745960 w 897473"/>
                <a:gd name="connsiteY308" fmla="*/ 187999 h 539061"/>
                <a:gd name="connsiteX309" fmla="*/ 745350 w 897473"/>
                <a:gd name="connsiteY309" fmla="*/ 186218 h 539061"/>
                <a:gd name="connsiteX310" fmla="*/ 747741 w 897473"/>
                <a:gd name="connsiteY310" fmla="*/ 187999 h 539061"/>
                <a:gd name="connsiteX311" fmla="*/ 751551 w 897473"/>
                <a:gd name="connsiteY311" fmla="*/ 191152 h 539061"/>
                <a:gd name="connsiteX312" fmla="*/ 755676 w 897473"/>
                <a:gd name="connsiteY312" fmla="*/ 192162 h 539061"/>
                <a:gd name="connsiteX313" fmla="*/ 758905 w 897473"/>
                <a:gd name="connsiteY313" fmla="*/ 192609 h 539061"/>
                <a:gd name="connsiteX314" fmla="*/ 761971 w 897473"/>
                <a:gd name="connsiteY314" fmla="*/ 194409 h 539061"/>
                <a:gd name="connsiteX315" fmla="*/ 765581 w 897473"/>
                <a:gd name="connsiteY315" fmla="*/ 195219 h 539061"/>
                <a:gd name="connsiteX316" fmla="*/ 769753 w 897473"/>
                <a:gd name="connsiteY316" fmla="*/ 196657 h 539061"/>
                <a:gd name="connsiteX317" fmla="*/ 773583 w 897473"/>
                <a:gd name="connsiteY317" fmla="*/ 199334 h 539061"/>
                <a:gd name="connsiteX318" fmla="*/ 778316 w 897473"/>
                <a:gd name="connsiteY318" fmla="*/ 204792 h 539061"/>
                <a:gd name="connsiteX319" fmla="*/ 780621 w 897473"/>
                <a:gd name="connsiteY319" fmla="*/ 209678 h 539061"/>
                <a:gd name="connsiteX320" fmla="*/ 782203 w 897473"/>
                <a:gd name="connsiteY320" fmla="*/ 211526 h 539061"/>
                <a:gd name="connsiteX321" fmla="*/ 783079 w 897473"/>
                <a:gd name="connsiteY321" fmla="*/ 210326 h 539061"/>
                <a:gd name="connsiteX322" fmla="*/ 785022 w 897473"/>
                <a:gd name="connsiteY322" fmla="*/ 208678 h 539061"/>
                <a:gd name="connsiteX323" fmla="*/ 788632 w 897473"/>
                <a:gd name="connsiteY323" fmla="*/ 208611 h 539061"/>
                <a:gd name="connsiteX324" fmla="*/ 791832 w 897473"/>
                <a:gd name="connsiteY324" fmla="*/ 209830 h 539061"/>
                <a:gd name="connsiteX325" fmla="*/ 794556 w 897473"/>
                <a:gd name="connsiteY325" fmla="*/ 210688 h 539061"/>
                <a:gd name="connsiteX326" fmla="*/ 797309 w 897473"/>
                <a:gd name="connsiteY326" fmla="*/ 211316 h 539061"/>
                <a:gd name="connsiteX327" fmla="*/ 799881 w 897473"/>
                <a:gd name="connsiteY327" fmla="*/ 212555 h 539061"/>
                <a:gd name="connsiteX328" fmla="*/ 803195 w 897473"/>
                <a:gd name="connsiteY328" fmla="*/ 212240 h 539061"/>
                <a:gd name="connsiteX329" fmla="*/ 804701 w 897473"/>
                <a:gd name="connsiteY329" fmla="*/ 210592 h 539061"/>
                <a:gd name="connsiteX330" fmla="*/ 807063 w 897473"/>
                <a:gd name="connsiteY330" fmla="*/ 209583 h 539061"/>
                <a:gd name="connsiteX331" fmla="*/ 809901 w 897473"/>
                <a:gd name="connsiteY331" fmla="*/ 208611 h 539061"/>
                <a:gd name="connsiteX332" fmla="*/ 810015 w 897473"/>
                <a:gd name="connsiteY332" fmla="*/ 206782 h 539061"/>
                <a:gd name="connsiteX333" fmla="*/ 805530 w 897473"/>
                <a:gd name="connsiteY333" fmla="*/ 205458 h 539061"/>
                <a:gd name="connsiteX334" fmla="*/ 803225 w 897473"/>
                <a:gd name="connsiteY334" fmla="*/ 203973 h 539061"/>
                <a:gd name="connsiteX335" fmla="*/ 803472 w 897473"/>
                <a:gd name="connsiteY335" fmla="*/ 201944 h 539061"/>
                <a:gd name="connsiteX336" fmla="*/ 805120 w 897473"/>
                <a:gd name="connsiteY336" fmla="*/ 200391 h 539061"/>
                <a:gd name="connsiteX337" fmla="*/ 805187 w 897473"/>
                <a:gd name="connsiteY337" fmla="*/ 197505 h 539061"/>
                <a:gd name="connsiteX338" fmla="*/ 802548 w 897473"/>
                <a:gd name="connsiteY338" fmla="*/ 192028 h 539061"/>
                <a:gd name="connsiteX339" fmla="*/ 800386 w 897473"/>
                <a:gd name="connsiteY339" fmla="*/ 186208 h 539061"/>
                <a:gd name="connsiteX340" fmla="*/ 799510 w 897473"/>
                <a:gd name="connsiteY340" fmla="*/ 183056 h 539061"/>
                <a:gd name="connsiteX341" fmla="*/ 800319 w 897473"/>
                <a:gd name="connsiteY341" fmla="*/ 182198 h 539061"/>
                <a:gd name="connsiteX342" fmla="*/ 804129 w 897473"/>
                <a:gd name="connsiteY342" fmla="*/ 181570 h 539061"/>
                <a:gd name="connsiteX343" fmla="*/ 806291 w 897473"/>
                <a:gd name="connsiteY343" fmla="*/ 178188 h 539061"/>
                <a:gd name="connsiteX344" fmla="*/ 806110 w 897473"/>
                <a:gd name="connsiteY344" fmla="*/ 172130 h 539061"/>
                <a:gd name="connsiteX345" fmla="*/ 805253 w 897473"/>
                <a:gd name="connsiteY345" fmla="*/ 167987 h 539061"/>
                <a:gd name="connsiteX346" fmla="*/ 801281 w 897473"/>
                <a:gd name="connsiteY346" fmla="*/ 166054 h 539061"/>
                <a:gd name="connsiteX347" fmla="*/ 795852 w 897473"/>
                <a:gd name="connsiteY347" fmla="*/ 165177 h 539061"/>
                <a:gd name="connsiteX348" fmla="*/ 792585 w 897473"/>
                <a:gd name="connsiteY348" fmla="*/ 163129 h 539061"/>
                <a:gd name="connsiteX349" fmla="*/ 788642 w 897473"/>
                <a:gd name="connsiteY349" fmla="*/ 162120 h 539061"/>
                <a:gd name="connsiteX350" fmla="*/ 783660 w 897473"/>
                <a:gd name="connsiteY350" fmla="*/ 161643 h 539061"/>
                <a:gd name="connsiteX351" fmla="*/ 779831 w 897473"/>
                <a:gd name="connsiteY351" fmla="*/ 159910 h 539061"/>
                <a:gd name="connsiteX352" fmla="*/ 775954 w 897473"/>
                <a:gd name="connsiteY352" fmla="*/ 158043 h 539061"/>
                <a:gd name="connsiteX353" fmla="*/ 772440 w 897473"/>
                <a:gd name="connsiteY353" fmla="*/ 156871 h 539061"/>
                <a:gd name="connsiteX354" fmla="*/ 767687 w 897473"/>
                <a:gd name="connsiteY354" fmla="*/ 153176 h 539061"/>
                <a:gd name="connsiteX355" fmla="*/ 764648 w 897473"/>
                <a:gd name="connsiteY355" fmla="*/ 149975 h 539061"/>
                <a:gd name="connsiteX356" fmla="*/ 760886 w 897473"/>
                <a:gd name="connsiteY356" fmla="*/ 148442 h 539061"/>
                <a:gd name="connsiteX357" fmla="*/ 757371 w 897473"/>
                <a:gd name="connsiteY357" fmla="*/ 147518 h 539061"/>
                <a:gd name="connsiteX358" fmla="*/ 755342 w 897473"/>
                <a:gd name="connsiteY358" fmla="*/ 144384 h 539061"/>
                <a:gd name="connsiteX359" fmla="*/ 753675 w 897473"/>
                <a:gd name="connsiteY359" fmla="*/ 141993 h 539061"/>
                <a:gd name="connsiteX360" fmla="*/ 751037 w 897473"/>
                <a:gd name="connsiteY360" fmla="*/ 141774 h 539061"/>
                <a:gd name="connsiteX361" fmla="*/ 747655 w 897473"/>
                <a:gd name="connsiteY361" fmla="*/ 142517 h 539061"/>
                <a:gd name="connsiteX362" fmla="*/ 743779 w 897473"/>
                <a:gd name="connsiteY362" fmla="*/ 142879 h 539061"/>
                <a:gd name="connsiteX363" fmla="*/ 742560 w 897473"/>
                <a:gd name="connsiteY363" fmla="*/ 144613 h 539061"/>
                <a:gd name="connsiteX364" fmla="*/ 740798 w 897473"/>
                <a:gd name="connsiteY364" fmla="*/ 145013 h 539061"/>
                <a:gd name="connsiteX365" fmla="*/ 737597 w 897473"/>
                <a:gd name="connsiteY365" fmla="*/ 143527 h 539061"/>
                <a:gd name="connsiteX366" fmla="*/ 733625 w 897473"/>
                <a:gd name="connsiteY366" fmla="*/ 143279 h 539061"/>
                <a:gd name="connsiteX367" fmla="*/ 729187 w 897473"/>
                <a:gd name="connsiteY367" fmla="*/ 144546 h 539061"/>
                <a:gd name="connsiteX368" fmla="*/ 724967 w 897473"/>
                <a:gd name="connsiteY368" fmla="*/ 144679 h 539061"/>
                <a:gd name="connsiteX369" fmla="*/ 719557 w 897473"/>
                <a:gd name="connsiteY369" fmla="*/ 143175 h 539061"/>
                <a:gd name="connsiteX370" fmla="*/ 713651 w 897473"/>
                <a:gd name="connsiteY370" fmla="*/ 141889 h 539061"/>
                <a:gd name="connsiteX371" fmla="*/ 711194 w 897473"/>
                <a:gd name="connsiteY371" fmla="*/ 139298 h 539061"/>
                <a:gd name="connsiteX372" fmla="*/ 709822 w 897473"/>
                <a:gd name="connsiteY372" fmla="*/ 135850 h 539061"/>
                <a:gd name="connsiteX373" fmla="*/ 705383 w 897473"/>
                <a:gd name="connsiteY373" fmla="*/ 132287 h 539061"/>
                <a:gd name="connsiteX374" fmla="*/ 702202 w 897473"/>
                <a:gd name="connsiteY374" fmla="*/ 128820 h 539061"/>
                <a:gd name="connsiteX375" fmla="*/ 701392 w 897473"/>
                <a:gd name="connsiteY375" fmla="*/ 123477 h 539061"/>
                <a:gd name="connsiteX376" fmla="*/ 700621 w 897473"/>
                <a:gd name="connsiteY376" fmla="*/ 119400 h 539061"/>
                <a:gd name="connsiteX377" fmla="*/ 698592 w 897473"/>
                <a:gd name="connsiteY377" fmla="*/ 118143 h 539061"/>
                <a:gd name="connsiteX378" fmla="*/ 695915 w 897473"/>
                <a:gd name="connsiteY378" fmla="*/ 117400 h 539061"/>
                <a:gd name="connsiteX379" fmla="*/ 694087 w 897473"/>
                <a:gd name="connsiteY379" fmla="*/ 118933 h 539061"/>
                <a:gd name="connsiteX380" fmla="*/ 693363 w 897473"/>
                <a:gd name="connsiteY380" fmla="*/ 121686 h 539061"/>
                <a:gd name="connsiteX381" fmla="*/ 690858 w 897473"/>
                <a:gd name="connsiteY381" fmla="*/ 123629 h 539061"/>
                <a:gd name="connsiteX382" fmla="*/ 687315 w 897473"/>
                <a:gd name="connsiteY382" fmla="*/ 124705 h 539061"/>
                <a:gd name="connsiteX383" fmla="*/ 683600 w 897473"/>
                <a:gd name="connsiteY383" fmla="*/ 128249 h 539061"/>
                <a:gd name="connsiteX384" fmla="*/ 678437 w 897473"/>
                <a:gd name="connsiteY384" fmla="*/ 130325 h 539061"/>
                <a:gd name="connsiteX385" fmla="*/ 673227 w 897473"/>
                <a:gd name="connsiteY385" fmla="*/ 130211 h 539061"/>
                <a:gd name="connsiteX386" fmla="*/ 669369 w 897473"/>
                <a:gd name="connsiteY386" fmla="*/ 127734 h 539061"/>
                <a:gd name="connsiteX387" fmla="*/ 666055 w 897473"/>
                <a:gd name="connsiteY387" fmla="*/ 123267 h 539061"/>
                <a:gd name="connsiteX388" fmla="*/ 663912 w 897473"/>
                <a:gd name="connsiteY388" fmla="*/ 117676 h 539061"/>
                <a:gd name="connsiteX389" fmla="*/ 663826 w 897473"/>
                <a:gd name="connsiteY389" fmla="*/ 111923 h 539061"/>
                <a:gd name="connsiteX390" fmla="*/ 665360 w 897473"/>
                <a:gd name="connsiteY390" fmla="*/ 106037 h 539061"/>
                <a:gd name="connsiteX391" fmla="*/ 666017 w 897473"/>
                <a:gd name="connsiteY391" fmla="*/ 100512 h 539061"/>
                <a:gd name="connsiteX392" fmla="*/ 666760 w 897473"/>
                <a:gd name="connsiteY392" fmla="*/ 96140 h 539061"/>
                <a:gd name="connsiteX393" fmla="*/ 667055 w 897473"/>
                <a:gd name="connsiteY393" fmla="*/ 92016 h 539061"/>
                <a:gd name="connsiteX394" fmla="*/ 667912 w 897473"/>
                <a:gd name="connsiteY394" fmla="*/ 90234 h 539061"/>
                <a:gd name="connsiteX395" fmla="*/ 670075 w 897473"/>
                <a:gd name="connsiteY395" fmla="*/ 90644 h 539061"/>
                <a:gd name="connsiteX396" fmla="*/ 672598 w 897473"/>
                <a:gd name="connsiteY396" fmla="*/ 89272 h 539061"/>
                <a:gd name="connsiteX397" fmla="*/ 674561 w 897473"/>
                <a:gd name="connsiteY397" fmla="*/ 88682 h 539061"/>
                <a:gd name="connsiteX398" fmla="*/ 674266 w 897473"/>
                <a:gd name="connsiteY398" fmla="*/ 91301 h 539061"/>
                <a:gd name="connsiteX399" fmla="*/ 673703 w 897473"/>
                <a:gd name="connsiteY399" fmla="*/ 92444 h 539061"/>
                <a:gd name="connsiteX400" fmla="*/ 676894 w 897473"/>
                <a:gd name="connsiteY400" fmla="*/ 88701 h 539061"/>
                <a:gd name="connsiteX401" fmla="*/ 678361 w 897473"/>
                <a:gd name="connsiteY401" fmla="*/ 82538 h 539061"/>
                <a:gd name="connsiteX402" fmla="*/ 680447 w 897473"/>
                <a:gd name="connsiteY402" fmla="*/ 75166 h 539061"/>
                <a:gd name="connsiteX403" fmla="*/ 684095 w 897473"/>
                <a:gd name="connsiteY403" fmla="*/ 72213 h 539061"/>
                <a:gd name="connsiteX404" fmla="*/ 685153 w 897473"/>
                <a:gd name="connsiteY404" fmla="*/ 70546 h 539061"/>
                <a:gd name="connsiteX405" fmla="*/ 684486 w 897473"/>
                <a:gd name="connsiteY405" fmla="*/ 67670 h 539061"/>
                <a:gd name="connsiteX406" fmla="*/ 682762 w 897473"/>
                <a:gd name="connsiteY406" fmla="*/ 64384 h 539061"/>
                <a:gd name="connsiteX407" fmla="*/ 683143 w 897473"/>
                <a:gd name="connsiteY407" fmla="*/ 60793 h 539061"/>
                <a:gd name="connsiteX408" fmla="*/ 685381 w 897473"/>
                <a:gd name="connsiteY408" fmla="*/ 58173 h 539061"/>
                <a:gd name="connsiteX409" fmla="*/ 688591 w 897473"/>
                <a:gd name="connsiteY409" fmla="*/ 53554 h 539061"/>
                <a:gd name="connsiteX410" fmla="*/ 692830 w 897473"/>
                <a:gd name="connsiteY410" fmla="*/ 46134 h 539061"/>
                <a:gd name="connsiteX411" fmla="*/ 692477 w 897473"/>
                <a:gd name="connsiteY411" fmla="*/ 40685 h 539061"/>
                <a:gd name="connsiteX412" fmla="*/ 681533 w 897473"/>
                <a:gd name="connsiteY412" fmla="*/ 33313 h 539061"/>
                <a:gd name="connsiteX413" fmla="*/ 675837 w 897473"/>
                <a:gd name="connsiteY413" fmla="*/ 31132 h 539061"/>
                <a:gd name="connsiteX414" fmla="*/ 673751 w 897473"/>
                <a:gd name="connsiteY414" fmla="*/ 33446 h 539061"/>
                <a:gd name="connsiteX415" fmla="*/ 670675 w 897473"/>
                <a:gd name="connsiteY415" fmla="*/ 38342 h 539061"/>
                <a:gd name="connsiteX416" fmla="*/ 668160 w 897473"/>
                <a:gd name="connsiteY416" fmla="*/ 41067 h 539061"/>
                <a:gd name="connsiteX417" fmla="*/ 664359 w 897473"/>
                <a:gd name="connsiteY417" fmla="*/ 40314 h 539061"/>
                <a:gd name="connsiteX418" fmla="*/ 657815 w 897473"/>
                <a:gd name="connsiteY418" fmla="*/ 39904 h 539061"/>
                <a:gd name="connsiteX419" fmla="*/ 653120 w 897473"/>
                <a:gd name="connsiteY419" fmla="*/ 37542 h 539061"/>
                <a:gd name="connsiteX420" fmla="*/ 650367 w 897473"/>
                <a:gd name="connsiteY420" fmla="*/ 33275 h 539061"/>
                <a:gd name="connsiteX421" fmla="*/ 645776 w 897473"/>
                <a:gd name="connsiteY421" fmla="*/ 31322 h 539061"/>
                <a:gd name="connsiteX422" fmla="*/ 638461 w 897473"/>
                <a:gd name="connsiteY422" fmla="*/ 31475 h 539061"/>
                <a:gd name="connsiteX423" fmla="*/ 630812 w 897473"/>
                <a:gd name="connsiteY423" fmla="*/ 31913 h 539061"/>
                <a:gd name="connsiteX424" fmla="*/ 624907 w 897473"/>
                <a:gd name="connsiteY424" fmla="*/ 30837 h 539061"/>
                <a:gd name="connsiteX425" fmla="*/ 620849 w 897473"/>
                <a:gd name="connsiteY425" fmla="*/ 27932 h 539061"/>
                <a:gd name="connsiteX426" fmla="*/ 617125 w 897473"/>
                <a:gd name="connsiteY426" fmla="*/ 24493 h 539061"/>
                <a:gd name="connsiteX427" fmla="*/ 617173 w 897473"/>
                <a:gd name="connsiteY427" fmla="*/ 18359 h 539061"/>
                <a:gd name="connsiteX428" fmla="*/ 619897 w 897473"/>
                <a:gd name="connsiteY428" fmla="*/ 13996 h 539061"/>
                <a:gd name="connsiteX429" fmla="*/ 618896 w 897473"/>
                <a:gd name="connsiteY429" fmla="*/ 9377 h 539061"/>
                <a:gd name="connsiteX430" fmla="*/ 614867 w 897473"/>
                <a:gd name="connsiteY430" fmla="*/ 7605 h 539061"/>
                <a:gd name="connsiteX431" fmla="*/ 608581 w 897473"/>
                <a:gd name="connsiteY431" fmla="*/ 5348 h 539061"/>
                <a:gd name="connsiteX432" fmla="*/ 604704 w 897473"/>
                <a:gd name="connsiteY432" fmla="*/ 2366 h 539061"/>
                <a:gd name="connsiteX433" fmla="*/ 601675 w 897473"/>
                <a:gd name="connsiteY433" fmla="*/ 2805 h 539061"/>
                <a:gd name="connsiteX434" fmla="*/ 597646 w 897473"/>
                <a:gd name="connsiteY434" fmla="*/ 3262 h 539061"/>
                <a:gd name="connsiteX435" fmla="*/ 594103 w 897473"/>
                <a:gd name="connsiteY435" fmla="*/ 2443 h 539061"/>
                <a:gd name="connsiteX436" fmla="*/ 591331 w 897473"/>
                <a:gd name="connsiteY436" fmla="*/ 3443 h 539061"/>
                <a:gd name="connsiteX437" fmla="*/ 590093 w 897473"/>
                <a:gd name="connsiteY437" fmla="*/ 3852 h 539061"/>
                <a:gd name="connsiteX438" fmla="*/ 589302 w 897473"/>
                <a:gd name="connsiteY438" fmla="*/ 8586 h 53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</a:cxnLst>
              <a:rect l="l" t="t" r="r" b="b"/>
              <a:pathLst>
                <a:path w="897473" h="539061">
                  <a:moveTo>
                    <a:pt x="589302" y="8586"/>
                  </a:moveTo>
                  <a:cubicBezTo>
                    <a:pt x="588369" y="13711"/>
                    <a:pt x="586635" y="23293"/>
                    <a:pt x="585664" y="28284"/>
                  </a:cubicBezTo>
                  <a:cubicBezTo>
                    <a:pt x="584692" y="33275"/>
                    <a:pt x="584502" y="33656"/>
                    <a:pt x="584120" y="33675"/>
                  </a:cubicBezTo>
                  <a:cubicBezTo>
                    <a:pt x="583730" y="33694"/>
                    <a:pt x="583159" y="33342"/>
                    <a:pt x="581663" y="32494"/>
                  </a:cubicBezTo>
                  <a:cubicBezTo>
                    <a:pt x="580177" y="31646"/>
                    <a:pt x="577777" y="30294"/>
                    <a:pt x="569871" y="26293"/>
                  </a:cubicBezTo>
                  <a:cubicBezTo>
                    <a:pt x="561965" y="22293"/>
                    <a:pt x="548555" y="15644"/>
                    <a:pt x="538924" y="10796"/>
                  </a:cubicBezTo>
                  <a:cubicBezTo>
                    <a:pt x="529295" y="5948"/>
                    <a:pt x="523456" y="2909"/>
                    <a:pt x="520541" y="1395"/>
                  </a:cubicBezTo>
                  <a:cubicBezTo>
                    <a:pt x="517617" y="-129"/>
                    <a:pt x="517617" y="-129"/>
                    <a:pt x="517541" y="128"/>
                  </a:cubicBezTo>
                  <a:cubicBezTo>
                    <a:pt x="517465" y="376"/>
                    <a:pt x="517312" y="880"/>
                    <a:pt x="517293" y="2062"/>
                  </a:cubicBezTo>
                  <a:cubicBezTo>
                    <a:pt x="517275" y="3243"/>
                    <a:pt x="517388" y="5090"/>
                    <a:pt x="517779" y="6329"/>
                  </a:cubicBezTo>
                  <a:cubicBezTo>
                    <a:pt x="518170" y="7567"/>
                    <a:pt x="518817" y="8186"/>
                    <a:pt x="519131" y="9262"/>
                  </a:cubicBezTo>
                  <a:cubicBezTo>
                    <a:pt x="519437" y="10348"/>
                    <a:pt x="519398" y="11891"/>
                    <a:pt x="519846" y="13282"/>
                  </a:cubicBezTo>
                  <a:cubicBezTo>
                    <a:pt x="520284" y="14673"/>
                    <a:pt x="521218" y="15911"/>
                    <a:pt x="521532" y="17435"/>
                  </a:cubicBezTo>
                  <a:cubicBezTo>
                    <a:pt x="521836" y="18959"/>
                    <a:pt x="521532" y="20778"/>
                    <a:pt x="520503" y="22864"/>
                  </a:cubicBezTo>
                  <a:cubicBezTo>
                    <a:pt x="519484" y="24950"/>
                    <a:pt x="517741" y="27312"/>
                    <a:pt x="516969" y="28627"/>
                  </a:cubicBezTo>
                  <a:cubicBezTo>
                    <a:pt x="516198" y="29941"/>
                    <a:pt x="516389" y="30208"/>
                    <a:pt x="516932" y="30751"/>
                  </a:cubicBezTo>
                  <a:cubicBezTo>
                    <a:pt x="517475" y="31294"/>
                    <a:pt x="518360" y="32103"/>
                    <a:pt x="518284" y="33056"/>
                  </a:cubicBezTo>
                  <a:cubicBezTo>
                    <a:pt x="518208" y="33999"/>
                    <a:pt x="517160" y="35085"/>
                    <a:pt x="516484" y="36266"/>
                  </a:cubicBezTo>
                  <a:cubicBezTo>
                    <a:pt x="515807" y="37447"/>
                    <a:pt x="515493" y="38723"/>
                    <a:pt x="516141" y="39971"/>
                  </a:cubicBezTo>
                  <a:cubicBezTo>
                    <a:pt x="516779" y="41228"/>
                    <a:pt x="518360" y="42467"/>
                    <a:pt x="518846" y="43543"/>
                  </a:cubicBezTo>
                  <a:cubicBezTo>
                    <a:pt x="519331" y="44629"/>
                    <a:pt x="518713" y="45553"/>
                    <a:pt x="518170" y="46715"/>
                  </a:cubicBezTo>
                  <a:cubicBezTo>
                    <a:pt x="517627" y="47877"/>
                    <a:pt x="517160" y="49267"/>
                    <a:pt x="516141" y="50991"/>
                  </a:cubicBezTo>
                  <a:cubicBezTo>
                    <a:pt x="515112" y="52706"/>
                    <a:pt x="513531" y="54754"/>
                    <a:pt x="512026" y="57078"/>
                  </a:cubicBezTo>
                  <a:cubicBezTo>
                    <a:pt x="510521" y="59393"/>
                    <a:pt x="509092" y="61983"/>
                    <a:pt x="508387" y="63726"/>
                  </a:cubicBezTo>
                  <a:cubicBezTo>
                    <a:pt x="507692" y="65470"/>
                    <a:pt x="507730" y="66355"/>
                    <a:pt x="508007" y="66936"/>
                  </a:cubicBezTo>
                  <a:cubicBezTo>
                    <a:pt x="508273" y="67517"/>
                    <a:pt x="508778" y="67784"/>
                    <a:pt x="508797" y="68575"/>
                  </a:cubicBezTo>
                  <a:cubicBezTo>
                    <a:pt x="508816" y="69365"/>
                    <a:pt x="508350" y="70680"/>
                    <a:pt x="507559" y="72089"/>
                  </a:cubicBezTo>
                  <a:cubicBezTo>
                    <a:pt x="506768" y="73499"/>
                    <a:pt x="505644" y="75004"/>
                    <a:pt x="504406" y="76090"/>
                  </a:cubicBezTo>
                  <a:cubicBezTo>
                    <a:pt x="503168" y="77166"/>
                    <a:pt x="501825" y="77823"/>
                    <a:pt x="500739" y="79062"/>
                  </a:cubicBezTo>
                  <a:cubicBezTo>
                    <a:pt x="499653" y="80300"/>
                    <a:pt x="498843" y="82110"/>
                    <a:pt x="498225" y="83443"/>
                  </a:cubicBezTo>
                  <a:cubicBezTo>
                    <a:pt x="497605" y="84777"/>
                    <a:pt x="497176" y="85624"/>
                    <a:pt x="496348" y="86225"/>
                  </a:cubicBezTo>
                  <a:cubicBezTo>
                    <a:pt x="495519" y="86825"/>
                    <a:pt x="494281" y="87167"/>
                    <a:pt x="493567" y="87206"/>
                  </a:cubicBezTo>
                  <a:cubicBezTo>
                    <a:pt x="492852" y="87244"/>
                    <a:pt x="492662" y="86977"/>
                    <a:pt x="492214" y="87015"/>
                  </a:cubicBezTo>
                  <a:cubicBezTo>
                    <a:pt x="491766" y="87053"/>
                    <a:pt x="491071" y="87396"/>
                    <a:pt x="490356" y="88349"/>
                  </a:cubicBezTo>
                  <a:cubicBezTo>
                    <a:pt x="489643" y="89291"/>
                    <a:pt x="488909" y="90844"/>
                    <a:pt x="488137" y="92597"/>
                  </a:cubicBezTo>
                  <a:cubicBezTo>
                    <a:pt x="487366" y="94349"/>
                    <a:pt x="486556" y="96321"/>
                    <a:pt x="485642" y="99807"/>
                  </a:cubicBezTo>
                  <a:cubicBezTo>
                    <a:pt x="484737" y="103284"/>
                    <a:pt x="483727" y="108275"/>
                    <a:pt x="482841" y="110856"/>
                  </a:cubicBezTo>
                  <a:cubicBezTo>
                    <a:pt x="481956" y="113447"/>
                    <a:pt x="481174" y="113637"/>
                    <a:pt x="479203" y="112675"/>
                  </a:cubicBezTo>
                  <a:cubicBezTo>
                    <a:pt x="477231" y="111704"/>
                    <a:pt x="474069" y="109580"/>
                    <a:pt x="471649" y="108094"/>
                  </a:cubicBezTo>
                  <a:cubicBezTo>
                    <a:pt x="469230" y="106608"/>
                    <a:pt x="467573" y="105760"/>
                    <a:pt x="466592" y="105684"/>
                  </a:cubicBezTo>
                  <a:cubicBezTo>
                    <a:pt x="465611" y="105608"/>
                    <a:pt x="465296" y="106303"/>
                    <a:pt x="464992" y="107418"/>
                  </a:cubicBezTo>
                  <a:cubicBezTo>
                    <a:pt x="464677" y="108542"/>
                    <a:pt x="464373" y="110085"/>
                    <a:pt x="463753" y="111285"/>
                  </a:cubicBezTo>
                  <a:cubicBezTo>
                    <a:pt x="463134" y="112485"/>
                    <a:pt x="462210" y="113333"/>
                    <a:pt x="461629" y="114276"/>
                  </a:cubicBezTo>
                  <a:cubicBezTo>
                    <a:pt x="461048" y="115219"/>
                    <a:pt x="460820" y="116266"/>
                    <a:pt x="460601" y="117524"/>
                  </a:cubicBezTo>
                  <a:cubicBezTo>
                    <a:pt x="460391" y="118781"/>
                    <a:pt x="460191" y="120248"/>
                    <a:pt x="459943" y="121734"/>
                  </a:cubicBezTo>
                  <a:cubicBezTo>
                    <a:pt x="459696" y="123220"/>
                    <a:pt x="459382" y="124724"/>
                    <a:pt x="459543" y="126058"/>
                  </a:cubicBezTo>
                  <a:cubicBezTo>
                    <a:pt x="459696" y="127391"/>
                    <a:pt x="460315" y="128554"/>
                    <a:pt x="460353" y="129982"/>
                  </a:cubicBezTo>
                  <a:cubicBezTo>
                    <a:pt x="460391" y="131411"/>
                    <a:pt x="459848" y="133116"/>
                    <a:pt x="458886" y="134507"/>
                  </a:cubicBezTo>
                  <a:cubicBezTo>
                    <a:pt x="457914" y="135897"/>
                    <a:pt x="456524" y="136974"/>
                    <a:pt x="455791" y="138640"/>
                  </a:cubicBezTo>
                  <a:cubicBezTo>
                    <a:pt x="455057" y="140298"/>
                    <a:pt x="454981" y="142546"/>
                    <a:pt x="454905" y="144689"/>
                  </a:cubicBezTo>
                  <a:cubicBezTo>
                    <a:pt x="454828" y="146832"/>
                    <a:pt x="454752" y="148880"/>
                    <a:pt x="454305" y="150661"/>
                  </a:cubicBezTo>
                  <a:cubicBezTo>
                    <a:pt x="453857" y="152433"/>
                    <a:pt x="453047" y="153947"/>
                    <a:pt x="452704" y="155490"/>
                  </a:cubicBezTo>
                  <a:cubicBezTo>
                    <a:pt x="452352" y="157033"/>
                    <a:pt x="452476" y="158614"/>
                    <a:pt x="452314" y="160396"/>
                  </a:cubicBezTo>
                  <a:cubicBezTo>
                    <a:pt x="452162" y="162167"/>
                    <a:pt x="451733" y="164139"/>
                    <a:pt x="450323" y="166749"/>
                  </a:cubicBezTo>
                  <a:cubicBezTo>
                    <a:pt x="448914" y="169359"/>
                    <a:pt x="446513" y="172607"/>
                    <a:pt x="445046" y="174274"/>
                  </a:cubicBezTo>
                  <a:cubicBezTo>
                    <a:pt x="443580" y="175931"/>
                    <a:pt x="443037" y="176007"/>
                    <a:pt x="441912" y="175893"/>
                  </a:cubicBezTo>
                  <a:cubicBezTo>
                    <a:pt x="440789" y="175778"/>
                    <a:pt x="439093" y="175474"/>
                    <a:pt x="437503" y="175140"/>
                  </a:cubicBezTo>
                  <a:cubicBezTo>
                    <a:pt x="435921" y="174807"/>
                    <a:pt x="434455" y="174464"/>
                    <a:pt x="432073" y="174255"/>
                  </a:cubicBezTo>
                  <a:cubicBezTo>
                    <a:pt x="429692" y="174045"/>
                    <a:pt x="426416" y="173969"/>
                    <a:pt x="424224" y="173073"/>
                  </a:cubicBezTo>
                  <a:cubicBezTo>
                    <a:pt x="422043" y="172178"/>
                    <a:pt x="420958" y="170483"/>
                    <a:pt x="419662" y="168511"/>
                  </a:cubicBezTo>
                  <a:cubicBezTo>
                    <a:pt x="418367" y="166539"/>
                    <a:pt x="416861" y="164291"/>
                    <a:pt x="415385" y="162872"/>
                  </a:cubicBezTo>
                  <a:cubicBezTo>
                    <a:pt x="413919" y="161443"/>
                    <a:pt x="412490" y="160824"/>
                    <a:pt x="410232" y="159958"/>
                  </a:cubicBezTo>
                  <a:cubicBezTo>
                    <a:pt x="407966" y="159091"/>
                    <a:pt x="404879" y="157967"/>
                    <a:pt x="403003" y="157757"/>
                  </a:cubicBezTo>
                  <a:cubicBezTo>
                    <a:pt x="401126" y="157548"/>
                    <a:pt x="400469" y="158233"/>
                    <a:pt x="400374" y="159653"/>
                  </a:cubicBezTo>
                  <a:cubicBezTo>
                    <a:pt x="400279" y="161062"/>
                    <a:pt x="400746" y="163187"/>
                    <a:pt x="401241" y="164634"/>
                  </a:cubicBezTo>
                  <a:cubicBezTo>
                    <a:pt x="401746" y="166082"/>
                    <a:pt x="402289" y="166854"/>
                    <a:pt x="402136" y="167549"/>
                  </a:cubicBezTo>
                  <a:cubicBezTo>
                    <a:pt x="401984" y="168244"/>
                    <a:pt x="401126" y="168863"/>
                    <a:pt x="400650" y="169940"/>
                  </a:cubicBezTo>
                  <a:cubicBezTo>
                    <a:pt x="400164" y="171026"/>
                    <a:pt x="400050" y="172569"/>
                    <a:pt x="400364" y="174150"/>
                  </a:cubicBezTo>
                  <a:cubicBezTo>
                    <a:pt x="400669" y="175731"/>
                    <a:pt x="401403" y="177360"/>
                    <a:pt x="401450" y="179207"/>
                  </a:cubicBezTo>
                  <a:cubicBezTo>
                    <a:pt x="401489" y="181065"/>
                    <a:pt x="400831" y="183151"/>
                    <a:pt x="400479" y="185275"/>
                  </a:cubicBezTo>
                  <a:cubicBezTo>
                    <a:pt x="400126" y="187399"/>
                    <a:pt x="400088" y="189561"/>
                    <a:pt x="399469" y="190971"/>
                  </a:cubicBezTo>
                  <a:cubicBezTo>
                    <a:pt x="398850" y="192381"/>
                    <a:pt x="397659" y="193038"/>
                    <a:pt x="396688" y="193752"/>
                  </a:cubicBezTo>
                  <a:cubicBezTo>
                    <a:pt x="395716" y="194467"/>
                    <a:pt x="394983" y="195238"/>
                    <a:pt x="394297" y="196362"/>
                  </a:cubicBezTo>
                  <a:cubicBezTo>
                    <a:pt x="393602" y="197486"/>
                    <a:pt x="392944" y="198953"/>
                    <a:pt x="392573" y="200048"/>
                  </a:cubicBezTo>
                  <a:cubicBezTo>
                    <a:pt x="392201" y="201153"/>
                    <a:pt x="392125" y="201886"/>
                    <a:pt x="392592" y="203182"/>
                  </a:cubicBezTo>
                  <a:cubicBezTo>
                    <a:pt x="393059" y="204477"/>
                    <a:pt x="394059" y="206325"/>
                    <a:pt x="393563" y="208221"/>
                  </a:cubicBezTo>
                  <a:cubicBezTo>
                    <a:pt x="393059" y="210116"/>
                    <a:pt x="391049" y="212040"/>
                    <a:pt x="389039" y="215250"/>
                  </a:cubicBezTo>
                  <a:cubicBezTo>
                    <a:pt x="387030" y="218460"/>
                    <a:pt x="385020" y="222937"/>
                    <a:pt x="383943" y="225918"/>
                  </a:cubicBezTo>
                  <a:cubicBezTo>
                    <a:pt x="382858" y="228890"/>
                    <a:pt x="382705" y="230366"/>
                    <a:pt x="383382" y="231576"/>
                  </a:cubicBezTo>
                  <a:cubicBezTo>
                    <a:pt x="384058" y="232795"/>
                    <a:pt x="385563" y="233757"/>
                    <a:pt x="385781" y="234729"/>
                  </a:cubicBezTo>
                  <a:cubicBezTo>
                    <a:pt x="385991" y="235700"/>
                    <a:pt x="384915" y="236662"/>
                    <a:pt x="384162" y="238558"/>
                  </a:cubicBezTo>
                  <a:cubicBezTo>
                    <a:pt x="383410" y="240453"/>
                    <a:pt x="382982" y="243273"/>
                    <a:pt x="382248" y="245959"/>
                  </a:cubicBezTo>
                  <a:cubicBezTo>
                    <a:pt x="381514" y="248645"/>
                    <a:pt x="380467" y="251197"/>
                    <a:pt x="378266" y="254788"/>
                  </a:cubicBezTo>
                  <a:cubicBezTo>
                    <a:pt x="376066" y="258379"/>
                    <a:pt x="372704" y="263018"/>
                    <a:pt x="370342" y="266457"/>
                  </a:cubicBezTo>
                  <a:cubicBezTo>
                    <a:pt x="367989" y="269895"/>
                    <a:pt x="366627" y="272134"/>
                    <a:pt x="365912" y="273705"/>
                  </a:cubicBezTo>
                  <a:cubicBezTo>
                    <a:pt x="365198" y="275267"/>
                    <a:pt x="365122" y="276163"/>
                    <a:pt x="364465" y="277896"/>
                  </a:cubicBezTo>
                  <a:cubicBezTo>
                    <a:pt x="363808" y="279630"/>
                    <a:pt x="362569" y="282220"/>
                    <a:pt x="361988" y="283792"/>
                  </a:cubicBezTo>
                  <a:cubicBezTo>
                    <a:pt x="361407" y="285354"/>
                    <a:pt x="361483" y="285897"/>
                    <a:pt x="361617" y="286707"/>
                  </a:cubicBezTo>
                  <a:cubicBezTo>
                    <a:pt x="361750" y="287516"/>
                    <a:pt x="361950" y="288593"/>
                    <a:pt x="361483" y="289716"/>
                  </a:cubicBezTo>
                  <a:cubicBezTo>
                    <a:pt x="361017" y="290841"/>
                    <a:pt x="359902" y="292003"/>
                    <a:pt x="359493" y="293231"/>
                  </a:cubicBezTo>
                  <a:cubicBezTo>
                    <a:pt x="359092" y="294470"/>
                    <a:pt x="359398" y="295784"/>
                    <a:pt x="359245" y="297060"/>
                  </a:cubicBezTo>
                  <a:cubicBezTo>
                    <a:pt x="359092" y="298337"/>
                    <a:pt x="358473" y="299575"/>
                    <a:pt x="357931" y="300947"/>
                  </a:cubicBezTo>
                  <a:cubicBezTo>
                    <a:pt x="357388" y="302318"/>
                    <a:pt x="356921" y="303823"/>
                    <a:pt x="357626" y="305004"/>
                  </a:cubicBezTo>
                  <a:cubicBezTo>
                    <a:pt x="358321" y="306185"/>
                    <a:pt x="360178" y="307033"/>
                    <a:pt x="361912" y="307881"/>
                  </a:cubicBezTo>
                  <a:cubicBezTo>
                    <a:pt x="363655" y="308728"/>
                    <a:pt x="365275" y="309586"/>
                    <a:pt x="365617" y="311015"/>
                  </a:cubicBezTo>
                  <a:cubicBezTo>
                    <a:pt x="365960" y="312443"/>
                    <a:pt x="365036" y="314453"/>
                    <a:pt x="363398" y="316444"/>
                  </a:cubicBezTo>
                  <a:cubicBezTo>
                    <a:pt x="361750" y="318434"/>
                    <a:pt x="359398" y="320406"/>
                    <a:pt x="358664" y="321797"/>
                  </a:cubicBezTo>
                  <a:cubicBezTo>
                    <a:pt x="357931" y="323187"/>
                    <a:pt x="358816" y="323997"/>
                    <a:pt x="359378" y="324949"/>
                  </a:cubicBezTo>
                  <a:cubicBezTo>
                    <a:pt x="359941" y="325892"/>
                    <a:pt x="360169" y="326978"/>
                    <a:pt x="358835" y="329293"/>
                  </a:cubicBezTo>
                  <a:cubicBezTo>
                    <a:pt x="357502" y="331608"/>
                    <a:pt x="354607" y="335170"/>
                    <a:pt x="352244" y="337751"/>
                  </a:cubicBezTo>
                  <a:cubicBezTo>
                    <a:pt x="349892" y="340342"/>
                    <a:pt x="348072" y="341961"/>
                    <a:pt x="346453" y="343161"/>
                  </a:cubicBezTo>
                  <a:cubicBezTo>
                    <a:pt x="344824" y="344361"/>
                    <a:pt x="343396" y="345133"/>
                    <a:pt x="342081" y="345076"/>
                  </a:cubicBezTo>
                  <a:cubicBezTo>
                    <a:pt x="340767" y="345019"/>
                    <a:pt x="339566" y="344133"/>
                    <a:pt x="338795" y="343123"/>
                  </a:cubicBezTo>
                  <a:cubicBezTo>
                    <a:pt x="338023" y="342123"/>
                    <a:pt x="337671" y="340999"/>
                    <a:pt x="337119" y="340666"/>
                  </a:cubicBezTo>
                  <a:cubicBezTo>
                    <a:pt x="336557" y="340333"/>
                    <a:pt x="335785" y="340799"/>
                    <a:pt x="332965" y="343200"/>
                  </a:cubicBezTo>
                  <a:cubicBezTo>
                    <a:pt x="330146" y="345590"/>
                    <a:pt x="325269" y="349924"/>
                    <a:pt x="321774" y="353010"/>
                  </a:cubicBezTo>
                  <a:cubicBezTo>
                    <a:pt x="318278" y="356106"/>
                    <a:pt x="316154" y="357954"/>
                    <a:pt x="314468" y="358906"/>
                  </a:cubicBezTo>
                  <a:cubicBezTo>
                    <a:pt x="312782" y="359849"/>
                    <a:pt x="311553" y="359887"/>
                    <a:pt x="310744" y="359411"/>
                  </a:cubicBezTo>
                  <a:cubicBezTo>
                    <a:pt x="309934" y="358925"/>
                    <a:pt x="309544" y="357915"/>
                    <a:pt x="308905" y="357477"/>
                  </a:cubicBezTo>
                  <a:cubicBezTo>
                    <a:pt x="308267" y="357030"/>
                    <a:pt x="307382" y="357144"/>
                    <a:pt x="306219" y="356973"/>
                  </a:cubicBezTo>
                  <a:cubicBezTo>
                    <a:pt x="305057" y="356801"/>
                    <a:pt x="303628" y="356334"/>
                    <a:pt x="302743" y="356201"/>
                  </a:cubicBezTo>
                  <a:cubicBezTo>
                    <a:pt x="301848" y="356058"/>
                    <a:pt x="301505" y="356258"/>
                    <a:pt x="301162" y="356877"/>
                  </a:cubicBezTo>
                  <a:cubicBezTo>
                    <a:pt x="300819" y="357497"/>
                    <a:pt x="300466" y="358535"/>
                    <a:pt x="300314" y="359583"/>
                  </a:cubicBezTo>
                  <a:cubicBezTo>
                    <a:pt x="300162" y="360621"/>
                    <a:pt x="300199" y="361668"/>
                    <a:pt x="300705" y="362669"/>
                  </a:cubicBezTo>
                  <a:cubicBezTo>
                    <a:pt x="301209" y="363669"/>
                    <a:pt x="302171" y="364640"/>
                    <a:pt x="302533" y="365802"/>
                  </a:cubicBezTo>
                  <a:cubicBezTo>
                    <a:pt x="302904" y="366964"/>
                    <a:pt x="302667" y="368307"/>
                    <a:pt x="301123" y="370012"/>
                  </a:cubicBezTo>
                  <a:cubicBezTo>
                    <a:pt x="299580" y="371708"/>
                    <a:pt x="296714" y="373756"/>
                    <a:pt x="294675" y="374880"/>
                  </a:cubicBezTo>
                  <a:cubicBezTo>
                    <a:pt x="292627" y="376004"/>
                    <a:pt x="291389" y="376194"/>
                    <a:pt x="290208" y="376251"/>
                  </a:cubicBezTo>
                  <a:cubicBezTo>
                    <a:pt x="289027" y="376308"/>
                    <a:pt x="287903" y="376232"/>
                    <a:pt x="285360" y="377213"/>
                  </a:cubicBezTo>
                  <a:cubicBezTo>
                    <a:pt x="282807" y="378204"/>
                    <a:pt x="278825" y="380242"/>
                    <a:pt x="275854" y="382023"/>
                  </a:cubicBezTo>
                  <a:cubicBezTo>
                    <a:pt x="272882" y="383805"/>
                    <a:pt x="270910" y="385309"/>
                    <a:pt x="268700" y="386776"/>
                  </a:cubicBezTo>
                  <a:cubicBezTo>
                    <a:pt x="266500" y="388243"/>
                    <a:pt x="264062" y="389672"/>
                    <a:pt x="261728" y="389872"/>
                  </a:cubicBezTo>
                  <a:cubicBezTo>
                    <a:pt x="259385" y="390062"/>
                    <a:pt x="257146" y="389024"/>
                    <a:pt x="254889" y="387576"/>
                  </a:cubicBezTo>
                  <a:cubicBezTo>
                    <a:pt x="252631" y="386129"/>
                    <a:pt x="250345" y="384271"/>
                    <a:pt x="248669" y="383252"/>
                  </a:cubicBezTo>
                  <a:cubicBezTo>
                    <a:pt x="246983" y="382223"/>
                    <a:pt x="245907" y="382033"/>
                    <a:pt x="244821" y="382576"/>
                  </a:cubicBezTo>
                  <a:cubicBezTo>
                    <a:pt x="243735" y="383119"/>
                    <a:pt x="242659" y="384395"/>
                    <a:pt x="241811" y="385805"/>
                  </a:cubicBezTo>
                  <a:cubicBezTo>
                    <a:pt x="240963" y="387215"/>
                    <a:pt x="240344" y="388758"/>
                    <a:pt x="239611" y="389596"/>
                  </a:cubicBezTo>
                  <a:cubicBezTo>
                    <a:pt x="238878" y="390425"/>
                    <a:pt x="238030" y="390539"/>
                    <a:pt x="236906" y="391158"/>
                  </a:cubicBezTo>
                  <a:cubicBezTo>
                    <a:pt x="235782" y="391777"/>
                    <a:pt x="234391" y="392901"/>
                    <a:pt x="233372" y="393920"/>
                  </a:cubicBezTo>
                  <a:cubicBezTo>
                    <a:pt x="232353" y="394939"/>
                    <a:pt x="231686" y="395873"/>
                    <a:pt x="231267" y="397130"/>
                  </a:cubicBezTo>
                  <a:cubicBezTo>
                    <a:pt x="230848" y="398387"/>
                    <a:pt x="230648" y="399968"/>
                    <a:pt x="229296" y="401264"/>
                  </a:cubicBezTo>
                  <a:cubicBezTo>
                    <a:pt x="227943" y="402559"/>
                    <a:pt x="225428" y="403569"/>
                    <a:pt x="222552" y="404264"/>
                  </a:cubicBezTo>
                  <a:cubicBezTo>
                    <a:pt x="219675" y="404959"/>
                    <a:pt x="216427" y="405341"/>
                    <a:pt x="213446" y="404998"/>
                  </a:cubicBezTo>
                  <a:cubicBezTo>
                    <a:pt x="210474" y="404645"/>
                    <a:pt x="207769" y="403569"/>
                    <a:pt x="205388" y="402026"/>
                  </a:cubicBezTo>
                  <a:cubicBezTo>
                    <a:pt x="203016" y="400483"/>
                    <a:pt x="200958" y="398464"/>
                    <a:pt x="199053" y="397521"/>
                  </a:cubicBezTo>
                  <a:cubicBezTo>
                    <a:pt x="197139" y="396578"/>
                    <a:pt x="195367" y="396692"/>
                    <a:pt x="193681" y="396549"/>
                  </a:cubicBezTo>
                  <a:cubicBezTo>
                    <a:pt x="191996" y="396416"/>
                    <a:pt x="190414" y="396025"/>
                    <a:pt x="189243" y="395196"/>
                  </a:cubicBezTo>
                  <a:cubicBezTo>
                    <a:pt x="188061" y="394368"/>
                    <a:pt x="187290" y="393092"/>
                    <a:pt x="186185" y="392358"/>
                  </a:cubicBezTo>
                  <a:cubicBezTo>
                    <a:pt x="185080" y="391624"/>
                    <a:pt x="183652" y="391434"/>
                    <a:pt x="182242" y="390615"/>
                  </a:cubicBezTo>
                  <a:cubicBezTo>
                    <a:pt x="180832" y="389805"/>
                    <a:pt x="179442" y="388376"/>
                    <a:pt x="178451" y="386833"/>
                  </a:cubicBezTo>
                  <a:cubicBezTo>
                    <a:pt x="177460" y="385291"/>
                    <a:pt x="176889" y="383624"/>
                    <a:pt x="176441" y="381909"/>
                  </a:cubicBezTo>
                  <a:cubicBezTo>
                    <a:pt x="175994" y="380185"/>
                    <a:pt x="175689" y="378413"/>
                    <a:pt x="174717" y="377566"/>
                  </a:cubicBezTo>
                  <a:cubicBezTo>
                    <a:pt x="173746" y="376718"/>
                    <a:pt x="172126" y="376794"/>
                    <a:pt x="171107" y="376308"/>
                  </a:cubicBezTo>
                  <a:cubicBezTo>
                    <a:pt x="170078" y="375823"/>
                    <a:pt x="169659" y="374784"/>
                    <a:pt x="170078" y="373527"/>
                  </a:cubicBezTo>
                  <a:cubicBezTo>
                    <a:pt x="170497" y="372270"/>
                    <a:pt x="171783" y="370803"/>
                    <a:pt x="172498" y="369450"/>
                  </a:cubicBezTo>
                  <a:cubicBezTo>
                    <a:pt x="173212" y="368098"/>
                    <a:pt x="173365" y="366859"/>
                    <a:pt x="172765" y="366183"/>
                  </a:cubicBezTo>
                  <a:cubicBezTo>
                    <a:pt x="172193" y="365536"/>
                    <a:pt x="170955" y="365402"/>
                    <a:pt x="169545" y="365402"/>
                  </a:cubicBezTo>
                  <a:cubicBezTo>
                    <a:pt x="169288" y="365755"/>
                    <a:pt x="169011" y="366126"/>
                    <a:pt x="168726" y="366517"/>
                  </a:cubicBezTo>
                  <a:cubicBezTo>
                    <a:pt x="163564" y="373603"/>
                    <a:pt x="153943" y="386795"/>
                    <a:pt x="147399" y="395597"/>
                  </a:cubicBezTo>
                  <a:cubicBezTo>
                    <a:pt x="140856" y="404398"/>
                    <a:pt x="137370" y="408789"/>
                    <a:pt x="134379" y="411551"/>
                  </a:cubicBezTo>
                  <a:cubicBezTo>
                    <a:pt x="131388" y="414313"/>
                    <a:pt x="128883" y="415437"/>
                    <a:pt x="126301" y="416609"/>
                  </a:cubicBezTo>
                  <a:cubicBezTo>
                    <a:pt x="123720" y="417790"/>
                    <a:pt x="121063" y="419009"/>
                    <a:pt x="118091" y="421724"/>
                  </a:cubicBezTo>
                  <a:cubicBezTo>
                    <a:pt x="115119" y="424438"/>
                    <a:pt x="111852" y="428629"/>
                    <a:pt x="108756" y="431515"/>
                  </a:cubicBezTo>
                  <a:cubicBezTo>
                    <a:pt x="105661" y="434401"/>
                    <a:pt x="102746" y="435992"/>
                    <a:pt x="100698" y="437373"/>
                  </a:cubicBezTo>
                  <a:cubicBezTo>
                    <a:pt x="98651" y="438754"/>
                    <a:pt x="97479" y="439926"/>
                    <a:pt x="97146" y="441516"/>
                  </a:cubicBezTo>
                  <a:cubicBezTo>
                    <a:pt x="96812" y="443107"/>
                    <a:pt x="97326" y="445098"/>
                    <a:pt x="97346" y="447098"/>
                  </a:cubicBezTo>
                  <a:cubicBezTo>
                    <a:pt x="97374" y="449098"/>
                    <a:pt x="96907" y="451089"/>
                    <a:pt x="95983" y="452594"/>
                  </a:cubicBezTo>
                  <a:cubicBezTo>
                    <a:pt x="95060" y="454108"/>
                    <a:pt x="93678" y="455128"/>
                    <a:pt x="92307" y="456299"/>
                  </a:cubicBezTo>
                  <a:cubicBezTo>
                    <a:pt x="90926" y="457480"/>
                    <a:pt x="89545" y="458804"/>
                    <a:pt x="88592" y="460005"/>
                  </a:cubicBezTo>
                  <a:cubicBezTo>
                    <a:pt x="87640" y="461205"/>
                    <a:pt x="87135" y="462281"/>
                    <a:pt x="86678" y="463405"/>
                  </a:cubicBezTo>
                  <a:cubicBezTo>
                    <a:pt x="86220" y="464529"/>
                    <a:pt x="85811" y="465700"/>
                    <a:pt x="85858" y="466520"/>
                  </a:cubicBezTo>
                  <a:cubicBezTo>
                    <a:pt x="85906" y="467339"/>
                    <a:pt x="86420" y="467796"/>
                    <a:pt x="86268" y="469053"/>
                  </a:cubicBezTo>
                  <a:cubicBezTo>
                    <a:pt x="86116" y="470311"/>
                    <a:pt x="85297" y="472349"/>
                    <a:pt x="85011" y="474168"/>
                  </a:cubicBezTo>
                  <a:cubicBezTo>
                    <a:pt x="84725" y="475987"/>
                    <a:pt x="84982" y="477569"/>
                    <a:pt x="84801" y="478616"/>
                  </a:cubicBezTo>
                  <a:cubicBezTo>
                    <a:pt x="84620" y="479664"/>
                    <a:pt x="84011" y="480178"/>
                    <a:pt x="82553" y="481150"/>
                  </a:cubicBezTo>
                  <a:cubicBezTo>
                    <a:pt x="81096" y="482122"/>
                    <a:pt x="78791" y="483560"/>
                    <a:pt x="76362" y="484731"/>
                  </a:cubicBezTo>
                  <a:cubicBezTo>
                    <a:pt x="73933" y="485913"/>
                    <a:pt x="71371" y="486827"/>
                    <a:pt x="69228" y="487284"/>
                  </a:cubicBezTo>
                  <a:cubicBezTo>
                    <a:pt x="67075" y="487751"/>
                    <a:pt x="65342" y="487751"/>
                    <a:pt x="64065" y="488589"/>
                  </a:cubicBezTo>
                  <a:cubicBezTo>
                    <a:pt x="62789" y="489437"/>
                    <a:pt x="61970" y="491123"/>
                    <a:pt x="61255" y="492780"/>
                  </a:cubicBezTo>
                  <a:cubicBezTo>
                    <a:pt x="60541" y="494447"/>
                    <a:pt x="59922" y="496085"/>
                    <a:pt x="59589" y="497695"/>
                  </a:cubicBezTo>
                  <a:cubicBezTo>
                    <a:pt x="59255" y="499305"/>
                    <a:pt x="59207" y="500895"/>
                    <a:pt x="58846" y="502143"/>
                  </a:cubicBezTo>
                  <a:cubicBezTo>
                    <a:pt x="58484" y="503401"/>
                    <a:pt x="57817" y="504315"/>
                    <a:pt x="56464" y="505029"/>
                  </a:cubicBezTo>
                  <a:cubicBezTo>
                    <a:pt x="55112" y="505744"/>
                    <a:pt x="53064" y="506258"/>
                    <a:pt x="50302" y="507744"/>
                  </a:cubicBezTo>
                  <a:cubicBezTo>
                    <a:pt x="47539" y="509230"/>
                    <a:pt x="44063" y="511687"/>
                    <a:pt x="40662" y="514040"/>
                  </a:cubicBezTo>
                  <a:cubicBezTo>
                    <a:pt x="37262" y="516392"/>
                    <a:pt x="33938" y="518641"/>
                    <a:pt x="31252" y="520098"/>
                  </a:cubicBezTo>
                  <a:cubicBezTo>
                    <a:pt x="28566" y="521555"/>
                    <a:pt x="26518" y="522222"/>
                    <a:pt x="24146" y="522708"/>
                  </a:cubicBezTo>
                  <a:cubicBezTo>
                    <a:pt x="21765" y="523193"/>
                    <a:pt x="19060" y="523498"/>
                    <a:pt x="17088" y="524193"/>
                  </a:cubicBezTo>
                  <a:cubicBezTo>
                    <a:pt x="15116" y="524889"/>
                    <a:pt x="13888" y="525956"/>
                    <a:pt x="12487" y="527080"/>
                  </a:cubicBezTo>
                  <a:cubicBezTo>
                    <a:pt x="11087" y="528204"/>
                    <a:pt x="9497" y="529385"/>
                    <a:pt x="7601" y="530461"/>
                  </a:cubicBezTo>
                  <a:cubicBezTo>
                    <a:pt x="5705" y="531537"/>
                    <a:pt x="3505" y="532509"/>
                    <a:pt x="2229" y="533480"/>
                  </a:cubicBezTo>
                  <a:cubicBezTo>
                    <a:pt x="953" y="534452"/>
                    <a:pt x="591" y="535424"/>
                    <a:pt x="286" y="537166"/>
                  </a:cubicBezTo>
                  <a:cubicBezTo>
                    <a:pt x="191" y="537729"/>
                    <a:pt x="95" y="538367"/>
                    <a:pt x="0" y="539062"/>
                  </a:cubicBezTo>
                  <a:lnTo>
                    <a:pt x="46120" y="530023"/>
                  </a:lnTo>
                  <a:cubicBezTo>
                    <a:pt x="75257" y="524889"/>
                    <a:pt x="126854" y="515631"/>
                    <a:pt x="156124" y="510116"/>
                  </a:cubicBezTo>
                  <a:cubicBezTo>
                    <a:pt x="187805" y="504153"/>
                    <a:pt x="194824" y="502877"/>
                    <a:pt x="204321" y="498133"/>
                  </a:cubicBezTo>
                  <a:cubicBezTo>
                    <a:pt x="207274" y="496657"/>
                    <a:pt x="227152" y="492008"/>
                    <a:pt x="231458" y="494361"/>
                  </a:cubicBezTo>
                  <a:cubicBezTo>
                    <a:pt x="231572" y="494418"/>
                    <a:pt x="231686" y="494475"/>
                    <a:pt x="231819" y="494533"/>
                  </a:cubicBezTo>
                  <a:cubicBezTo>
                    <a:pt x="232905" y="494942"/>
                    <a:pt x="235087" y="494942"/>
                    <a:pt x="272872" y="488332"/>
                  </a:cubicBezTo>
                  <a:cubicBezTo>
                    <a:pt x="310658" y="481731"/>
                    <a:pt x="384038" y="468520"/>
                    <a:pt x="443474" y="456947"/>
                  </a:cubicBezTo>
                  <a:cubicBezTo>
                    <a:pt x="502901" y="445374"/>
                    <a:pt x="548373" y="435440"/>
                    <a:pt x="602428" y="422981"/>
                  </a:cubicBezTo>
                  <a:cubicBezTo>
                    <a:pt x="656482" y="410522"/>
                    <a:pt x="719109" y="395549"/>
                    <a:pt x="773507" y="381795"/>
                  </a:cubicBezTo>
                  <a:cubicBezTo>
                    <a:pt x="818979" y="370298"/>
                    <a:pt x="858698" y="359659"/>
                    <a:pt x="897474" y="349153"/>
                  </a:cubicBezTo>
                  <a:cubicBezTo>
                    <a:pt x="896693" y="347600"/>
                    <a:pt x="895960" y="346286"/>
                    <a:pt x="895483" y="345419"/>
                  </a:cubicBezTo>
                  <a:cubicBezTo>
                    <a:pt x="894693" y="343999"/>
                    <a:pt x="894607" y="343819"/>
                    <a:pt x="894293" y="342980"/>
                  </a:cubicBezTo>
                  <a:cubicBezTo>
                    <a:pt x="893988" y="342142"/>
                    <a:pt x="893455" y="340647"/>
                    <a:pt x="892531" y="338885"/>
                  </a:cubicBezTo>
                  <a:cubicBezTo>
                    <a:pt x="891616" y="337123"/>
                    <a:pt x="890302" y="335094"/>
                    <a:pt x="888864" y="333493"/>
                  </a:cubicBezTo>
                  <a:cubicBezTo>
                    <a:pt x="887425" y="331893"/>
                    <a:pt x="885844" y="330722"/>
                    <a:pt x="884511" y="329369"/>
                  </a:cubicBezTo>
                  <a:cubicBezTo>
                    <a:pt x="883177" y="328017"/>
                    <a:pt x="882101" y="326483"/>
                    <a:pt x="880186" y="322654"/>
                  </a:cubicBezTo>
                  <a:cubicBezTo>
                    <a:pt x="878272" y="318825"/>
                    <a:pt x="875519" y="312691"/>
                    <a:pt x="873652" y="308614"/>
                  </a:cubicBezTo>
                  <a:cubicBezTo>
                    <a:pt x="871776" y="304537"/>
                    <a:pt x="870785" y="302509"/>
                    <a:pt x="869776" y="301137"/>
                  </a:cubicBezTo>
                  <a:cubicBezTo>
                    <a:pt x="868766" y="299756"/>
                    <a:pt x="867728" y="299041"/>
                    <a:pt x="865994" y="299041"/>
                  </a:cubicBezTo>
                  <a:cubicBezTo>
                    <a:pt x="864260" y="299041"/>
                    <a:pt x="861822" y="299766"/>
                    <a:pt x="860241" y="300756"/>
                  </a:cubicBezTo>
                  <a:cubicBezTo>
                    <a:pt x="858660" y="301747"/>
                    <a:pt x="857946" y="303014"/>
                    <a:pt x="856364" y="303432"/>
                  </a:cubicBezTo>
                  <a:cubicBezTo>
                    <a:pt x="854783" y="303861"/>
                    <a:pt x="852345" y="303461"/>
                    <a:pt x="850507" y="303480"/>
                  </a:cubicBezTo>
                  <a:cubicBezTo>
                    <a:pt x="848658" y="303499"/>
                    <a:pt x="847402" y="303957"/>
                    <a:pt x="845792" y="303957"/>
                  </a:cubicBezTo>
                  <a:cubicBezTo>
                    <a:pt x="844191" y="303957"/>
                    <a:pt x="842258" y="303509"/>
                    <a:pt x="840134" y="302852"/>
                  </a:cubicBezTo>
                  <a:cubicBezTo>
                    <a:pt x="838019" y="302194"/>
                    <a:pt x="835714" y="301337"/>
                    <a:pt x="833714" y="301166"/>
                  </a:cubicBezTo>
                  <a:cubicBezTo>
                    <a:pt x="831704" y="300985"/>
                    <a:pt x="829999" y="301480"/>
                    <a:pt x="829065" y="302566"/>
                  </a:cubicBezTo>
                  <a:cubicBezTo>
                    <a:pt x="828142" y="303642"/>
                    <a:pt x="828009" y="305318"/>
                    <a:pt x="827846" y="306642"/>
                  </a:cubicBezTo>
                  <a:cubicBezTo>
                    <a:pt x="827694" y="307967"/>
                    <a:pt x="827513" y="308957"/>
                    <a:pt x="826703" y="310290"/>
                  </a:cubicBezTo>
                  <a:cubicBezTo>
                    <a:pt x="825894" y="311624"/>
                    <a:pt x="824446" y="313291"/>
                    <a:pt x="823027" y="313986"/>
                  </a:cubicBezTo>
                  <a:cubicBezTo>
                    <a:pt x="821608" y="314682"/>
                    <a:pt x="820207" y="314415"/>
                    <a:pt x="819103" y="314996"/>
                  </a:cubicBezTo>
                  <a:cubicBezTo>
                    <a:pt x="817997" y="315586"/>
                    <a:pt x="817188" y="317025"/>
                    <a:pt x="816235" y="317835"/>
                  </a:cubicBezTo>
                  <a:cubicBezTo>
                    <a:pt x="815292" y="318644"/>
                    <a:pt x="814206" y="318825"/>
                    <a:pt x="813597" y="317930"/>
                  </a:cubicBezTo>
                  <a:cubicBezTo>
                    <a:pt x="812987" y="317025"/>
                    <a:pt x="812854" y="315044"/>
                    <a:pt x="812378" y="313358"/>
                  </a:cubicBezTo>
                  <a:cubicBezTo>
                    <a:pt x="811901" y="311672"/>
                    <a:pt x="811092" y="310272"/>
                    <a:pt x="809311" y="308919"/>
                  </a:cubicBezTo>
                  <a:cubicBezTo>
                    <a:pt x="807530" y="307567"/>
                    <a:pt x="804787" y="306261"/>
                    <a:pt x="802596" y="304976"/>
                  </a:cubicBezTo>
                  <a:cubicBezTo>
                    <a:pt x="800405" y="303690"/>
                    <a:pt x="798786" y="302423"/>
                    <a:pt x="797119" y="301661"/>
                  </a:cubicBezTo>
                  <a:cubicBezTo>
                    <a:pt x="795452" y="300889"/>
                    <a:pt x="793737" y="300623"/>
                    <a:pt x="791756" y="300213"/>
                  </a:cubicBezTo>
                  <a:cubicBezTo>
                    <a:pt x="789775" y="299813"/>
                    <a:pt x="787517" y="299270"/>
                    <a:pt x="786708" y="298499"/>
                  </a:cubicBezTo>
                  <a:cubicBezTo>
                    <a:pt x="785898" y="297727"/>
                    <a:pt x="786527" y="296736"/>
                    <a:pt x="786660" y="295479"/>
                  </a:cubicBezTo>
                  <a:cubicBezTo>
                    <a:pt x="786794" y="294222"/>
                    <a:pt x="786441" y="292688"/>
                    <a:pt x="785784" y="291488"/>
                  </a:cubicBezTo>
                  <a:cubicBezTo>
                    <a:pt x="785127" y="290288"/>
                    <a:pt x="784184" y="289440"/>
                    <a:pt x="783622" y="288355"/>
                  </a:cubicBezTo>
                  <a:cubicBezTo>
                    <a:pt x="783060" y="287278"/>
                    <a:pt x="782879" y="285964"/>
                    <a:pt x="782603" y="284706"/>
                  </a:cubicBezTo>
                  <a:cubicBezTo>
                    <a:pt x="782336" y="283449"/>
                    <a:pt x="781974" y="282230"/>
                    <a:pt x="781298" y="281592"/>
                  </a:cubicBezTo>
                  <a:cubicBezTo>
                    <a:pt x="780621" y="280963"/>
                    <a:pt x="779631" y="280916"/>
                    <a:pt x="778935" y="281754"/>
                  </a:cubicBezTo>
                  <a:cubicBezTo>
                    <a:pt x="778240" y="282582"/>
                    <a:pt x="777831" y="284297"/>
                    <a:pt x="777135" y="285335"/>
                  </a:cubicBezTo>
                  <a:cubicBezTo>
                    <a:pt x="776440" y="286373"/>
                    <a:pt x="775450" y="286735"/>
                    <a:pt x="773983" y="286573"/>
                  </a:cubicBezTo>
                  <a:cubicBezTo>
                    <a:pt x="772516" y="286421"/>
                    <a:pt x="770582" y="285745"/>
                    <a:pt x="769973" y="285002"/>
                  </a:cubicBezTo>
                  <a:cubicBezTo>
                    <a:pt x="769363" y="284259"/>
                    <a:pt x="770087" y="283449"/>
                    <a:pt x="770830" y="282744"/>
                  </a:cubicBezTo>
                  <a:cubicBezTo>
                    <a:pt x="771573" y="282049"/>
                    <a:pt x="772335" y="281459"/>
                    <a:pt x="773325" y="280849"/>
                  </a:cubicBezTo>
                  <a:cubicBezTo>
                    <a:pt x="774316" y="280239"/>
                    <a:pt x="775535" y="279611"/>
                    <a:pt x="777183" y="279201"/>
                  </a:cubicBezTo>
                  <a:cubicBezTo>
                    <a:pt x="778831" y="278792"/>
                    <a:pt x="780898" y="278620"/>
                    <a:pt x="782707" y="278934"/>
                  </a:cubicBezTo>
                  <a:cubicBezTo>
                    <a:pt x="784508" y="279248"/>
                    <a:pt x="786041" y="280058"/>
                    <a:pt x="786851" y="281058"/>
                  </a:cubicBezTo>
                  <a:cubicBezTo>
                    <a:pt x="787660" y="282049"/>
                    <a:pt x="787756" y="283221"/>
                    <a:pt x="787727" y="284573"/>
                  </a:cubicBezTo>
                  <a:cubicBezTo>
                    <a:pt x="787708" y="285926"/>
                    <a:pt x="787575" y="287459"/>
                    <a:pt x="788003" y="288764"/>
                  </a:cubicBezTo>
                  <a:cubicBezTo>
                    <a:pt x="788432" y="290069"/>
                    <a:pt x="789422" y="291155"/>
                    <a:pt x="791137" y="292126"/>
                  </a:cubicBezTo>
                  <a:cubicBezTo>
                    <a:pt x="792851" y="293098"/>
                    <a:pt x="795280" y="293955"/>
                    <a:pt x="797090" y="294308"/>
                  </a:cubicBezTo>
                  <a:cubicBezTo>
                    <a:pt x="798891" y="294670"/>
                    <a:pt x="800062" y="294536"/>
                    <a:pt x="801300" y="294965"/>
                  </a:cubicBezTo>
                  <a:cubicBezTo>
                    <a:pt x="802539" y="295393"/>
                    <a:pt x="803844" y="296384"/>
                    <a:pt x="805224" y="297289"/>
                  </a:cubicBezTo>
                  <a:cubicBezTo>
                    <a:pt x="806606" y="298194"/>
                    <a:pt x="808044" y="299003"/>
                    <a:pt x="809549" y="300213"/>
                  </a:cubicBezTo>
                  <a:cubicBezTo>
                    <a:pt x="811054" y="301432"/>
                    <a:pt x="812635" y="303052"/>
                    <a:pt x="814121" y="304204"/>
                  </a:cubicBezTo>
                  <a:cubicBezTo>
                    <a:pt x="815607" y="305357"/>
                    <a:pt x="817007" y="306033"/>
                    <a:pt x="818226" y="305576"/>
                  </a:cubicBezTo>
                  <a:cubicBezTo>
                    <a:pt x="819446" y="305128"/>
                    <a:pt x="820483" y="303547"/>
                    <a:pt x="821541" y="302213"/>
                  </a:cubicBezTo>
                  <a:cubicBezTo>
                    <a:pt x="822598" y="300889"/>
                    <a:pt x="823684" y="299804"/>
                    <a:pt x="825056" y="299080"/>
                  </a:cubicBezTo>
                  <a:cubicBezTo>
                    <a:pt x="826427" y="298356"/>
                    <a:pt x="828094" y="297994"/>
                    <a:pt x="829161" y="297184"/>
                  </a:cubicBezTo>
                  <a:cubicBezTo>
                    <a:pt x="830218" y="296374"/>
                    <a:pt x="830675" y="295108"/>
                    <a:pt x="830961" y="293193"/>
                  </a:cubicBezTo>
                  <a:cubicBezTo>
                    <a:pt x="831257" y="291279"/>
                    <a:pt x="831390" y="288707"/>
                    <a:pt x="831390" y="286545"/>
                  </a:cubicBezTo>
                  <a:cubicBezTo>
                    <a:pt x="831390" y="284382"/>
                    <a:pt x="831257" y="282620"/>
                    <a:pt x="830666" y="281535"/>
                  </a:cubicBezTo>
                  <a:cubicBezTo>
                    <a:pt x="830075" y="280458"/>
                    <a:pt x="829047" y="280049"/>
                    <a:pt x="828275" y="279306"/>
                  </a:cubicBezTo>
                  <a:cubicBezTo>
                    <a:pt x="827503" y="278563"/>
                    <a:pt x="827018" y="277477"/>
                    <a:pt x="826018" y="277029"/>
                  </a:cubicBezTo>
                  <a:cubicBezTo>
                    <a:pt x="825027" y="276582"/>
                    <a:pt x="823541" y="276763"/>
                    <a:pt x="822208" y="276305"/>
                  </a:cubicBezTo>
                  <a:cubicBezTo>
                    <a:pt x="820874" y="275858"/>
                    <a:pt x="819703" y="274772"/>
                    <a:pt x="818512" y="274619"/>
                  </a:cubicBezTo>
                  <a:cubicBezTo>
                    <a:pt x="817321" y="274458"/>
                    <a:pt x="816102" y="275229"/>
                    <a:pt x="815197" y="274772"/>
                  </a:cubicBezTo>
                  <a:cubicBezTo>
                    <a:pt x="814292" y="274324"/>
                    <a:pt x="813711" y="272648"/>
                    <a:pt x="813197" y="271486"/>
                  </a:cubicBezTo>
                  <a:cubicBezTo>
                    <a:pt x="812683" y="270314"/>
                    <a:pt x="812225" y="269638"/>
                    <a:pt x="810968" y="269028"/>
                  </a:cubicBezTo>
                  <a:cubicBezTo>
                    <a:pt x="809711" y="268419"/>
                    <a:pt x="807634" y="267885"/>
                    <a:pt x="806234" y="268352"/>
                  </a:cubicBezTo>
                  <a:cubicBezTo>
                    <a:pt x="804834" y="268828"/>
                    <a:pt x="804120" y="270314"/>
                    <a:pt x="803396" y="270381"/>
                  </a:cubicBezTo>
                  <a:cubicBezTo>
                    <a:pt x="802672" y="270448"/>
                    <a:pt x="801958" y="269095"/>
                    <a:pt x="802224" y="268371"/>
                  </a:cubicBezTo>
                  <a:cubicBezTo>
                    <a:pt x="802491" y="267647"/>
                    <a:pt x="803758" y="267561"/>
                    <a:pt x="804681" y="267152"/>
                  </a:cubicBezTo>
                  <a:cubicBezTo>
                    <a:pt x="805606" y="266742"/>
                    <a:pt x="806196" y="266028"/>
                    <a:pt x="806844" y="265304"/>
                  </a:cubicBezTo>
                  <a:cubicBezTo>
                    <a:pt x="807501" y="264580"/>
                    <a:pt x="808225" y="263866"/>
                    <a:pt x="809102" y="263342"/>
                  </a:cubicBezTo>
                  <a:cubicBezTo>
                    <a:pt x="809978" y="262827"/>
                    <a:pt x="811016" y="262504"/>
                    <a:pt x="811854" y="261970"/>
                  </a:cubicBezTo>
                  <a:cubicBezTo>
                    <a:pt x="812692" y="261427"/>
                    <a:pt x="813321" y="260665"/>
                    <a:pt x="813159" y="260008"/>
                  </a:cubicBezTo>
                  <a:cubicBezTo>
                    <a:pt x="812997" y="259351"/>
                    <a:pt x="812054" y="258817"/>
                    <a:pt x="811311" y="257960"/>
                  </a:cubicBezTo>
                  <a:cubicBezTo>
                    <a:pt x="810568" y="257103"/>
                    <a:pt x="810025" y="255931"/>
                    <a:pt x="809235" y="254988"/>
                  </a:cubicBezTo>
                  <a:cubicBezTo>
                    <a:pt x="808444" y="254036"/>
                    <a:pt x="807406" y="253322"/>
                    <a:pt x="806215" y="252579"/>
                  </a:cubicBezTo>
                  <a:cubicBezTo>
                    <a:pt x="805015" y="251836"/>
                    <a:pt x="803662" y="251064"/>
                    <a:pt x="802995" y="250026"/>
                  </a:cubicBezTo>
                  <a:cubicBezTo>
                    <a:pt x="802319" y="248988"/>
                    <a:pt x="802319" y="247683"/>
                    <a:pt x="802519" y="246578"/>
                  </a:cubicBezTo>
                  <a:cubicBezTo>
                    <a:pt x="802719" y="245473"/>
                    <a:pt x="803129" y="244568"/>
                    <a:pt x="803510" y="244273"/>
                  </a:cubicBezTo>
                  <a:cubicBezTo>
                    <a:pt x="803891" y="243978"/>
                    <a:pt x="804253" y="244301"/>
                    <a:pt x="805044" y="244701"/>
                  </a:cubicBezTo>
                  <a:cubicBezTo>
                    <a:pt x="805834" y="245111"/>
                    <a:pt x="807053" y="245606"/>
                    <a:pt x="808225" y="245854"/>
                  </a:cubicBezTo>
                  <a:cubicBezTo>
                    <a:pt x="809396" y="246102"/>
                    <a:pt x="810521" y="246102"/>
                    <a:pt x="812035" y="246845"/>
                  </a:cubicBezTo>
                  <a:cubicBezTo>
                    <a:pt x="813550" y="247587"/>
                    <a:pt x="815435" y="249073"/>
                    <a:pt x="816931" y="250226"/>
                  </a:cubicBezTo>
                  <a:cubicBezTo>
                    <a:pt x="818417" y="251379"/>
                    <a:pt x="819503" y="252188"/>
                    <a:pt x="820246" y="251940"/>
                  </a:cubicBezTo>
                  <a:cubicBezTo>
                    <a:pt x="820989" y="251693"/>
                    <a:pt x="821398" y="250388"/>
                    <a:pt x="821579" y="249188"/>
                  </a:cubicBezTo>
                  <a:cubicBezTo>
                    <a:pt x="821760" y="247997"/>
                    <a:pt x="821712" y="246911"/>
                    <a:pt x="822027" y="245673"/>
                  </a:cubicBezTo>
                  <a:cubicBezTo>
                    <a:pt x="822341" y="244435"/>
                    <a:pt x="823018" y="243035"/>
                    <a:pt x="823065" y="241501"/>
                  </a:cubicBezTo>
                  <a:cubicBezTo>
                    <a:pt x="823112" y="239967"/>
                    <a:pt x="822522" y="238301"/>
                    <a:pt x="821484" y="236472"/>
                  </a:cubicBezTo>
                  <a:cubicBezTo>
                    <a:pt x="820446" y="234643"/>
                    <a:pt x="818960" y="232662"/>
                    <a:pt x="817988" y="230947"/>
                  </a:cubicBezTo>
                  <a:cubicBezTo>
                    <a:pt x="817017" y="229233"/>
                    <a:pt x="816569" y="227795"/>
                    <a:pt x="816026" y="226528"/>
                  </a:cubicBezTo>
                  <a:cubicBezTo>
                    <a:pt x="815483" y="225261"/>
                    <a:pt x="814854" y="224185"/>
                    <a:pt x="814064" y="224089"/>
                  </a:cubicBezTo>
                  <a:cubicBezTo>
                    <a:pt x="813273" y="224004"/>
                    <a:pt x="812330" y="224899"/>
                    <a:pt x="811607" y="225623"/>
                  </a:cubicBezTo>
                  <a:cubicBezTo>
                    <a:pt x="810882" y="226347"/>
                    <a:pt x="810387" y="226880"/>
                    <a:pt x="809530" y="226880"/>
                  </a:cubicBezTo>
                  <a:cubicBezTo>
                    <a:pt x="808672" y="226880"/>
                    <a:pt x="807453" y="226337"/>
                    <a:pt x="806691" y="225775"/>
                  </a:cubicBezTo>
                  <a:cubicBezTo>
                    <a:pt x="805920" y="225213"/>
                    <a:pt x="805606" y="224632"/>
                    <a:pt x="805787" y="223927"/>
                  </a:cubicBezTo>
                  <a:cubicBezTo>
                    <a:pt x="805967" y="223232"/>
                    <a:pt x="806644" y="222413"/>
                    <a:pt x="807453" y="221556"/>
                  </a:cubicBezTo>
                  <a:cubicBezTo>
                    <a:pt x="808263" y="220698"/>
                    <a:pt x="809215" y="219803"/>
                    <a:pt x="809596" y="219060"/>
                  </a:cubicBezTo>
                  <a:cubicBezTo>
                    <a:pt x="809978" y="218317"/>
                    <a:pt x="809797" y="217727"/>
                    <a:pt x="808511" y="217327"/>
                  </a:cubicBezTo>
                  <a:cubicBezTo>
                    <a:pt x="807225" y="216927"/>
                    <a:pt x="804834" y="216698"/>
                    <a:pt x="803148" y="216746"/>
                  </a:cubicBezTo>
                  <a:cubicBezTo>
                    <a:pt x="801462" y="216793"/>
                    <a:pt x="800472" y="217108"/>
                    <a:pt x="799567" y="217403"/>
                  </a:cubicBezTo>
                  <a:cubicBezTo>
                    <a:pt x="798662" y="217698"/>
                    <a:pt x="797852" y="217965"/>
                    <a:pt x="797090" y="217565"/>
                  </a:cubicBezTo>
                  <a:cubicBezTo>
                    <a:pt x="796319" y="217155"/>
                    <a:pt x="795604" y="216079"/>
                    <a:pt x="794966" y="215450"/>
                  </a:cubicBezTo>
                  <a:cubicBezTo>
                    <a:pt x="794337" y="214821"/>
                    <a:pt x="793794" y="214641"/>
                    <a:pt x="792775" y="214498"/>
                  </a:cubicBezTo>
                  <a:cubicBezTo>
                    <a:pt x="791766" y="214364"/>
                    <a:pt x="790270" y="214279"/>
                    <a:pt x="788832" y="214279"/>
                  </a:cubicBezTo>
                  <a:cubicBezTo>
                    <a:pt x="787384" y="214279"/>
                    <a:pt x="785994" y="214364"/>
                    <a:pt x="784860" y="214660"/>
                  </a:cubicBezTo>
                  <a:cubicBezTo>
                    <a:pt x="783736" y="214955"/>
                    <a:pt x="782879" y="215450"/>
                    <a:pt x="782003" y="215383"/>
                  </a:cubicBezTo>
                  <a:cubicBezTo>
                    <a:pt x="781126" y="215317"/>
                    <a:pt x="780221" y="214688"/>
                    <a:pt x="779231" y="213983"/>
                  </a:cubicBezTo>
                  <a:cubicBezTo>
                    <a:pt x="778240" y="213288"/>
                    <a:pt x="777155" y="212517"/>
                    <a:pt x="776345" y="211659"/>
                  </a:cubicBezTo>
                  <a:cubicBezTo>
                    <a:pt x="775535" y="210802"/>
                    <a:pt x="774992" y="209859"/>
                    <a:pt x="774316" y="208621"/>
                  </a:cubicBezTo>
                  <a:cubicBezTo>
                    <a:pt x="773640" y="207383"/>
                    <a:pt x="772830" y="205849"/>
                    <a:pt x="771992" y="204296"/>
                  </a:cubicBezTo>
                  <a:cubicBezTo>
                    <a:pt x="771154" y="202744"/>
                    <a:pt x="770306" y="201163"/>
                    <a:pt x="769306" y="200105"/>
                  </a:cubicBezTo>
                  <a:cubicBezTo>
                    <a:pt x="768315" y="199048"/>
                    <a:pt x="767191" y="198505"/>
                    <a:pt x="765972" y="198391"/>
                  </a:cubicBezTo>
                  <a:cubicBezTo>
                    <a:pt x="764753" y="198277"/>
                    <a:pt x="763448" y="198600"/>
                    <a:pt x="762343" y="198277"/>
                  </a:cubicBezTo>
                  <a:cubicBezTo>
                    <a:pt x="761238" y="197962"/>
                    <a:pt x="760333" y="197010"/>
                    <a:pt x="759524" y="196362"/>
                  </a:cubicBezTo>
                  <a:cubicBezTo>
                    <a:pt x="758714" y="195705"/>
                    <a:pt x="757990" y="195352"/>
                    <a:pt x="757342" y="195305"/>
                  </a:cubicBezTo>
                  <a:cubicBezTo>
                    <a:pt x="756685" y="195257"/>
                    <a:pt x="756104" y="195533"/>
                    <a:pt x="754885" y="195076"/>
                  </a:cubicBezTo>
                  <a:cubicBezTo>
                    <a:pt x="753666" y="194629"/>
                    <a:pt x="751818" y="193457"/>
                    <a:pt x="750103" y="192076"/>
                  </a:cubicBezTo>
                  <a:cubicBezTo>
                    <a:pt x="748389" y="190695"/>
                    <a:pt x="746808" y="189123"/>
                    <a:pt x="745960" y="187999"/>
                  </a:cubicBezTo>
                  <a:cubicBezTo>
                    <a:pt x="745103" y="186875"/>
                    <a:pt x="744969" y="186199"/>
                    <a:pt x="745350" y="186218"/>
                  </a:cubicBezTo>
                  <a:cubicBezTo>
                    <a:pt x="745732" y="186237"/>
                    <a:pt x="746636" y="186961"/>
                    <a:pt x="747741" y="187999"/>
                  </a:cubicBezTo>
                  <a:cubicBezTo>
                    <a:pt x="748846" y="189037"/>
                    <a:pt x="750151" y="190390"/>
                    <a:pt x="751551" y="191152"/>
                  </a:cubicBezTo>
                  <a:cubicBezTo>
                    <a:pt x="752951" y="191923"/>
                    <a:pt x="754437" y="192095"/>
                    <a:pt x="755676" y="192162"/>
                  </a:cubicBezTo>
                  <a:cubicBezTo>
                    <a:pt x="756914" y="192228"/>
                    <a:pt x="757905" y="192190"/>
                    <a:pt x="758905" y="192609"/>
                  </a:cubicBezTo>
                  <a:cubicBezTo>
                    <a:pt x="759895" y="193038"/>
                    <a:pt x="760886" y="193943"/>
                    <a:pt x="761971" y="194409"/>
                  </a:cubicBezTo>
                  <a:cubicBezTo>
                    <a:pt x="763057" y="194886"/>
                    <a:pt x="764229" y="194933"/>
                    <a:pt x="765581" y="195219"/>
                  </a:cubicBezTo>
                  <a:cubicBezTo>
                    <a:pt x="766934" y="195514"/>
                    <a:pt x="768467" y="196048"/>
                    <a:pt x="769753" y="196657"/>
                  </a:cubicBezTo>
                  <a:cubicBezTo>
                    <a:pt x="771039" y="197267"/>
                    <a:pt x="772078" y="197943"/>
                    <a:pt x="773583" y="199334"/>
                  </a:cubicBezTo>
                  <a:cubicBezTo>
                    <a:pt x="775097" y="200734"/>
                    <a:pt x="777078" y="202849"/>
                    <a:pt x="778316" y="204792"/>
                  </a:cubicBezTo>
                  <a:cubicBezTo>
                    <a:pt x="779554" y="206735"/>
                    <a:pt x="780050" y="208487"/>
                    <a:pt x="780621" y="209678"/>
                  </a:cubicBezTo>
                  <a:cubicBezTo>
                    <a:pt x="781183" y="210869"/>
                    <a:pt x="781812" y="211507"/>
                    <a:pt x="782203" y="211526"/>
                  </a:cubicBezTo>
                  <a:cubicBezTo>
                    <a:pt x="782583" y="211545"/>
                    <a:pt x="782717" y="210964"/>
                    <a:pt x="783079" y="210326"/>
                  </a:cubicBezTo>
                  <a:cubicBezTo>
                    <a:pt x="783441" y="209697"/>
                    <a:pt x="784022" y="209021"/>
                    <a:pt x="785022" y="208678"/>
                  </a:cubicBezTo>
                  <a:cubicBezTo>
                    <a:pt x="786013" y="208345"/>
                    <a:pt x="787413" y="208345"/>
                    <a:pt x="788632" y="208611"/>
                  </a:cubicBezTo>
                  <a:cubicBezTo>
                    <a:pt x="789851" y="208878"/>
                    <a:pt x="790889" y="209421"/>
                    <a:pt x="791832" y="209830"/>
                  </a:cubicBezTo>
                  <a:cubicBezTo>
                    <a:pt x="792775" y="210240"/>
                    <a:pt x="793633" y="210507"/>
                    <a:pt x="794556" y="210688"/>
                  </a:cubicBezTo>
                  <a:cubicBezTo>
                    <a:pt x="795480" y="210869"/>
                    <a:pt x="796471" y="210954"/>
                    <a:pt x="797309" y="211316"/>
                  </a:cubicBezTo>
                  <a:cubicBezTo>
                    <a:pt x="798148" y="211678"/>
                    <a:pt x="798824" y="212307"/>
                    <a:pt x="799881" y="212555"/>
                  </a:cubicBezTo>
                  <a:cubicBezTo>
                    <a:pt x="800938" y="212802"/>
                    <a:pt x="802386" y="212669"/>
                    <a:pt x="803195" y="212240"/>
                  </a:cubicBezTo>
                  <a:cubicBezTo>
                    <a:pt x="804005" y="211812"/>
                    <a:pt x="804186" y="211088"/>
                    <a:pt x="804701" y="210592"/>
                  </a:cubicBezTo>
                  <a:cubicBezTo>
                    <a:pt x="805224" y="210097"/>
                    <a:pt x="806072" y="209821"/>
                    <a:pt x="807063" y="209583"/>
                  </a:cubicBezTo>
                  <a:cubicBezTo>
                    <a:pt x="808053" y="209335"/>
                    <a:pt x="809187" y="209107"/>
                    <a:pt x="809901" y="208611"/>
                  </a:cubicBezTo>
                  <a:cubicBezTo>
                    <a:pt x="810625" y="208116"/>
                    <a:pt x="810940" y="207344"/>
                    <a:pt x="810015" y="206782"/>
                  </a:cubicBezTo>
                  <a:cubicBezTo>
                    <a:pt x="809092" y="206220"/>
                    <a:pt x="806930" y="205858"/>
                    <a:pt x="805530" y="205458"/>
                  </a:cubicBezTo>
                  <a:cubicBezTo>
                    <a:pt x="804129" y="205049"/>
                    <a:pt x="803501" y="204601"/>
                    <a:pt x="803225" y="203973"/>
                  </a:cubicBezTo>
                  <a:cubicBezTo>
                    <a:pt x="802958" y="203344"/>
                    <a:pt x="803043" y="202534"/>
                    <a:pt x="803472" y="201944"/>
                  </a:cubicBezTo>
                  <a:cubicBezTo>
                    <a:pt x="803901" y="201353"/>
                    <a:pt x="804672" y="200991"/>
                    <a:pt x="805120" y="200391"/>
                  </a:cubicBezTo>
                  <a:cubicBezTo>
                    <a:pt x="805567" y="199782"/>
                    <a:pt x="805701" y="198924"/>
                    <a:pt x="805187" y="197505"/>
                  </a:cubicBezTo>
                  <a:cubicBezTo>
                    <a:pt x="804672" y="196086"/>
                    <a:pt x="803501" y="194105"/>
                    <a:pt x="802548" y="192028"/>
                  </a:cubicBezTo>
                  <a:cubicBezTo>
                    <a:pt x="801605" y="189952"/>
                    <a:pt x="800881" y="187790"/>
                    <a:pt x="800386" y="186208"/>
                  </a:cubicBezTo>
                  <a:cubicBezTo>
                    <a:pt x="799890" y="184637"/>
                    <a:pt x="799624" y="183637"/>
                    <a:pt x="799510" y="183056"/>
                  </a:cubicBezTo>
                  <a:cubicBezTo>
                    <a:pt x="799395" y="182475"/>
                    <a:pt x="799443" y="182294"/>
                    <a:pt x="800319" y="182198"/>
                  </a:cubicBezTo>
                  <a:cubicBezTo>
                    <a:pt x="801196" y="182113"/>
                    <a:pt x="802910" y="182113"/>
                    <a:pt x="804129" y="181570"/>
                  </a:cubicBezTo>
                  <a:cubicBezTo>
                    <a:pt x="805348" y="181027"/>
                    <a:pt x="806063" y="179950"/>
                    <a:pt x="806291" y="178188"/>
                  </a:cubicBezTo>
                  <a:cubicBezTo>
                    <a:pt x="806520" y="176426"/>
                    <a:pt x="806244" y="173997"/>
                    <a:pt x="806110" y="172130"/>
                  </a:cubicBezTo>
                  <a:cubicBezTo>
                    <a:pt x="805977" y="170264"/>
                    <a:pt x="805977" y="168949"/>
                    <a:pt x="805253" y="167987"/>
                  </a:cubicBezTo>
                  <a:cubicBezTo>
                    <a:pt x="804529" y="167016"/>
                    <a:pt x="803091" y="166387"/>
                    <a:pt x="801281" y="166054"/>
                  </a:cubicBezTo>
                  <a:cubicBezTo>
                    <a:pt x="799481" y="165711"/>
                    <a:pt x="797319" y="165673"/>
                    <a:pt x="795852" y="165177"/>
                  </a:cubicBezTo>
                  <a:cubicBezTo>
                    <a:pt x="794385" y="164682"/>
                    <a:pt x="793623" y="163739"/>
                    <a:pt x="792585" y="163129"/>
                  </a:cubicBezTo>
                  <a:cubicBezTo>
                    <a:pt x="791547" y="162520"/>
                    <a:pt x="790242" y="162253"/>
                    <a:pt x="788642" y="162120"/>
                  </a:cubicBezTo>
                  <a:cubicBezTo>
                    <a:pt x="787041" y="161986"/>
                    <a:pt x="785146" y="161986"/>
                    <a:pt x="783660" y="161643"/>
                  </a:cubicBezTo>
                  <a:cubicBezTo>
                    <a:pt x="782174" y="161301"/>
                    <a:pt x="781088" y="160624"/>
                    <a:pt x="779831" y="159910"/>
                  </a:cubicBezTo>
                  <a:cubicBezTo>
                    <a:pt x="778574" y="159186"/>
                    <a:pt x="777126" y="158424"/>
                    <a:pt x="775954" y="158043"/>
                  </a:cubicBezTo>
                  <a:cubicBezTo>
                    <a:pt x="774783" y="157662"/>
                    <a:pt x="773878" y="157662"/>
                    <a:pt x="772440" y="156871"/>
                  </a:cubicBezTo>
                  <a:cubicBezTo>
                    <a:pt x="771002" y="156081"/>
                    <a:pt x="769010" y="154500"/>
                    <a:pt x="767687" y="153176"/>
                  </a:cubicBezTo>
                  <a:cubicBezTo>
                    <a:pt x="766353" y="151842"/>
                    <a:pt x="765677" y="150766"/>
                    <a:pt x="764648" y="149975"/>
                  </a:cubicBezTo>
                  <a:cubicBezTo>
                    <a:pt x="763610" y="149185"/>
                    <a:pt x="762210" y="148689"/>
                    <a:pt x="760886" y="148442"/>
                  </a:cubicBezTo>
                  <a:cubicBezTo>
                    <a:pt x="759552" y="148194"/>
                    <a:pt x="758295" y="148194"/>
                    <a:pt x="757371" y="147518"/>
                  </a:cubicBezTo>
                  <a:cubicBezTo>
                    <a:pt x="756447" y="146842"/>
                    <a:pt x="755857" y="145489"/>
                    <a:pt x="755342" y="144384"/>
                  </a:cubicBezTo>
                  <a:cubicBezTo>
                    <a:pt x="754828" y="143279"/>
                    <a:pt x="754371" y="142422"/>
                    <a:pt x="753675" y="141993"/>
                  </a:cubicBezTo>
                  <a:cubicBezTo>
                    <a:pt x="752980" y="141565"/>
                    <a:pt x="752028" y="141565"/>
                    <a:pt x="751037" y="141774"/>
                  </a:cubicBezTo>
                  <a:cubicBezTo>
                    <a:pt x="750046" y="141974"/>
                    <a:pt x="749008" y="142384"/>
                    <a:pt x="747655" y="142517"/>
                  </a:cubicBezTo>
                  <a:cubicBezTo>
                    <a:pt x="746303" y="142651"/>
                    <a:pt x="744636" y="142517"/>
                    <a:pt x="743779" y="142879"/>
                  </a:cubicBezTo>
                  <a:cubicBezTo>
                    <a:pt x="742921" y="143241"/>
                    <a:pt x="742874" y="144098"/>
                    <a:pt x="742560" y="144613"/>
                  </a:cubicBezTo>
                  <a:cubicBezTo>
                    <a:pt x="742245" y="145127"/>
                    <a:pt x="741654" y="145308"/>
                    <a:pt x="740798" y="145013"/>
                  </a:cubicBezTo>
                  <a:cubicBezTo>
                    <a:pt x="739940" y="144717"/>
                    <a:pt x="738816" y="143956"/>
                    <a:pt x="737597" y="143527"/>
                  </a:cubicBezTo>
                  <a:cubicBezTo>
                    <a:pt x="736378" y="143098"/>
                    <a:pt x="735073" y="143012"/>
                    <a:pt x="733625" y="143279"/>
                  </a:cubicBezTo>
                  <a:cubicBezTo>
                    <a:pt x="732187" y="143546"/>
                    <a:pt x="730606" y="144184"/>
                    <a:pt x="729187" y="144546"/>
                  </a:cubicBezTo>
                  <a:cubicBezTo>
                    <a:pt x="727768" y="144908"/>
                    <a:pt x="726500" y="144994"/>
                    <a:pt x="724967" y="144679"/>
                  </a:cubicBezTo>
                  <a:cubicBezTo>
                    <a:pt x="723433" y="144365"/>
                    <a:pt x="721633" y="143641"/>
                    <a:pt x="719557" y="143175"/>
                  </a:cubicBezTo>
                  <a:cubicBezTo>
                    <a:pt x="717480" y="142698"/>
                    <a:pt x="715137" y="142479"/>
                    <a:pt x="713651" y="141889"/>
                  </a:cubicBezTo>
                  <a:cubicBezTo>
                    <a:pt x="712166" y="141298"/>
                    <a:pt x="711537" y="140355"/>
                    <a:pt x="711194" y="139298"/>
                  </a:cubicBezTo>
                  <a:cubicBezTo>
                    <a:pt x="710860" y="138241"/>
                    <a:pt x="710813" y="137069"/>
                    <a:pt x="709822" y="135850"/>
                  </a:cubicBezTo>
                  <a:cubicBezTo>
                    <a:pt x="708831" y="134631"/>
                    <a:pt x="706898" y="133373"/>
                    <a:pt x="705383" y="132287"/>
                  </a:cubicBezTo>
                  <a:cubicBezTo>
                    <a:pt x="703869" y="131211"/>
                    <a:pt x="702793" y="130306"/>
                    <a:pt x="702202" y="128820"/>
                  </a:cubicBezTo>
                  <a:cubicBezTo>
                    <a:pt x="701612" y="127334"/>
                    <a:pt x="701526" y="125258"/>
                    <a:pt x="701392" y="123477"/>
                  </a:cubicBezTo>
                  <a:cubicBezTo>
                    <a:pt x="701259" y="121696"/>
                    <a:pt x="701078" y="120210"/>
                    <a:pt x="700621" y="119400"/>
                  </a:cubicBezTo>
                  <a:cubicBezTo>
                    <a:pt x="700173" y="118590"/>
                    <a:pt x="699449" y="118457"/>
                    <a:pt x="698592" y="118143"/>
                  </a:cubicBezTo>
                  <a:cubicBezTo>
                    <a:pt x="697735" y="117828"/>
                    <a:pt x="696744" y="117333"/>
                    <a:pt x="695915" y="117400"/>
                  </a:cubicBezTo>
                  <a:cubicBezTo>
                    <a:pt x="695078" y="117466"/>
                    <a:pt x="694401" y="118095"/>
                    <a:pt x="694087" y="118933"/>
                  </a:cubicBezTo>
                  <a:cubicBezTo>
                    <a:pt x="693773" y="119772"/>
                    <a:pt x="693820" y="120810"/>
                    <a:pt x="693363" y="121686"/>
                  </a:cubicBezTo>
                  <a:cubicBezTo>
                    <a:pt x="692915" y="122562"/>
                    <a:pt x="691963" y="123286"/>
                    <a:pt x="690858" y="123629"/>
                  </a:cubicBezTo>
                  <a:cubicBezTo>
                    <a:pt x="689753" y="123962"/>
                    <a:pt x="688486" y="123924"/>
                    <a:pt x="687315" y="124705"/>
                  </a:cubicBezTo>
                  <a:cubicBezTo>
                    <a:pt x="686143" y="125496"/>
                    <a:pt x="685057" y="127115"/>
                    <a:pt x="683600" y="128249"/>
                  </a:cubicBezTo>
                  <a:cubicBezTo>
                    <a:pt x="682133" y="129373"/>
                    <a:pt x="680285" y="130011"/>
                    <a:pt x="678437" y="130325"/>
                  </a:cubicBezTo>
                  <a:cubicBezTo>
                    <a:pt x="676589" y="130640"/>
                    <a:pt x="674742" y="130640"/>
                    <a:pt x="673227" y="130211"/>
                  </a:cubicBezTo>
                  <a:cubicBezTo>
                    <a:pt x="671713" y="129782"/>
                    <a:pt x="670541" y="128925"/>
                    <a:pt x="669369" y="127734"/>
                  </a:cubicBezTo>
                  <a:cubicBezTo>
                    <a:pt x="668198" y="126534"/>
                    <a:pt x="667026" y="125010"/>
                    <a:pt x="666055" y="123267"/>
                  </a:cubicBezTo>
                  <a:cubicBezTo>
                    <a:pt x="665083" y="121534"/>
                    <a:pt x="664321" y="119590"/>
                    <a:pt x="663912" y="117676"/>
                  </a:cubicBezTo>
                  <a:cubicBezTo>
                    <a:pt x="663502" y="115762"/>
                    <a:pt x="663464" y="113866"/>
                    <a:pt x="663826" y="111923"/>
                  </a:cubicBezTo>
                  <a:cubicBezTo>
                    <a:pt x="664188" y="109980"/>
                    <a:pt x="664950" y="107999"/>
                    <a:pt x="665360" y="106037"/>
                  </a:cubicBezTo>
                  <a:cubicBezTo>
                    <a:pt x="665769" y="104074"/>
                    <a:pt x="665807" y="102141"/>
                    <a:pt x="666017" y="100512"/>
                  </a:cubicBezTo>
                  <a:cubicBezTo>
                    <a:pt x="666227" y="98893"/>
                    <a:pt x="666579" y="97578"/>
                    <a:pt x="666760" y="96140"/>
                  </a:cubicBezTo>
                  <a:cubicBezTo>
                    <a:pt x="666940" y="94692"/>
                    <a:pt x="666940" y="93121"/>
                    <a:pt x="667055" y="92016"/>
                  </a:cubicBezTo>
                  <a:cubicBezTo>
                    <a:pt x="667169" y="90911"/>
                    <a:pt x="667398" y="90282"/>
                    <a:pt x="667912" y="90234"/>
                  </a:cubicBezTo>
                  <a:cubicBezTo>
                    <a:pt x="668436" y="90187"/>
                    <a:pt x="669246" y="90730"/>
                    <a:pt x="670075" y="90644"/>
                  </a:cubicBezTo>
                  <a:cubicBezTo>
                    <a:pt x="670912" y="90549"/>
                    <a:pt x="671760" y="89834"/>
                    <a:pt x="672598" y="89272"/>
                  </a:cubicBezTo>
                  <a:cubicBezTo>
                    <a:pt x="673437" y="88711"/>
                    <a:pt x="674246" y="88301"/>
                    <a:pt x="674561" y="88682"/>
                  </a:cubicBezTo>
                  <a:cubicBezTo>
                    <a:pt x="674875" y="89063"/>
                    <a:pt x="674694" y="90234"/>
                    <a:pt x="674266" y="91301"/>
                  </a:cubicBezTo>
                  <a:cubicBezTo>
                    <a:pt x="674103" y="91692"/>
                    <a:pt x="673913" y="92073"/>
                    <a:pt x="673703" y="92444"/>
                  </a:cubicBezTo>
                  <a:cubicBezTo>
                    <a:pt x="674866" y="91530"/>
                    <a:pt x="676132" y="90282"/>
                    <a:pt x="676894" y="88701"/>
                  </a:cubicBezTo>
                  <a:cubicBezTo>
                    <a:pt x="677694" y="87053"/>
                    <a:pt x="677942" y="85053"/>
                    <a:pt x="678361" y="82538"/>
                  </a:cubicBezTo>
                  <a:cubicBezTo>
                    <a:pt x="678771" y="80024"/>
                    <a:pt x="679342" y="76995"/>
                    <a:pt x="680447" y="75166"/>
                  </a:cubicBezTo>
                  <a:cubicBezTo>
                    <a:pt x="681552" y="73347"/>
                    <a:pt x="683190" y="72728"/>
                    <a:pt x="684095" y="72213"/>
                  </a:cubicBezTo>
                  <a:cubicBezTo>
                    <a:pt x="684990" y="71699"/>
                    <a:pt x="685153" y="71289"/>
                    <a:pt x="685153" y="70546"/>
                  </a:cubicBezTo>
                  <a:cubicBezTo>
                    <a:pt x="685153" y="69803"/>
                    <a:pt x="685000" y="68718"/>
                    <a:pt x="684486" y="67670"/>
                  </a:cubicBezTo>
                  <a:cubicBezTo>
                    <a:pt x="683971" y="66612"/>
                    <a:pt x="683095" y="65584"/>
                    <a:pt x="682762" y="64384"/>
                  </a:cubicBezTo>
                  <a:cubicBezTo>
                    <a:pt x="682428" y="63174"/>
                    <a:pt x="682628" y="61793"/>
                    <a:pt x="683143" y="60793"/>
                  </a:cubicBezTo>
                  <a:cubicBezTo>
                    <a:pt x="683657" y="59793"/>
                    <a:pt x="684476" y="59174"/>
                    <a:pt x="685381" y="58173"/>
                  </a:cubicBezTo>
                  <a:cubicBezTo>
                    <a:pt x="686276" y="57173"/>
                    <a:pt x="687257" y="55783"/>
                    <a:pt x="688591" y="53554"/>
                  </a:cubicBezTo>
                  <a:cubicBezTo>
                    <a:pt x="689924" y="51325"/>
                    <a:pt x="691620" y="48239"/>
                    <a:pt x="692830" y="46134"/>
                  </a:cubicBezTo>
                  <a:cubicBezTo>
                    <a:pt x="694039" y="44029"/>
                    <a:pt x="694754" y="42895"/>
                    <a:pt x="692477" y="40685"/>
                  </a:cubicBezTo>
                  <a:cubicBezTo>
                    <a:pt x="690191" y="38476"/>
                    <a:pt x="684905" y="35190"/>
                    <a:pt x="681533" y="33313"/>
                  </a:cubicBezTo>
                  <a:cubicBezTo>
                    <a:pt x="678171" y="31437"/>
                    <a:pt x="676732" y="30979"/>
                    <a:pt x="675837" y="31132"/>
                  </a:cubicBezTo>
                  <a:cubicBezTo>
                    <a:pt x="674942" y="31284"/>
                    <a:pt x="674579" y="32056"/>
                    <a:pt x="673751" y="33446"/>
                  </a:cubicBezTo>
                  <a:cubicBezTo>
                    <a:pt x="672932" y="34828"/>
                    <a:pt x="671646" y="36828"/>
                    <a:pt x="670675" y="38342"/>
                  </a:cubicBezTo>
                  <a:cubicBezTo>
                    <a:pt x="669703" y="39857"/>
                    <a:pt x="669026" y="40885"/>
                    <a:pt x="668160" y="41067"/>
                  </a:cubicBezTo>
                  <a:cubicBezTo>
                    <a:pt x="667283" y="41247"/>
                    <a:pt x="666207" y="40571"/>
                    <a:pt x="664359" y="40314"/>
                  </a:cubicBezTo>
                  <a:cubicBezTo>
                    <a:pt x="662512" y="40057"/>
                    <a:pt x="659892" y="40209"/>
                    <a:pt x="657815" y="39904"/>
                  </a:cubicBezTo>
                  <a:cubicBezTo>
                    <a:pt x="655729" y="39600"/>
                    <a:pt x="654196" y="38828"/>
                    <a:pt x="653120" y="37542"/>
                  </a:cubicBezTo>
                  <a:cubicBezTo>
                    <a:pt x="652044" y="36256"/>
                    <a:pt x="651425" y="34456"/>
                    <a:pt x="650367" y="33275"/>
                  </a:cubicBezTo>
                  <a:cubicBezTo>
                    <a:pt x="649310" y="32094"/>
                    <a:pt x="647824" y="31532"/>
                    <a:pt x="645776" y="31322"/>
                  </a:cubicBezTo>
                  <a:cubicBezTo>
                    <a:pt x="643719" y="31113"/>
                    <a:pt x="641100" y="31275"/>
                    <a:pt x="638461" y="31475"/>
                  </a:cubicBezTo>
                  <a:cubicBezTo>
                    <a:pt x="635813" y="31684"/>
                    <a:pt x="633146" y="31932"/>
                    <a:pt x="630812" y="31913"/>
                  </a:cubicBezTo>
                  <a:cubicBezTo>
                    <a:pt x="628479" y="31884"/>
                    <a:pt x="626469" y="31580"/>
                    <a:pt x="624907" y="30837"/>
                  </a:cubicBezTo>
                  <a:cubicBezTo>
                    <a:pt x="623335" y="30094"/>
                    <a:pt x="622211" y="28913"/>
                    <a:pt x="620849" y="27932"/>
                  </a:cubicBezTo>
                  <a:cubicBezTo>
                    <a:pt x="619487" y="26960"/>
                    <a:pt x="617896" y="26188"/>
                    <a:pt x="617125" y="24493"/>
                  </a:cubicBezTo>
                  <a:cubicBezTo>
                    <a:pt x="616353" y="22798"/>
                    <a:pt x="616401" y="20178"/>
                    <a:pt x="617173" y="18359"/>
                  </a:cubicBezTo>
                  <a:cubicBezTo>
                    <a:pt x="617944" y="16530"/>
                    <a:pt x="619430" y="15511"/>
                    <a:pt x="619897" y="13996"/>
                  </a:cubicBezTo>
                  <a:cubicBezTo>
                    <a:pt x="620364" y="12482"/>
                    <a:pt x="619792" y="10482"/>
                    <a:pt x="618896" y="9377"/>
                  </a:cubicBezTo>
                  <a:cubicBezTo>
                    <a:pt x="618001" y="8272"/>
                    <a:pt x="616763" y="8072"/>
                    <a:pt x="614867" y="7605"/>
                  </a:cubicBezTo>
                  <a:cubicBezTo>
                    <a:pt x="612962" y="7138"/>
                    <a:pt x="610400" y="6424"/>
                    <a:pt x="608581" y="5348"/>
                  </a:cubicBezTo>
                  <a:cubicBezTo>
                    <a:pt x="606762" y="4271"/>
                    <a:pt x="605676" y="2833"/>
                    <a:pt x="604704" y="2366"/>
                  </a:cubicBezTo>
                  <a:cubicBezTo>
                    <a:pt x="603733" y="1900"/>
                    <a:pt x="602857" y="2414"/>
                    <a:pt x="601675" y="2805"/>
                  </a:cubicBezTo>
                  <a:cubicBezTo>
                    <a:pt x="600494" y="3186"/>
                    <a:pt x="599009" y="3443"/>
                    <a:pt x="597646" y="3262"/>
                  </a:cubicBezTo>
                  <a:cubicBezTo>
                    <a:pt x="596284" y="3081"/>
                    <a:pt x="595055" y="2462"/>
                    <a:pt x="594103" y="2443"/>
                  </a:cubicBezTo>
                  <a:cubicBezTo>
                    <a:pt x="593150" y="2414"/>
                    <a:pt x="592484" y="2976"/>
                    <a:pt x="591331" y="3443"/>
                  </a:cubicBezTo>
                  <a:cubicBezTo>
                    <a:pt x="590969" y="3586"/>
                    <a:pt x="590550" y="3719"/>
                    <a:pt x="590093" y="3852"/>
                  </a:cubicBezTo>
                  <a:cubicBezTo>
                    <a:pt x="589988" y="4786"/>
                    <a:pt x="589731" y="6205"/>
                    <a:pt x="589302" y="8586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1548A6D0-167B-ED46-9F2D-5DFDC7A5729F}"/>
                </a:ext>
              </a:extLst>
            </p:cNvPr>
            <p:cNvSpPr/>
            <p:nvPr/>
          </p:nvSpPr>
          <p:spPr>
            <a:xfrm>
              <a:off x="6713986" y="3214770"/>
              <a:ext cx="69805" cy="169283"/>
            </a:xfrm>
            <a:custGeom>
              <a:avLst/>
              <a:gdLst>
                <a:gd name="connsiteX0" fmla="*/ 36445 w 62248"/>
                <a:gd name="connsiteY0" fmla="*/ 53512 h 150956"/>
                <a:gd name="connsiteX1" fmla="*/ 38559 w 62248"/>
                <a:gd name="connsiteY1" fmla="*/ 42558 h 150956"/>
                <a:gd name="connsiteX2" fmla="*/ 41741 w 62248"/>
                <a:gd name="connsiteY2" fmla="*/ 33652 h 150956"/>
                <a:gd name="connsiteX3" fmla="*/ 45703 w 62248"/>
                <a:gd name="connsiteY3" fmla="*/ 28175 h 150956"/>
                <a:gd name="connsiteX4" fmla="*/ 49332 w 62248"/>
                <a:gd name="connsiteY4" fmla="*/ 26642 h 150956"/>
                <a:gd name="connsiteX5" fmla="*/ 52942 w 62248"/>
                <a:gd name="connsiteY5" fmla="*/ 26727 h 150956"/>
                <a:gd name="connsiteX6" fmla="*/ 55419 w 62248"/>
                <a:gd name="connsiteY6" fmla="*/ 25622 h 150956"/>
                <a:gd name="connsiteX7" fmla="*/ 56905 w 62248"/>
                <a:gd name="connsiteY7" fmla="*/ 22289 h 150956"/>
                <a:gd name="connsiteX8" fmla="*/ 60334 w 62248"/>
                <a:gd name="connsiteY8" fmla="*/ 8515 h 150956"/>
                <a:gd name="connsiteX9" fmla="*/ 62248 w 62248"/>
                <a:gd name="connsiteY9" fmla="*/ 0 h 150956"/>
                <a:gd name="connsiteX10" fmla="*/ 44179 w 62248"/>
                <a:gd name="connsiteY10" fmla="*/ 6953 h 150956"/>
                <a:gd name="connsiteX11" fmla="*/ 28691 w 62248"/>
                <a:gd name="connsiteY11" fmla="*/ 12764 h 150956"/>
                <a:gd name="connsiteX12" fmla="*/ 22053 w 62248"/>
                <a:gd name="connsiteY12" fmla="*/ 16431 h 150956"/>
                <a:gd name="connsiteX13" fmla="*/ 19614 w 62248"/>
                <a:gd name="connsiteY13" fmla="*/ 20450 h 150956"/>
                <a:gd name="connsiteX14" fmla="*/ 17376 w 62248"/>
                <a:gd name="connsiteY14" fmla="*/ 22441 h 150956"/>
                <a:gd name="connsiteX15" fmla="*/ 14290 w 62248"/>
                <a:gd name="connsiteY15" fmla="*/ 23717 h 150956"/>
                <a:gd name="connsiteX16" fmla="*/ 12499 w 62248"/>
                <a:gd name="connsiteY16" fmla="*/ 25813 h 150956"/>
                <a:gd name="connsiteX17" fmla="*/ 10147 w 62248"/>
                <a:gd name="connsiteY17" fmla="*/ 28261 h 150956"/>
                <a:gd name="connsiteX18" fmla="*/ 8385 w 62248"/>
                <a:gd name="connsiteY18" fmla="*/ 32166 h 150956"/>
                <a:gd name="connsiteX19" fmla="*/ 8918 w 62248"/>
                <a:gd name="connsiteY19" fmla="*/ 34547 h 150956"/>
                <a:gd name="connsiteX20" fmla="*/ 11184 w 62248"/>
                <a:gd name="connsiteY20" fmla="*/ 33709 h 150956"/>
                <a:gd name="connsiteX21" fmla="*/ 13985 w 62248"/>
                <a:gd name="connsiteY21" fmla="*/ 33109 h 150956"/>
                <a:gd name="connsiteX22" fmla="*/ 16452 w 62248"/>
                <a:gd name="connsiteY22" fmla="*/ 34138 h 150956"/>
                <a:gd name="connsiteX23" fmla="*/ 17024 w 62248"/>
                <a:gd name="connsiteY23" fmla="*/ 36567 h 150956"/>
                <a:gd name="connsiteX24" fmla="*/ 15890 w 62248"/>
                <a:gd name="connsiteY24" fmla="*/ 39900 h 150956"/>
                <a:gd name="connsiteX25" fmla="*/ 13909 w 62248"/>
                <a:gd name="connsiteY25" fmla="*/ 43663 h 150956"/>
                <a:gd name="connsiteX26" fmla="*/ 10842 w 62248"/>
                <a:gd name="connsiteY26" fmla="*/ 45558 h 150956"/>
                <a:gd name="connsiteX27" fmla="*/ 6917 w 62248"/>
                <a:gd name="connsiteY27" fmla="*/ 46958 h 150956"/>
                <a:gd name="connsiteX28" fmla="*/ 5184 w 62248"/>
                <a:gd name="connsiteY28" fmla="*/ 49711 h 150956"/>
                <a:gd name="connsiteX29" fmla="*/ 6879 w 62248"/>
                <a:gd name="connsiteY29" fmla="*/ 52531 h 150956"/>
                <a:gd name="connsiteX30" fmla="*/ 7622 w 62248"/>
                <a:gd name="connsiteY30" fmla="*/ 54245 h 150956"/>
                <a:gd name="connsiteX31" fmla="*/ 6317 w 62248"/>
                <a:gd name="connsiteY31" fmla="*/ 56321 h 150956"/>
                <a:gd name="connsiteX32" fmla="*/ 5870 w 62248"/>
                <a:gd name="connsiteY32" fmla="*/ 59865 h 150956"/>
                <a:gd name="connsiteX33" fmla="*/ 5374 w 62248"/>
                <a:gd name="connsiteY33" fmla="*/ 62751 h 150956"/>
                <a:gd name="connsiteX34" fmla="*/ 3441 w 62248"/>
                <a:gd name="connsiteY34" fmla="*/ 64170 h 150956"/>
                <a:gd name="connsiteX35" fmla="*/ 2784 w 62248"/>
                <a:gd name="connsiteY35" fmla="*/ 67751 h 150956"/>
                <a:gd name="connsiteX36" fmla="*/ 2488 w 62248"/>
                <a:gd name="connsiteY36" fmla="*/ 72304 h 150956"/>
                <a:gd name="connsiteX37" fmla="*/ 1355 w 62248"/>
                <a:gd name="connsiteY37" fmla="*/ 77038 h 150956"/>
                <a:gd name="connsiteX38" fmla="*/ 450 w 62248"/>
                <a:gd name="connsiteY38" fmla="*/ 83172 h 150956"/>
                <a:gd name="connsiteX39" fmla="*/ 2 w 62248"/>
                <a:gd name="connsiteY39" fmla="*/ 97079 h 150956"/>
                <a:gd name="connsiteX40" fmla="*/ 498 w 62248"/>
                <a:gd name="connsiteY40" fmla="*/ 100936 h 150956"/>
                <a:gd name="connsiteX41" fmla="*/ 926 w 62248"/>
                <a:gd name="connsiteY41" fmla="*/ 103689 h 150956"/>
                <a:gd name="connsiteX42" fmla="*/ 1222 w 62248"/>
                <a:gd name="connsiteY42" fmla="*/ 107899 h 150956"/>
                <a:gd name="connsiteX43" fmla="*/ 1898 w 62248"/>
                <a:gd name="connsiteY43" fmla="*/ 112157 h 150956"/>
                <a:gd name="connsiteX44" fmla="*/ 2060 w 62248"/>
                <a:gd name="connsiteY44" fmla="*/ 116777 h 150956"/>
                <a:gd name="connsiteX45" fmla="*/ 526 w 62248"/>
                <a:gd name="connsiteY45" fmla="*/ 120720 h 150956"/>
                <a:gd name="connsiteX46" fmla="*/ 574 w 62248"/>
                <a:gd name="connsiteY46" fmla="*/ 126873 h 150956"/>
                <a:gd name="connsiteX47" fmla="*/ 1879 w 62248"/>
                <a:gd name="connsiteY47" fmla="*/ 131626 h 150956"/>
                <a:gd name="connsiteX48" fmla="*/ 4136 w 62248"/>
                <a:gd name="connsiteY48" fmla="*/ 136522 h 150956"/>
                <a:gd name="connsiteX49" fmla="*/ 6365 w 62248"/>
                <a:gd name="connsiteY49" fmla="*/ 140761 h 150956"/>
                <a:gd name="connsiteX50" fmla="*/ 8870 w 62248"/>
                <a:gd name="connsiteY50" fmla="*/ 143713 h 150956"/>
                <a:gd name="connsiteX51" fmla="*/ 11013 w 62248"/>
                <a:gd name="connsiteY51" fmla="*/ 145971 h 150956"/>
                <a:gd name="connsiteX52" fmla="*/ 12633 w 62248"/>
                <a:gd name="connsiteY52" fmla="*/ 148562 h 150956"/>
                <a:gd name="connsiteX53" fmla="*/ 14232 w 62248"/>
                <a:gd name="connsiteY53" fmla="*/ 150886 h 150956"/>
                <a:gd name="connsiteX54" fmla="*/ 15766 w 62248"/>
                <a:gd name="connsiteY54" fmla="*/ 150076 h 150956"/>
                <a:gd name="connsiteX55" fmla="*/ 17300 w 62248"/>
                <a:gd name="connsiteY55" fmla="*/ 148723 h 150956"/>
                <a:gd name="connsiteX56" fmla="*/ 20167 w 62248"/>
                <a:gd name="connsiteY56" fmla="*/ 148228 h 150956"/>
                <a:gd name="connsiteX57" fmla="*/ 23643 w 62248"/>
                <a:gd name="connsiteY57" fmla="*/ 146466 h 150956"/>
                <a:gd name="connsiteX58" fmla="*/ 27901 w 62248"/>
                <a:gd name="connsiteY58" fmla="*/ 141780 h 150956"/>
                <a:gd name="connsiteX59" fmla="*/ 29911 w 62248"/>
                <a:gd name="connsiteY59" fmla="*/ 135855 h 150956"/>
                <a:gd name="connsiteX60" fmla="*/ 29434 w 62248"/>
                <a:gd name="connsiteY60" fmla="*/ 130359 h 150956"/>
                <a:gd name="connsiteX61" fmla="*/ 27948 w 62248"/>
                <a:gd name="connsiteY61" fmla="*/ 126006 h 150956"/>
                <a:gd name="connsiteX62" fmla="*/ 27405 w 62248"/>
                <a:gd name="connsiteY62" fmla="*/ 123282 h 150956"/>
                <a:gd name="connsiteX63" fmla="*/ 27635 w 62248"/>
                <a:gd name="connsiteY63" fmla="*/ 120529 h 150956"/>
                <a:gd name="connsiteX64" fmla="*/ 30587 w 62248"/>
                <a:gd name="connsiteY64" fmla="*/ 118139 h 150956"/>
                <a:gd name="connsiteX65" fmla="*/ 32416 w 62248"/>
                <a:gd name="connsiteY65" fmla="*/ 114738 h 150956"/>
                <a:gd name="connsiteX66" fmla="*/ 33073 w 62248"/>
                <a:gd name="connsiteY66" fmla="*/ 110566 h 150956"/>
                <a:gd name="connsiteX67" fmla="*/ 33978 w 62248"/>
                <a:gd name="connsiteY67" fmla="*/ 105404 h 150956"/>
                <a:gd name="connsiteX68" fmla="*/ 34816 w 62248"/>
                <a:gd name="connsiteY68" fmla="*/ 101184 h 150956"/>
                <a:gd name="connsiteX69" fmla="*/ 36283 w 62248"/>
                <a:gd name="connsiteY69" fmla="*/ 97822 h 150956"/>
                <a:gd name="connsiteX70" fmla="*/ 35226 w 62248"/>
                <a:gd name="connsiteY70" fmla="*/ 92755 h 150956"/>
                <a:gd name="connsiteX71" fmla="*/ 35159 w 62248"/>
                <a:gd name="connsiteY71" fmla="*/ 90316 h 150956"/>
                <a:gd name="connsiteX72" fmla="*/ 36131 w 62248"/>
                <a:gd name="connsiteY72" fmla="*/ 87697 h 150956"/>
                <a:gd name="connsiteX73" fmla="*/ 36807 w 62248"/>
                <a:gd name="connsiteY73" fmla="*/ 81677 h 150956"/>
                <a:gd name="connsiteX74" fmla="*/ 38112 w 62248"/>
                <a:gd name="connsiteY74" fmla="*/ 78381 h 150956"/>
                <a:gd name="connsiteX75" fmla="*/ 38588 w 62248"/>
                <a:gd name="connsiteY75" fmla="*/ 75657 h 150956"/>
                <a:gd name="connsiteX76" fmla="*/ 36626 w 62248"/>
                <a:gd name="connsiteY76" fmla="*/ 72142 h 150956"/>
                <a:gd name="connsiteX77" fmla="*/ 35902 w 62248"/>
                <a:gd name="connsiteY77" fmla="*/ 64027 h 150956"/>
                <a:gd name="connsiteX78" fmla="*/ 36445 w 62248"/>
                <a:gd name="connsiteY78" fmla="*/ 53512 h 15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2248" h="150956">
                  <a:moveTo>
                    <a:pt x="36445" y="53512"/>
                  </a:moveTo>
                  <a:cubicBezTo>
                    <a:pt x="36893" y="49816"/>
                    <a:pt x="37664" y="45987"/>
                    <a:pt x="38559" y="42558"/>
                  </a:cubicBezTo>
                  <a:cubicBezTo>
                    <a:pt x="39465" y="39129"/>
                    <a:pt x="40493" y="36109"/>
                    <a:pt x="41741" y="33652"/>
                  </a:cubicBezTo>
                  <a:cubicBezTo>
                    <a:pt x="42979" y="31194"/>
                    <a:pt x="44417" y="29299"/>
                    <a:pt x="45703" y="28175"/>
                  </a:cubicBezTo>
                  <a:cubicBezTo>
                    <a:pt x="46989" y="27051"/>
                    <a:pt x="48113" y="26680"/>
                    <a:pt x="49332" y="26642"/>
                  </a:cubicBezTo>
                  <a:cubicBezTo>
                    <a:pt x="50552" y="26594"/>
                    <a:pt x="51856" y="26861"/>
                    <a:pt x="52942" y="26727"/>
                  </a:cubicBezTo>
                  <a:cubicBezTo>
                    <a:pt x="54028" y="26594"/>
                    <a:pt x="54876" y="26051"/>
                    <a:pt x="55419" y="25622"/>
                  </a:cubicBezTo>
                  <a:cubicBezTo>
                    <a:pt x="55962" y="25194"/>
                    <a:pt x="56190" y="24879"/>
                    <a:pt x="56905" y="22289"/>
                  </a:cubicBezTo>
                  <a:cubicBezTo>
                    <a:pt x="57629" y="19698"/>
                    <a:pt x="58848" y="14830"/>
                    <a:pt x="60334" y="8515"/>
                  </a:cubicBezTo>
                  <a:cubicBezTo>
                    <a:pt x="60943" y="5915"/>
                    <a:pt x="61600" y="3067"/>
                    <a:pt x="62248" y="0"/>
                  </a:cubicBezTo>
                  <a:cubicBezTo>
                    <a:pt x="55867" y="2486"/>
                    <a:pt x="49618" y="4906"/>
                    <a:pt x="44179" y="6953"/>
                  </a:cubicBezTo>
                  <a:cubicBezTo>
                    <a:pt x="37655" y="9411"/>
                    <a:pt x="32292" y="11335"/>
                    <a:pt x="28691" y="12764"/>
                  </a:cubicBezTo>
                  <a:cubicBezTo>
                    <a:pt x="25091" y="14192"/>
                    <a:pt x="23262" y="15135"/>
                    <a:pt x="22053" y="16431"/>
                  </a:cubicBezTo>
                  <a:cubicBezTo>
                    <a:pt x="20843" y="17726"/>
                    <a:pt x="20262" y="19383"/>
                    <a:pt x="19614" y="20450"/>
                  </a:cubicBezTo>
                  <a:cubicBezTo>
                    <a:pt x="18966" y="21527"/>
                    <a:pt x="18252" y="22012"/>
                    <a:pt x="17376" y="22441"/>
                  </a:cubicBezTo>
                  <a:cubicBezTo>
                    <a:pt x="16518" y="22850"/>
                    <a:pt x="15518" y="23203"/>
                    <a:pt x="14290" y="23717"/>
                  </a:cubicBezTo>
                  <a:cubicBezTo>
                    <a:pt x="13519" y="24489"/>
                    <a:pt x="13109" y="25165"/>
                    <a:pt x="12499" y="25813"/>
                  </a:cubicBezTo>
                  <a:cubicBezTo>
                    <a:pt x="11842" y="26499"/>
                    <a:pt x="10947" y="27156"/>
                    <a:pt x="10147" y="28261"/>
                  </a:cubicBezTo>
                  <a:cubicBezTo>
                    <a:pt x="9337" y="29366"/>
                    <a:pt x="8622" y="30918"/>
                    <a:pt x="8385" y="32166"/>
                  </a:cubicBezTo>
                  <a:cubicBezTo>
                    <a:pt x="8146" y="33423"/>
                    <a:pt x="8385" y="34376"/>
                    <a:pt x="8918" y="34547"/>
                  </a:cubicBezTo>
                  <a:cubicBezTo>
                    <a:pt x="9451" y="34728"/>
                    <a:pt x="10289" y="34128"/>
                    <a:pt x="11184" y="33709"/>
                  </a:cubicBezTo>
                  <a:cubicBezTo>
                    <a:pt x="12080" y="33290"/>
                    <a:pt x="13033" y="33052"/>
                    <a:pt x="13985" y="33109"/>
                  </a:cubicBezTo>
                  <a:cubicBezTo>
                    <a:pt x="14938" y="33166"/>
                    <a:pt x="15890" y="33528"/>
                    <a:pt x="16452" y="34138"/>
                  </a:cubicBezTo>
                  <a:cubicBezTo>
                    <a:pt x="17004" y="34747"/>
                    <a:pt x="17167" y="35605"/>
                    <a:pt x="17024" y="36567"/>
                  </a:cubicBezTo>
                  <a:cubicBezTo>
                    <a:pt x="16881" y="37538"/>
                    <a:pt x="16424" y="38614"/>
                    <a:pt x="15890" y="39900"/>
                  </a:cubicBezTo>
                  <a:cubicBezTo>
                    <a:pt x="15347" y="41186"/>
                    <a:pt x="14718" y="42672"/>
                    <a:pt x="13909" y="43663"/>
                  </a:cubicBezTo>
                  <a:cubicBezTo>
                    <a:pt x="13099" y="44653"/>
                    <a:pt x="12109" y="45149"/>
                    <a:pt x="10842" y="45558"/>
                  </a:cubicBezTo>
                  <a:cubicBezTo>
                    <a:pt x="9575" y="45968"/>
                    <a:pt x="8051" y="46282"/>
                    <a:pt x="6917" y="46958"/>
                  </a:cubicBezTo>
                  <a:cubicBezTo>
                    <a:pt x="5793" y="47635"/>
                    <a:pt x="5070" y="48673"/>
                    <a:pt x="5184" y="49711"/>
                  </a:cubicBezTo>
                  <a:cubicBezTo>
                    <a:pt x="5298" y="50749"/>
                    <a:pt x="6241" y="51788"/>
                    <a:pt x="6879" y="52531"/>
                  </a:cubicBezTo>
                  <a:cubicBezTo>
                    <a:pt x="7508" y="53273"/>
                    <a:pt x="7822" y="53731"/>
                    <a:pt x="7622" y="54245"/>
                  </a:cubicBezTo>
                  <a:cubicBezTo>
                    <a:pt x="7422" y="54759"/>
                    <a:pt x="6699" y="55350"/>
                    <a:pt x="6317" y="56321"/>
                  </a:cubicBezTo>
                  <a:cubicBezTo>
                    <a:pt x="5936" y="57293"/>
                    <a:pt x="5889" y="58646"/>
                    <a:pt x="5870" y="59865"/>
                  </a:cubicBezTo>
                  <a:cubicBezTo>
                    <a:pt x="5841" y="61084"/>
                    <a:pt x="5841" y="62160"/>
                    <a:pt x="5374" y="62751"/>
                  </a:cubicBezTo>
                  <a:cubicBezTo>
                    <a:pt x="4898" y="63341"/>
                    <a:pt x="3955" y="63427"/>
                    <a:pt x="3441" y="64170"/>
                  </a:cubicBezTo>
                  <a:cubicBezTo>
                    <a:pt x="2927" y="64913"/>
                    <a:pt x="2831" y="66313"/>
                    <a:pt x="2784" y="67751"/>
                  </a:cubicBezTo>
                  <a:cubicBezTo>
                    <a:pt x="2736" y="69190"/>
                    <a:pt x="2736" y="70685"/>
                    <a:pt x="2488" y="72304"/>
                  </a:cubicBezTo>
                  <a:cubicBezTo>
                    <a:pt x="2241" y="73924"/>
                    <a:pt x="1745" y="75686"/>
                    <a:pt x="1355" y="77038"/>
                  </a:cubicBezTo>
                  <a:cubicBezTo>
                    <a:pt x="974" y="78391"/>
                    <a:pt x="698" y="79343"/>
                    <a:pt x="450" y="83172"/>
                  </a:cubicBezTo>
                  <a:cubicBezTo>
                    <a:pt x="202" y="87001"/>
                    <a:pt x="-27" y="93717"/>
                    <a:pt x="2" y="97079"/>
                  </a:cubicBezTo>
                  <a:cubicBezTo>
                    <a:pt x="31" y="100441"/>
                    <a:pt x="298" y="100441"/>
                    <a:pt x="498" y="100936"/>
                  </a:cubicBezTo>
                  <a:cubicBezTo>
                    <a:pt x="698" y="101432"/>
                    <a:pt x="840" y="102422"/>
                    <a:pt x="926" y="103689"/>
                  </a:cubicBezTo>
                  <a:cubicBezTo>
                    <a:pt x="1022" y="104947"/>
                    <a:pt x="1069" y="106480"/>
                    <a:pt x="1222" y="107899"/>
                  </a:cubicBezTo>
                  <a:cubicBezTo>
                    <a:pt x="1383" y="109318"/>
                    <a:pt x="1650" y="110623"/>
                    <a:pt x="1898" y="112157"/>
                  </a:cubicBezTo>
                  <a:cubicBezTo>
                    <a:pt x="2145" y="113690"/>
                    <a:pt x="2374" y="115453"/>
                    <a:pt x="2060" y="116777"/>
                  </a:cubicBezTo>
                  <a:cubicBezTo>
                    <a:pt x="1745" y="118110"/>
                    <a:pt x="888" y="119005"/>
                    <a:pt x="526" y="120720"/>
                  </a:cubicBezTo>
                  <a:cubicBezTo>
                    <a:pt x="164" y="122434"/>
                    <a:pt x="307" y="124959"/>
                    <a:pt x="574" y="126873"/>
                  </a:cubicBezTo>
                  <a:cubicBezTo>
                    <a:pt x="840" y="128788"/>
                    <a:pt x="1250" y="130102"/>
                    <a:pt x="1879" y="131626"/>
                  </a:cubicBezTo>
                  <a:cubicBezTo>
                    <a:pt x="2508" y="133160"/>
                    <a:pt x="3365" y="134912"/>
                    <a:pt x="4136" y="136522"/>
                  </a:cubicBezTo>
                  <a:cubicBezTo>
                    <a:pt x="4898" y="138122"/>
                    <a:pt x="5574" y="139560"/>
                    <a:pt x="6365" y="140761"/>
                  </a:cubicBezTo>
                  <a:cubicBezTo>
                    <a:pt x="7156" y="141951"/>
                    <a:pt x="8051" y="142904"/>
                    <a:pt x="8870" y="143713"/>
                  </a:cubicBezTo>
                  <a:cubicBezTo>
                    <a:pt x="9680" y="144523"/>
                    <a:pt x="10404" y="145199"/>
                    <a:pt x="11013" y="145971"/>
                  </a:cubicBezTo>
                  <a:cubicBezTo>
                    <a:pt x="11623" y="146742"/>
                    <a:pt x="12118" y="147590"/>
                    <a:pt x="12633" y="148562"/>
                  </a:cubicBezTo>
                  <a:cubicBezTo>
                    <a:pt x="13147" y="149533"/>
                    <a:pt x="13689" y="150609"/>
                    <a:pt x="14232" y="150886"/>
                  </a:cubicBezTo>
                  <a:cubicBezTo>
                    <a:pt x="14775" y="151152"/>
                    <a:pt x="15318" y="150619"/>
                    <a:pt x="15766" y="150076"/>
                  </a:cubicBezTo>
                  <a:cubicBezTo>
                    <a:pt x="16214" y="149533"/>
                    <a:pt x="16576" y="149000"/>
                    <a:pt x="17300" y="148723"/>
                  </a:cubicBezTo>
                  <a:cubicBezTo>
                    <a:pt x="18023" y="148457"/>
                    <a:pt x="19100" y="148457"/>
                    <a:pt x="20167" y="148228"/>
                  </a:cubicBezTo>
                  <a:cubicBezTo>
                    <a:pt x="21224" y="147999"/>
                    <a:pt x="22262" y="147552"/>
                    <a:pt x="23643" y="146466"/>
                  </a:cubicBezTo>
                  <a:cubicBezTo>
                    <a:pt x="25015" y="145390"/>
                    <a:pt x="26729" y="143675"/>
                    <a:pt x="27901" y="141780"/>
                  </a:cubicBezTo>
                  <a:cubicBezTo>
                    <a:pt x="29073" y="139884"/>
                    <a:pt x="29701" y="137808"/>
                    <a:pt x="29911" y="135855"/>
                  </a:cubicBezTo>
                  <a:cubicBezTo>
                    <a:pt x="30111" y="133893"/>
                    <a:pt x="29882" y="132045"/>
                    <a:pt x="29434" y="130359"/>
                  </a:cubicBezTo>
                  <a:cubicBezTo>
                    <a:pt x="28987" y="128673"/>
                    <a:pt x="28311" y="127140"/>
                    <a:pt x="27948" y="126006"/>
                  </a:cubicBezTo>
                  <a:cubicBezTo>
                    <a:pt x="27587" y="124882"/>
                    <a:pt x="27548" y="124158"/>
                    <a:pt x="27405" y="123282"/>
                  </a:cubicBezTo>
                  <a:cubicBezTo>
                    <a:pt x="27272" y="122406"/>
                    <a:pt x="27044" y="121368"/>
                    <a:pt x="27635" y="120529"/>
                  </a:cubicBezTo>
                  <a:cubicBezTo>
                    <a:pt x="28215" y="119691"/>
                    <a:pt x="29615" y="119063"/>
                    <a:pt x="30587" y="118139"/>
                  </a:cubicBezTo>
                  <a:cubicBezTo>
                    <a:pt x="31559" y="117215"/>
                    <a:pt x="32092" y="115996"/>
                    <a:pt x="32416" y="114738"/>
                  </a:cubicBezTo>
                  <a:cubicBezTo>
                    <a:pt x="32730" y="113481"/>
                    <a:pt x="32825" y="112166"/>
                    <a:pt x="33073" y="110566"/>
                  </a:cubicBezTo>
                  <a:cubicBezTo>
                    <a:pt x="33321" y="108966"/>
                    <a:pt x="33730" y="107071"/>
                    <a:pt x="33978" y="105404"/>
                  </a:cubicBezTo>
                  <a:cubicBezTo>
                    <a:pt x="34225" y="103737"/>
                    <a:pt x="34321" y="102289"/>
                    <a:pt x="34816" y="101184"/>
                  </a:cubicBezTo>
                  <a:cubicBezTo>
                    <a:pt x="35311" y="100079"/>
                    <a:pt x="36217" y="99317"/>
                    <a:pt x="36283" y="97822"/>
                  </a:cubicBezTo>
                  <a:cubicBezTo>
                    <a:pt x="36350" y="96336"/>
                    <a:pt x="35588" y="94126"/>
                    <a:pt x="35226" y="92755"/>
                  </a:cubicBezTo>
                  <a:cubicBezTo>
                    <a:pt x="34864" y="91373"/>
                    <a:pt x="34911" y="90840"/>
                    <a:pt x="35159" y="90316"/>
                  </a:cubicBezTo>
                  <a:cubicBezTo>
                    <a:pt x="35407" y="89802"/>
                    <a:pt x="35854" y="89297"/>
                    <a:pt x="36131" y="87697"/>
                  </a:cubicBezTo>
                  <a:cubicBezTo>
                    <a:pt x="36407" y="86096"/>
                    <a:pt x="36493" y="83391"/>
                    <a:pt x="36807" y="81677"/>
                  </a:cubicBezTo>
                  <a:cubicBezTo>
                    <a:pt x="37121" y="79962"/>
                    <a:pt x="37664" y="79248"/>
                    <a:pt x="38112" y="78381"/>
                  </a:cubicBezTo>
                  <a:cubicBezTo>
                    <a:pt x="38559" y="77524"/>
                    <a:pt x="38922" y="76533"/>
                    <a:pt x="38588" y="75657"/>
                  </a:cubicBezTo>
                  <a:cubicBezTo>
                    <a:pt x="38255" y="74781"/>
                    <a:pt x="37217" y="74009"/>
                    <a:pt x="36626" y="72142"/>
                  </a:cubicBezTo>
                  <a:cubicBezTo>
                    <a:pt x="36035" y="70266"/>
                    <a:pt x="35902" y="67294"/>
                    <a:pt x="35902" y="64027"/>
                  </a:cubicBezTo>
                  <a:cubicBezTo>
                    <a:pt x="35854" y="60779"/>
                    <a:pt x="35988" y="57217"/>
                    <a:pt x="36445" y="53512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C6CCCC30-EE89-D329-4468-BE07EBE8A9C3}"/>
                </a:ext>
              </a:extLst>
            </p:cNvPr>
            <p:cNvSpPr/>
            <p:nvPr/>
          </p:nvSpPr>
          <p:spPr>
            <a:xfrm>
              <a:off x="6353277" y="2960830"/>
              <a:ext cx="437963" cy="292522"/>
            </a:xfrm>
            <a:custGeom>
              <a:avLst/>
              <a:gdLst>
                <a:gd name="connsiteX0" fmla="*/ 257909 w 390547"/>
                <a:gd name="connsiteY0" fmla="*/ 0 h 260852"/>
                <a:gd name="connsiteX1" fmla="*/ 0 w 390547"/>
                <a:gd name="connsiteY1" fmla="*/ 66075 h 260852"/>
                <a:gd name="connsiteX2" fmla="*/ 1971 w 390547"/>
                <a:gd name="connsiteY2" fmla="*/ 65951 h 260852"/>
                <a:gd name="connsiteX3" fmla="*/ 9125 w 390547"/>
                <a:gd name="connsiteY3" fmla="*/ 67113 h 260852"/>
                <a:gd name="connsiteX4" fmla="*/ 16507 w 390547"/>
                <a:gd name="connsiteY4" fmla="*/ 70885 h 260852"/>
                <a:gd name="connsiteX5" fmla="*/ 20993 w 390547"/>
                <a:gd name="connsiteY5" fmla="*/ 73781 h 260852"/>
                <a:gd name="connsiteX6" fmla="*/ 24089 w 390547"/>
                <a:gd name="connsiteY6" fmla="*/ 73219 h 260852"/>
                <a:gd name="connsiteX7" fmla="*/ 26546 w 390547"/>
                <a:gd name="connsiteY7" fmla="*/ 73219 h 260852"/>
                <a:gd name="connsiteX8" fmla="*/ 32099 w 390547"/>
                <a:gd name="connsiteY8" fmla="*/ 72076 h 260852"/>
                <a:gd name="connsiteX9" fmla="*/ 38338 w 390547"/>
                <a:gd name="connsiteY9" fmla="*/ 70590 h 260852"/>
                <a:gd name="connsiteX10" fmla="*/ 41586 w 390547"/>
                <a:gd name="connsiteY10" fmla="*/ 72714 h 260852"/>
                <a:gd name="connsiteX11" fmla="*/ 40948 w 390547"/>
                <a:gd name="connsiteY11" fmla="*/ 77000 h 260852"/>
                <a:gd name="connsiteX12" fmla="*/ 39148 w 390547"/>
                <a:gd name="connsiteY12" fmla="*/ 79819 h 260852"/>
                <a:gd name="connsiteX13" fmla="*/ 41472 w 390547"/>
                <a:gd name="connsiteY13" fmla="*/ 80943 h 260852"/>
                <a:gd name="connsiteX14" fmla="*/ 42919 w 390547"/>
                <a:gd name="connsiteY14" fmla="*/ 82105 h 260852"/>
                <a:gd name="connsiteX15" fmla="*/ 43577 w 390547"/>
                <a:gd name="connsiteY15" fmla="*/ 83658 h 260852"/>
                <a:gd name="connsiteX16" fmla="*/ 45796 w 390547"/>
                <a:gd name="connsiteY16" fmla="*/ 84744 h 260852"/>
                <a:gd name="connsiteX17" fmla="*/ 48092 w 390547"/>
                <a:gd name="connsiteY17" fmla="*/ 84220 h 260852"/>
                <a:gd name="connsiteX18" fmla="*/ 49796 w 390547"/>
                <a:gd name="connsiteY18" fmla="*/ 85573 h 260852"/>
                <a:gd name="connsiteX19" fmla="*/ 49892 w 390547"/>
                <a:gd name="connsiteY19" fmla="*/ 88011 h 260852"/>
                <a:gd name="connsiteX20" fmla="*/ 50978 w 390547"/>
                <a:gd name="connsiteY20" fmla="*/ 90021 h 260852"/>
                <a:gd name="connsiteX21" fmla="*/ 51388 w 390547"/>
                <a:gd name="connsiteY21" fmla="*/ 92145 h 260852"/>
                <a:gd name="connsiteX22" fmla="*/ 50692 w 390547"/>
                <a:gd name="connsiteY22" fmla="*/ 93745 h 260852"/>
                <a:gd name="connsiteX23" fmla="*/ 54111 w 390547"/>
                <a:gd name="connsiteY23" fmla="*/ 94612 h 260852"/>
                <a:gd name="connsiteX24" fmla="*/ 57607 w 390547"/>
                <a:gd name="connsiteY24" fmla="*/ 97031 h 260852"/>
                <a:gd name="connsiteX25" fmla="*/ 58750 w 390547"/>
                <a:gd name="connsiteY25" fmla="*/ 102041 h 260852"/>
                <a:gd name="connsiteX26" fmla="*/ 60027 w 390547"/>
                <a:gd name="connsiteY26" fmla="*/ 106451 h 260852"/>
                <a:gd name="connsiteX27" fmla="*/ 62151 w 390547"/>
                <a:gd name="connsiteY27" fmla="*/ 108652 h 260852"/>
                <a:gd name="connsiteX28" fmla="*/ 62351 w 390547"/>
                <a:gd name="connsiteY28" fmla="*/ 110338 h 260852"/>
                <a:gd name="connsiteX29" fmla="*/ 63589 w 390547"/>
                <a:gd name="connsiteY29" fmla="*/ 109928 h 260852"/>
                <a:gd name="connsiteX30" fmla="*/ 66360 w 390547"/>
                <a:gd name="connsiteY30" fmla="*/ 108928 h 260852"/>
                <a:gd name="connsiteX31" fmla="*/ 69904 w 390547"/>
                <a:gd name="connsiteY31" fmla="*/ 109747 h 260852"/>
                <a:gd name="connsiteX32" fmla="*/ 73933 w 390547"/>
                <a:gd name="connsiteY32" fmla="*/ 109290 h 260852"/>
                <a:gd name="connsiteX33" fmla="*/ 76962 w 390547"/>
                <a:gd name="connsiteY33" fmla="*/ 108852 h 260852"/>
                <a:gd name="connsiteX34" fmla="*/ 80839 w 390547"/>
                <a:gd name="connsiteY34" fmla="*/ 111833 h 260852"/>
                <a:gd name="connsiteX35" fmla="*/ 87125 w 390547"/>
                <a:gd name="connsiteY35" fmla="*/ 114090 h 260852"/>
                <a:gd name="connsiteX36" fmla="*/ 91154 w 390547"/>
                <a:gd name="connsiteY36" fmla="*/ 115862 h 260852"/>
                <a:gd name="connsiteX37" fmla="*/ 92154 w 390547"/>
                <a:gd name="connsiteY37" fmla="*/ 120482 h 260852"/>
                <a:gd name="connsiteX38" fmla="*/ 89430 w 390547"/>
                <a:gd name="connsiteY38" fmla="*/ 124844 h 260852"/>
                <a:gd name="connsiteX39" fmla="*/ 89382 w 390547"/>
                <a:gd name="connsiteY39" fmla="*/ 130978 h 260852"/>
                <a:gd name="connsiteX40" fmla="*/ 93107 w 390547"/>
                <a:gd name="connsiteY40" fmla="*/ 134417 h 260852"/>
                <a:gd name="connsiteX41" fmla="*/ 97164 w 390547"/>
                <a:gd name="connsiteY41" fmla="*/ 137322 h 260852"/>
                <a:gd name="connsiteX42" fmla="*/ 103070 w 390547"/>
                <a:gd name="connsiteY42" fmla="*/ 138398 h 260852"/>
                <a:gd name="connsiteX43" fmla="*/ 110719 w 390547"/>
                <a:gd name="connsiteY43" fmla="*/ 137960 h 260852"/>
                <a:gd name="connsiteX44" fmla="*/ 118033 w 390547"/>
                <a:gd name="connsiteY44" fmla="*/ 137808 h 260852"/>
                <a:gd name="connsiteX45" fmla="*/ 122625 w 390547"/>
                <a:gd name="connsiteY45" fmla="*/ 139760 h 260852"/>
                <a:gd name="connsiteX46" fmla="*/ 125378 w 390547"/>
                <a:gd name="connsiteY46" fmla="*/ 144027 h 260852"/>
                <a:gd name="connsiteX47" fmla="*/ 130073 w 390547"/>
                <a:gd name="connsiteY47" fmla="*/ 146390 h 260852"/>
                <a:gd name="connsiteX48" fmla="*/ 136617 w 390547"/>
                <a:gd name="connsiteY48" fmla="*/ 146799 h 260852"/>
                <a:gd name="connsiteX49" fmla="*/ 140418 w 390547"/>
                <a:gd name="connsiteY49" fmla="*/ 147552 h 260852"/>
                <a:gd name="connsiteX50" fmla="*/ 142932 w 390547"/>
                <a:gd name="connsiteY50" fmla="*/ 144828 h 260852"/>
                <a:gd name="connsiteX51" fmla="*/ 146009 w 390547"/>
                <a:gd name="connsiteY51" fmla="*/ 139932 h 260852"/>
                <a:gd name="connsiteX52" fmla="*/ 148094 w 390547"/>
                <a:gd name="connsiteY52" fmla="*/ 137617 h 260852"/>
                <a:gd name="connsiteX53" fmla="*/ 153791 w 390547"/>
                <a:gd name="connsiteY53" fmla="*/ 139798 h 260852"/>
                <a:gd name="connsiteX54" fmla="*/ 164735 w 390547"/>
                <a:gd name="connsiteY54" fmla="*/ 147171 h 260852"/>
                <a:gd name="connsiteX55" fmla="*/ 165087 w 390547"/>
                <a:gd name="connsiteY55" fmla="*/ 152619 h 260852"/>
                <a:gd name="connsiteX56" fmla="*/ 160849 w 390547"/>
                <a:gd name="connsiteY56" fmla="*/ 160039 h 260852"/>
                <a:gd name="connsiteX57" fmla="*/ 157639 w 390547"/>
                <a:gd name="connsiteY57" fmla="*/ 164659 h 260852"/>
                <a:gd name="connsiteX58" fmla="*/ 155400 w 390547"/>
                <a:gd name="connsiteY58" fmla="*/ 167278 h 260852"/>
                <a:gd name="connsiteX59" fmla="*/ 155020 w 390547"/>
                <a:gd name="connsiteY59" fmla="*/ 170869 h 260852"/>
                <a:gd name="connsiteX60" fmla="*/ 156743 w 390547"/>
                <a:gd name="connsiteY60" fmla="*/ 174155 h 260852"/>
                <a:gd name="connsiteX61" fmla="*/ 157410 w 390547"/>
                <a:gd name="connsiteY61" fmla="*/ 177032 h 260852"/>
                <a:gd name="connsiteX62" fmla="*/ 156353 w 390547"/>
                <a:gd name="connsiteY62" fmla="*/ 178699 h 260852"/>
                <a:gd name="connsiteX63" fmla="*/ 152705 w 390547"/>
                <a:gd name="connsiteY63" fmla="*/ 181651 h 260852"/>
                <a:gd name="connsiteX64" fmla="*/ 150619 w 390547"/>
                <a:gd name="connsiteY64" fmla="*/ 189024 h 260852"/>
                <a:gd name="connsiteX65" fmla="*/ 149152 w 390547"/>
                <a:gd name="connsiteY65" fmla="*/ 195186 h 260852"/>
                <a:gd name="connsiteX66" fmla="*/ 145961 w 390547"/>
                <a:gd name="connsiteY66" fmla="*/ 198930 h 260852"/>
                <a:gd name="connsiteX67" fmla="*/ 144789 w 390547"/>
                <a:gd name="connsiteY67" fmla="*/ 201025 h 260852"/>
                <a:gd name="connsiteX68" fmla="*/ 143027 w 390547"/>
                <a:gd name="connsiteY68" fmla="*/ 204968 h 260852"/>
                <a:gd name="connsiteX69" fmla="*/ 141694 w 390547"/>
                <a:gd name="connsiteY69" fmla="*/ 208150 h 260852"/>
                <a:gd name="connsiteX70" fmla="*/ 141265 w 390547"/>
                <a:gd name="connsiteY70" fmla="*/ 213398 h 260852"/>
                <a:gd name="connsiteX71" fmla="*/ 141598 w 390547"/>
                <a:gd name="connsiteY71" fmla="*/ 221580 h 260852"/>
                <a:gd name="connsiteX72" fmla="*/ 143151 w 390547"/>
                <a:gd name="connsiteY72" fmla="*/ 226466 h 260852"/>
                <a:gd name="connsiteX73" fmla="*/ 144275 w 390547"/>
                <a:gd name="connsiteY73" fmla="*/ 230229 h 260852"/>
                <a:gd name="connsiteX74" fmla="*/ 147818 w 390547"/>
                <a:gd name="connsiteY74" fmla="*/ 232620 h 260852"/>
                <a:gd name="connsiteX75" fmla="*/ 152705 w 390547"/>
                <a:gd name="connsiteY75" fmla="*/ 232524 h 260852"/>
                <a:gd name="connsiteX76" fmla="*/ 156467 w 390547"/>
                <a:gd name="connsiteY76" fmla="*/ 230000 h 260852"/>
                <a:gd name="connsiteX77" fmla="*/ 158610 w 390547"/>
                <a:gd name="connsiteY77" fmla="*/ 227247 h 260852"/>
                <a:gd name="connsiteX78" fmla="*/ 160125 w 390547"/>
                <a:gd name="connsiteY78" fmla="*/ 225019 h 260852"/>
                <a:gd name="connsiteX79" fmla="*/ 162849 w 390547"/>
                <a:gd name="connsiteY79" fmla="*/ 223914 h 260852"/>
                <a:gd name="connsiteX80" fmla="*/ 165392 w 390547"/>
                <a:gd name="connsiteY80" fmla="*/ 221751 h 260852"/>
                <a:gd name="connsiteX81" fmla="*/ 167668 w 390547"/>
                <a:gd name="connsiteY81" fmla="*/ 219275 h 260852"/>
                <a:gd name="connsiteX82" fmla="*/ 169973 w 390547"/>
                <a:gd name="connsiteY82" fmla="*/ 218665 h 260852"/>
                <a:gd name="connsiteX83" fmla="*/ 173174 w 390547"/>
                <a:gd name="connsiteY83" fmla="*/ 221713 h 260852"/>
                <a:gd name="connsiteX84" fmla="*/ 176689 w 390547"/>
                <a:gd name="connsiteY84" fmla="*/ 226447 h 260852"/>
                <a:gd name="connsiteX85" fmla="*/ 179822 w 390547"/>
                <a:gd name="connsiteY85" fmla="*/ 229914 h 260852"/>
                <a:gd name="connsiteX86" fmla="*/ 182461 w 390547"/>
                <a:gd name="connsiteY86" fmla="*/ 231086 h 260852"/>
                <a:gd name="connsiteX87" fmla="*/ 184375 w 390547"/>
                <a:gd name="connsiteY87" fmla="*/ 232772 h 260852"/>
                <a:gd name="connsiteX88" fmla="*/ 185976 w 390547"/>
                <a:gd name="connsiteY88" fmla="*/ 235448 h 260852"/>
                <a:gd name="connsiteX89" fmla="*/ 188652 w 390547"/>
                <a:gd name="connsiteY89" fmla="*/ 237001 h 260852"/>
                <a:gd name="connsiteX90" fmla="*/ 191757 w 390547"/>
                <a:gd name="connsiteY90" fmla="*/ 237592 h 260852"/>
                <a:gd name="connsiteX91" fmla="*/ 193967 w 390547"/>
                <a:gd name="connsiteY91" fmla="*/ 238811 h 260852"/>
                <a:gd name="connsiteX92" fmla="*/ 196225 w 390547"/>
                <a:gd name="connsiteY92" fmla="*/ 239582 h 260852"/>
                <a:gd name="connsiteX93" fmla="*/ 197625 w 390547"/>
                <a:gd name="connsiteY93" fmla="*/ 238563 h 260852"/>
                <a:gd name="connsiteX94" fmla="*/ 199177 w 390547"/>
                <a:gd name="connsiteY94" fmla="*/ 238496 h 260852"/>
                <a:gd name="connsiteX95" fmla="*/ 200625 w 390547"/>
                <a:gd name="connsiteY95" fmla="*/ 240459 h 260852"/>
                <a:gd name="connsiteX96" fmla="*/ 203740 w 390547"/>
                <a:gd name="connsiteY96" fmla="*/ 242354 h 260852"/>
                <a:gd name="connsiteX97" fmla="*/ 207436 w 390547"/>
                <a:gd name="connsiteY97" fmla="*/ 242221 h 260852"/>
                <a:gd name="connsiteX98" fmla="*/ 210998 w 390547"/>
                <a:gd name="connsiteY98" fmla="*/ 240573 h 260852"/>
                <a:gd name="connsiteX99" fmla="*/ 214493 w 390547"/>
                <a:gd name="connsiteY99" fmla="*/ 239468 h 260852"/>
                <a:gd name="connsiteX100" fmla="*/ 218341 w 390547"/>
                <a:gd name="connsiteY100" fmla="*/ 240058 h 260852"/>
                <a:gd name="connsiteX101" fmla="*/ 223933 w 390547"/>
                <a:gd name="connsiteY101" fmla="*/ 240221 h 260852"/>
                <a:gd name="connsiteX102" fmla="*/ 229457 w 390547"/>
                <a:gd name="connsiteY102" fmla="*/ 241621 h 260852"/>
                <a:gd name="connsiteX103" fmla="*/ 233000 w 390547"/>
                <a:gd name="connsiteY103" fmla="*/ 244888 h 260852"/>
                <a:gd name="connsiteX104" fmla="*/ 234401 w 390547"/>
                <a:gd name="connsiteY104" fmla="*/ 247431 h 260852"/>
                <a:gd name="connsiteX105" fmla="*/ 237125 w 390547"/>
                <a:gd name="connsiteY105" fmla="*/ 248174 h 260852"/>
                <a:gd name="connsiteX106" fmla="*/ 239382 w 390547"/>
                <a:gd name="connsiteY106" fmla="*/ 248450 h 260852"/>
                <a:gd name="connsiteX107" fmla="*/ 241249 w 390547"/>
                <a:gd name="connsiteY107" fmla="*/ 250003 h 260852"/>
                <a:gd name="connsiteX108" fmla="*/ 242716 w 390547"/>
                <a:gd name="connsiteY108" fmla="*/ 249412 h 260852"/>
                <a:gd name="connsiteX109" fmla="*/ 244050 w 390547"/>
                <a:gd name="connsiteY109" fmla="*/ 248060 h 260852"/>
                <a:gd name="connsiteX110" fmla="*/ 247498 w 390547"/>
                <a:gd name="connsiteY110" fmla="*/ 248279 h 260852"/>
                <a:gd name="connsiteX111" fmla="*/ 249727 w 390547"/>
                <a:gd name="connsiteY111" fmla="*/ 249183 h 260852"/>
                <a:gd name="connsiteX112" fmla="*/ 252698 w 390547"/>
                <a:gd name="connsiteY112" fmla="*/ 250155 h 260852"/>
                <a:gd name="connsiteX113" fmla="*/ 255765 w 390547"/>
                <a:gd name="connsiteY113" fmla="*/ 252317 h 260852"/>
                <a:gd name="connsiteX114" fmla="*/ 258042 w 390547"/>
                <a:gd name="connsiteY114" fmla="*/ 254165 h 260852"/>
                <a:gd name="connsiteX115" fmla="*/ 261966 w 390547"/>
                <a:gd name="connsiteY115" fmla="*/ 254032 h 260852"/>
                <a:gd name="connsiteX116" fmla="*/ 261851 w 390547"/>
                <a:gd name="connsiteY116" fmla="*/ 251936 h 260852"/>
                <a:gd name="connsiteX117" fmla="*/ 259175 w 390547"/>
                <a:gd name="connsiteY117" fmla="*/ 249069 h 260852"/>
                <a:gd name="connsiteX118" fmla="*/ 257394 w 390547"/>
                <a:gd name="connsiteY118" fmla="*/ 245640 h 260852"/>
                <a:gd name="connsiteX119" fmla="*/ 258251 w 390547"/>
                <a:gd name="connsiteY119" fmla="*/ 242802 h 260852"/>
                <a:gd name="connsiteX120" fmla="*/ 258251 w 390547"/>
                <a:gd name="connsiteY120" fmla="*/ 239144 h 260852"/>
                <a:gd name="connsiteX121" fmla="*/ 255251 w 390547"/>
                <a:gd name="connsiteY121" fmla="*/ 236620 h 260852"/>
                <a:gd name="connsiteX122" fmla="*/ 250746 w 390547"/>
                <a:gd name="connsiteY122" fmla="*/ 233372 h 260852"/>
                <a:gd name="connsiteX123" fmla="*/ 246869 w 390547"/>
                <a:gd name="connsiteY123" fmla="*/ 228838 h 260852"/>
                <a:gd name="connsiteX124" fmla="*/ 245250 w 390547"/>
                <a:gd name="connsiteY124" fmla="*/ 225209 h 260852"/>
                <a:gd name="connsiteX125" fmla="*/ 245726 w 390547"/>
                <a:gd name="connsiteY125" fmla="*/ 222618 h 260852"/>
                <a:gd name="connsiteX126" fmla="*/ 246126 w 390547"/>
                <a:gd name="connsiteY126" fmla="*/ 220723 h 260852"/>
                <a:gd name="connsiteX127" fmla="*/ 245021 w 390547"/>
                <a:gd name="connsiteY127" fmla="*/ 218989 h 260852"/>
                <a:gd name="connsiteX128" fmla="*/ 243173 w 390547"/>
                <a:gd name="connsiteY128" fmla="*/ 217208 h 260852"/>
                <a:gd name="connsiteX129" fmla="*/ 243040 w 390547"/>
                <a:gd name="connsiteY129" fmla="*/ 214998 h 260852"/>
                <a:gd name="connsiteX130" fmla="*/ 244459 w 390547"/>
                <a:gd name="connsiteY130" fmla="*/ 212741 h 260852"/>
                <a:gd name="connsiteX131" fmla="*/ 244145 w 390547"/>
                <a:gd name="connsiteY131" fmla="*/ 209445 h 260852"/>
                <a:gd name="connsiteX132" fmla="*/ 239344 w 390547"/>
                <a:gd name="connsiteY132" fmla="*/ 205073 h 260852"/>
                <a:gd name="connsiteX133" fmla="*/ 229362 w 390547"/>
                <a:gd name="connsiteY133" fmla="*/ 197968 h 260852"/>
                <a:gd name="connsiteX134" fmla="*/ 223275 w 390547"/>
                <a:gd name="connsiteY134" fmla="*/ 189500 h 260852"/>
                <a:gd name="connsiteX135" fmla="*/ 221132 w 390547"/>
                <a:gd name="connsiteY135" fmla="*/ 181251 h 260852"/>
                <a:gd name="connsiteX136" fmla="*/ 220027 w 390547"/>
                <a:gd name="connsiteY136" fmla="*/ 176117 h 260852"/>
                <a:gd name="connsiteX137" fmla="*/ 217341 w 390547"/>
                <a:gd name="connsiteY137" fmla="*/ 171517 h 260852"/>
                <a:gd name="connsiteX138" fmla="*/ 215970 w 390547"/>
                <a:gd name="connsiteY138" fmla="*/ 167421 h 260852"/>
                <a:gd name="connsiteX139" fmla="*/ 213989 w 390547"/>
                <a:gd name="connsiteY139" fmla="*/ 163449 h 260852"/>
                <a:gd name="connsiteX140" fmla="*/ 211055 w 390547"/>
                <a:gd name="connsiteY140" fmla="*/ 159753 h 260852"/>
                <a:gd name="connsiteX141" fmla="*/ 211464 w 390547"/>
                <a:gd name="connsiteY141" fmla="*/ 156191 h 260852"/>
                <a:gd name="connsiteX142" fmla="*/ 213789 w 390547"/>
                <a:gd name="connsiteY142" fmla="*/ 152152 h 260852"/>
                <a:gd name="connsiteX143" fmla="*/ 215008 w 390547"/>
                <a:gd name="connsiteY143" fmla="*/ 146875 h 260852"/>
                <a:gd name="connsiteX144" fmla="*/ 213636 w 390547"/>
                <a:gd name="connsiteY144" fmla="*/ 143427 h 260852"/>
                <a:gd name="connsiteX145" fmla="*/ 212150 w 390547"/>
                <a:gd name="connsiteY145" fmla="*/ 141875 h 260852"/>
                <a:gd name="connsiteX146" fmla="*/ 212103 w 390547"/>
                <a:gd name="connsiteY146" fmla="*/ 137836 h 260852"/>
                <a:gd name="connsiteX147" fmla="*/ 213027 w 390547"/>
                <a:gd name="connsiteY147" fmla="*/ 135626 h 260852"/>
                <a:gd name="connsiteX148" fmla="*/ 214198 w 390547"/>
                <a:gd name="connsiteY148" fmla="*/ 133645 h 260852"/>
                <a:gd name="connsiteX149" fmla="*/ 213836 w 390547"/>
                <a:gd name="connsiteY149" fmla="*/ 130169 h 260852"/>
                <a:gd name="connsiteX150" fmla="*/ 212646 w 390547"/>
                <a:gd name="connsiteY150" fmla="*/ 126740 h 260852"/>
                <a:gd name="connsiteX151" fmla="*/ 214246 w 390547"/>
                <a:gd name="connsiteY151" fmla="*/ 124063 h 260852"/>
                <a:gd name="connsiteX152" fmla="*/ 217446 w 390547"/>
                <a:gd name="connsiteY152" fmla="*/ 121177 h 260852"/>
                <a:gd name="connsiteX153" fmla="*/ 218389 w 390547"/>
                <a:gd name="connsiteY153" fmla="*/ 116738 h 260852"/>
                <a:gd name="connsiteX154" fmla="*/ 217398 w 390547"/>
                <a:gd name="connsiteY154" fmla="*/ 114395 h 260852"/>
                <a:gd name="connsiteX155" fmla="*/ 214541 w 390547"/>
                <a:gd name="connsiteY155" fmla="*/ 113719 h 260852"/>
                <a:gd name="connsiteX156" fmla="*/ 213007 w 390547"/>
                <a:gd name="connsiteY156" fmla="*/ 111242 h 260852"/>
                <a:gd name="connsiteX157" fmla="*/ 212398 w 390547"/>
                <a:gd name="connsiteY157" fmla="*/ 106642 h 260852"/>
                <a:gd name="connsiteX158" fmla="*/ 209959 w 390547"/>
                <a:gd name="connsiteY158" fmla="*/ 102565 h 260852"/>
                <a:gd name="connsiteX159" fmla="*/ 204797 w 390547"/>
                <a:gd name="connsiteY159" fmla="*/ 99450 h 260852"/>
                <a:gd name="connsiteX160" fmla="*/ 198911 w 390547"/>
                <a:gd name="connsiteY160" fmla="*/ 96660 h 260852"/>
                <a:gd name="connsiteX161" fmla="*/ 197082 w 390547"/>
                <a:gd name="connsiteY161" fmla="*/ 94288 h 260852"/>
                <a:gd name="connsiteX162" fmla="*/ 199511 w 390547"/>
                <a:gd name="connsiteY162" fmla="*/ 93878 h 260852"/>
                <a:gd name="connsiteX163" fmla="*/ 203254 w 390547"/>
                <a:gd name="connsiteY163" fmla="*/ 93183 h 260852"/>
                <a:gd name="connsiteX164" fmla="*/ 206730 w 390547"/>
                <a:gd name="connsiteY164" fmla="*/ 92783 h 260852"/>
                <a:gd name="connsiteX165" fmla="*/ 208826 w 390547"/>
                <a:gd name="connsiteY165" fmla="*/ 92059 h 260852"/>
                <a:gd name="connsiteX166" fmla="*/ 209322 w 390547"/>
                <a:gd name="connsiteY166" fmla="*/ 89287 h 260852"/>
                <a:gd name="connsiteX167" fmla="*/ 210178 w 390547"/>
                <a:gd name="connsiteY167" fmla="*/ 85344 h 260852"/>
                <a:gd name="connsiteX168" fmla="*/ 209388 w 390547"/>
                <a:gd name="connsiteY168" fmla="*/ 82439 h 260852"/>
                <a:gd name="connsiteX169" fmla="*/ 209435 w 390547"/>
                <a:gd name="connsiteY169" fmla="*/ 80505 h 260852"/>
                <a:gd name="connsiteX170" fmla="*/ 210721 w 390547"/>
                <a:gd name="connsiteY170" fmla="*/ 78296 h 260852"/>
                <a:gd name="connsiteX171" fmla="*/ 211779 w 390547"/>
                <a:gd name="connsiteY171" fmla="*/ 76152 h 260852"/>
                <a:gd name="connsiteX172" fmla="*/ 214398 w 390547"/>
                <a:gd name="connsiteY172" fmla="*/ 74457 h 260852"/>
                <a:gd name="connsiteX173" fmla="*/ 214712 w 390547"/>
                <a:gd name="connsiteY173" fmla="*/ 71104 h 260852"/>
                <a:gd name="connsiteX174" fmla="*/ 213884 w 390547"/>
                <a:gd name="connsiteY174" fmla="*/ 69485 h 260852"/>
                <a:gd name="connsiteX175" fmla="*/ 214608 w 390547"/>
                <a:gd name="connsiteY175" fmla="*/ 70094 h 260852"/>
                <a:gd name="connsiteX176" fmla="*/ 216008 w 390547"/>
                <a:gd name="connsiteY176" fmla="*/ 72009 h 260852"/>
                <a:gd name="connsiteX177" fmla="*/ 217722 w 390547"/>
                <a:gd name="connsiteY177" fmla="*/ 73181 h 260852"/>
                <a:gd name="connsiteX178" fmla="*/ 220513 w 390547"/>
                <a:gd name="connsiteY178" fmla="*/ 73152 h 260852"/>
                <a:gd name="connsiteX179" fmla="*/ 222275 w 390547"/>
                <a:gd name="connsiteY179" fmla="*/ 70856 h 260852"/>
                <a:gd name="connsiteX180" fmla="*/ 222275 w 390547"/>
                <a:gd name="connsiteY180" fmla="*/ 67066 h 260852"/>
                <a:gd name="connsiteX181" fmla="*/ 222475 w 390547"/>
                <a:gd name="connsiteY181" fmla="*/ 65627 h 260852"/>
                <a:gd name="connsiteX182" fmla="*/ 224704 w 390547"/>
                <a:gd name="connsiteY182" fmla="*/ 64703 h 260852"/>
                <a:gd name="connsiteX183" fmla="*/ 227476 w 390547"/>
                <a:gd name="connsiteY183" fmla="*/ 60712 h 260852"/>
                <a:gd name="connsiteX184" fmla="*/ 229867 w 390547"/>
                <a:gd name="connsiteY184" fmla="*/ 56178 h 260852"/>
                <a:gd name="connsiteX185" fmla="*/ 231562 w 390547"/>
                <a:gd name="connsiteY185" fmla="*/ 54492 h 260852"/>
                <a:gd name="connsiteX186" fmla="*/ 233839 w 390547"/>
                <a:gd name="connsiteY186" fmla="*/ 52083 h 260852"/>
                <a:gd name="connsiteX187" fmla="*/ 235934 w 390547"/>
                <a:gd name="connsiteY187" fmla="*/ 49873 h 260852"/>
                <a:gd name="connsiteX188" fmla="*/ 238706 w 390547"/>
                <a:gd name="connsiteY188" fmla="*/ 48254 h 260852"/>
                <a:gd name="connsiteX189" fmla="*/ 240030 w 390547"/>
                <a:gd name="connsiteY189" fmla="*/ 46949 h 260852"/>
                <a:gd name="connsiteX190" fmla="*/ 239306 w 390547"/>
                <a:gd name="connsiteY190" fmla="*/ 45053 h 260852"/>
                <a:gd name="connsiteX191" fmla="*/ 238087 w 390547"/>
                <a:gd name="connsiteY191" fmla="*/ 43005 h 260852"/>
                <a:gd name="connsiteX192" fmla="*/ 234725 w 390547"/>
                <a:gd name="connsiteY192" fmla="*/ 42558 h 260852"/>
                <a:gd name="connsiteX193" fmla="*/ 232334 w 390547"/>
                <a:gd name="connsiteY193" fmla="*/ 41224 h 260852"/>
                <a:gd name="connsiteX194" fmla="*/ 231991 w 390547"/>
                <a:gd name="connsiteY194" fmla="*/ 39176 h 260852"/>
                <a:gd name="connsiteX195" fmla="*/ 232963 w 390547"/>
                <a:gd name="connsiteY195" fmla="*/ 36424 h 260852"/>
                <a:gd name="connsiteX196" fmla="*/ 233791 w 390547"/>
                <a:gd name="connsiteY196" fmla="*/ 34309 h 260852"/>
                <a:gd name="connsiteX197" fmla="*/ 236382 w 390547"/>
                <a:gd name="connsiteY197" fmla="*/ 33338 h 260852"/>
                <a:gd name="connsiteX198" fmla="*/ 239601 w 390547"/>
                <a:gd name="connsiteY198" fmla="*/ 33023 h 260852"/>
                <a:gd name="connsiteX199" fmla="*/ 241925 w 390547"/>
                <a:gd name="connsiteY199" fmla="*/ 31623 h 260852"/>
                <a:gd name="connsiteX200" fmla="*/ 243440 w 390547"/>
                <a:gd name="connsiteY200" fmla="*/ 30185 h 260852"/>
                <a:gd name="connsiteX201" fmla="*/ 244793 w 390547"/>
                <a:gd name="connsiteY201" fmla="*/ 32099 h 260852"/>
                <a:gd name="connsiteX202" fmla="*/ 244459 w 390547"/>
                <a:gd name="connsiteY202" fmla="*/ 33814 h 260852"/>
                <a:gd name="connsiteX203" fmla="*/ 243716 w 390547"/>
                <a:gd name="connsiteY203" fmla="*/ 35071 h 260852"/>
                <a:gd name="connsiteX204" fmla="*/ 244345 w 390547"/>
                <a:gd name="connsiteY204" fmla="*/ 37624 h 260852"/>
                <a:gd name="connsiteX205" fmla="*/ 244840 w 390547"/>
                <a:gd name="connsiteY205" fmla="*/ 39719 h 260852"/>
                <a:gd name="connsiteX206" fmla="*/ 244593 w 390547"/>
                <a:gd name="connsiteY206" fmla="*/ 42024 h 260852"/>
                <a:gd name="connsiteX207" fmla="*/ 245678 w 390547"/>
                <a:gd name="connsiteY207" fmla="*/ 43167 h 260852"/>
                <a:gd name="connsiteX208" fmla="*/ 247364 w 390547"/>
                <a:gd name="connsiteY208" fmla="*/ 44320 h 260852"/>
                <a:gd name="connsiteX209" fmla="*/ 245516 w 390547"/>
                <a:gd name="connsiteY209" fmla="*/ 46939 h 260852"/>
                <a:gd name="connsiteX210" fmla="*/ 243326 w 390547"/>
                <a:gd name="connsiteY210" fmla="*/ 50340 h 260852"/>
                <a:gd name="connsiteX211" fmla="*/ 243707 w 390547"/>
                <a:gd name="connsiteY211" fmla="*/ 53359 h 260852"/>
                <a:gd name="connsiteX212" fmla="*/ 245469 w 390547"/>
                <a:gd name="connsiteY212" fmla="*/ 54578 h 260852"/>
                <a:gd name="connsiteX213" fmla="*/ 244497 w 390547"/>
                <a:gd name="connsiteY213" fmla="*/ 55883 h 260852"/>
                <a:gd name="connsiteX214" fmla="*/ 241430 w 390547"/>
                <a:gd name="connsiteY214" fmla="*/ 56826 h 260852"/>
                <a:gd name="connsiteX215" fmla="*/ 237754 w 390547"/>
                <a:gd name="connsiteY215" fmla="*/ 57779 h 260852"/>
                <a:gd name="connsiteX216" fmla="*/ 235229 w 390547"/>
                <a:gd name="connsiteY216" fmla="*/ 59741 h 260852"/>
                <a:gd name="connsiteX217" fmla="*/ 233991 w 390547"/>
                <a:gd name="connsiteY217" fmla="*/ 63303 h 260852"/>
                <a:gd name="connsiteX218" fmla="*/ 232457 w 390547"/>
                <a:gd name="connsiteY218" fmla="*/ 65380 h 260852"/>
                <a:gd name="connsiteX219" fmla="*/ 230791 w 390547"/>
                <a:gd name="connsiteY219" fmla="*/ 66618 h 260852"/>
                <a:gd name="connsiteX220" fmla="*/ 230200 w 390547"/>
                <a:gd name="connsiteY220" fmla="*/ 69437 h 260852"/>
                <a:gd name="connsiteX221" fmla="*/ 230857 w 390547"/>
                <a:gd name="connsiteY221" fmla="*/ 70837 h 260852"/>
                <a:gd name="connsiteX222" fmla="*/ 229819 w 390547"/>
                <a:gd name="connsiteY222" fmla="*/ 72352 h 260852"/>
                <a:gd name="connsiteX223" fmla="*/ 228609 w 390547"/>
                <a:gd name="connsiteY223" fmla="*/ 75790 h 260852"/>
                <a:gd name="connsiteX224" fmla="*/ 227038 w 390547"/>
                <a:gd name="connsiteY224" fmla="*/ 81105 h 260852"/>
                <a:gd name="connsiteX225" fmla="*/ 226352 w 390547"/>
                <a:gd name="connsiteY225" fmla="*/ 86411 h 260852"/>
                <a:gd name="connsiteX226" fmla="*/ 225161 w 390547"/>
                <a:gd name="connsiteY226" fmla="*/ 90792 h 260852"/>
                <a:gd name="connsiteX227" fmla="*/ 225762 w 390547"/>
                <a:gd name="connsiteY227" fmla="*/ 95231 h 260852"/>
                <a:gd name="connsiteX228" fmla="*/ 228000 w 390547"/>
                <a:gd name="connsiteY228" fmla="*/ 98060 h 260852"/>
                <a:gd name="connsiteX229" fmla="*/ 230143 w 390547"/>
                <a:gd name="connsiteY229" fmla="*/ 100355 h 260852"/>
                <a:gd name="connsiteX230" fmla="*/ 232172 w 390547"/>
                <a:gd name="connsiteY230" fmla="*/ 104737 h 260852"/>
                <a:gd name="connsiteX231" fmla="*/ 233210 w 390547"/>
                <a:gd name="connsiteY231" fmla="*/ 107213 h 260852"/>
                <a:gd name="connsiteX232" fmla="*/ 234134 w 390547"/>
                <a:gd name="connsiteY232" fmla="*/ 111690 h 260852"/>
                <a:gd name="connsiteX233" fmla="*/ 236782 w 390547"/>
                <a:gd name="connsiteY233" fmla="*/ 114224 h 260852"/>
                <a:gd name="connsiteX234" fmla="*/ 238992 w 390547"/>
                <a:gd name="connsiteY234" fmla="*/ 113186 h 260852"/>
                <a:gd name="connsiteX235" fmla="*/ 238668 w 390547"/>
                <a:gd name="connsiteY235" fmla="*/ 108566 h 260852"/>
                <a:gd name="connsiteX236" fmla="*/ 237420 w 390547"/>
                <a:gd name="connsiteY236" fmla="*/ 104927 h 260852"/>
                <a:gd name="connsiteX237" fmla="*/ 237954 w 390547"/>
                <a:gd name="connsiteY237" fmla="*/ 102479 h 260852"/>
                <a:gd name="connsiteX238" fmla="*/ 240573 w 390547"/>
                <a:gd name="connsiteY238" fmla="*/ 100689 h 260852"/>
                <a:gd name="connsiteX239" fmla="*/ 241916 w 390547"/>
                <a:gd name="connsiteY239" fmla="*/ 100422 h 260852"/>
                <a:gd name="connsiteX240" fmla="*/ 241973 w 390547"/>
                <a:gd name="connsiteY240" fmla="*/ 102537 h 260852"/>
                <a:gd name="connsiteX241" fmla="*/ 241021 w 390547"/>
                <a:gd name="connsiteY241" fmla="*/ 105604 h 260852"/>
                <a:gd name="connsiteX242" fmla="*/ 240963 w 390547"/>
                <a:gd name="connsiteY242" fmla="*/ 108671 h 260852"/>
                <a:gd name="connsiteX243" fmla="*/ 242030 w 390547"/>
                <a:gd name="connsiteY243" fmla="*/ 111804 h 260852"/>
                <a:gd name="connsiteX244" fmla="*/ 241525 w 390547"/>
                <a:gd name="connsiteY244" fmla="*/ 115167 h 260852"/>
                <a:gd name="connsiteX245" fmla="*/ 239144 w 390547"/>
                <a:gd name="connsiteY245" fmla="*/ 117615 h 260852"/>
                <a:gd name="connsiteX246" fmla="*/ 236134 w 390547"/>
                <a:gd name="connsiteY246" fmla="*/ 117967 h 260852"/>
                <a:gd name="connsiteX247" fmla="*/ 232972 w 390547"/>
                <a:gd name="connsiteY247" fmla="*/ 117910 h 260852"/>
                <a:gd name="connsiteX248" fmla="*/ 230048 w 390547"/>
                <a:gd name="connsiteY248" fmla="*/ 115376 h 260852"/>
                <a:gd name="connsiteX249" fmla="*/ 227724 w 390547"/>
                <a:gd name="connsiteY249" fmla="*/ 112100 h 260852"/>
                <a:gd name="connsiteX250" fmla="*/ 225723 w 390547"/>
                <a:gd name="connsiteY250" fmla="*/ 113176 h 260852"/>
                <a:gd name="connsiteX251" fmla="*/ 224914 w 390547"/>
                <a:gd name="connsiteY251" fmla="*/ 118567 h 260852"/>
                <a:gd name="connsiteX252" fmla="*/ 224437 w 390547"/>
                <a:gd name="connsiteY252" fmla="*/ 123311 h 260852"/>
                <a:gd name="connsiteX253" fmla="*/ 224018 w 390547"/>
                <a:gd name="connsiteY253" fmla="*/ 127159 h 260852"/>
                <a:gd name="connsiteX254" fmla="*/ 224885 w 390547"/>
                <a:gd name="connsiteY254" fmla="*/ 134188 h 260852"/>
                <a:gd name="connsiteX255" fmla="*/ 225723 w 390547"/>
                <a:gd name="connsiteY255" fmla="*/ 140599 h 260852"/>
                <a:gd name="connsiteX256" fmla="*/ 227514 w 390547"/>
                <a:gd name="connsiteY256" fmla="*/ 143103 h 260852"/>
                <a:gd name="connsiteX257" fmla="*/ 229067 w 390547"/>
                <a:gd name="connsiteY257" fmla="*/ 140275 h 260852"/>
                <a:gd name="connsiteX258" fmla="*/ 229124 w 390547"/>
                <a:gd name="connsiteY258" fmla="*/ 136341 h 260852"/>
                <a:gd name="connsiteX259" fmla="*/ 229124 w 390547"/>
                <a:gd name="connsiteY259" fmla="*/ 133721 h 260852"/>
                <a:gd name="connsiteX260" fmla="*/ 232848 w 390547"/>
                <a:gd name="connsiteY260" fmla="*/ 132026 h 260852"/>
                <a:gd name="connsiteX261" fmla="*/ 234544 w 390547"/>
                <a:gd name="connsiteY261" fmla="*/ 130054 h 260852"/>
                <a:gd name="connsiteX262" fmla="*/ 235772 w 390547"/>
                <a:gd name="connsiteY262" fmla="*/ 128178 h 260852"/>
                <a:gd name="connsiteX263" fmla="*/ 238097 w 390547"/>
                <a:gd name="connsiteY263" fmla="*/ 127845 h 260852"/>
                <a:gd name="connsiteX264" fmla="*/ 240125 w 390547"/>
                <a:gd name="connsiteY264" fmla="*/ 127102 h 260852"/>
                <a:gd name="connsiteX265" fmla="*/ 242364 w 390547"/>
                <a:gd name="connsiteY265" fmla="*/ 129873 h 260852"/>
                <a:gd name="connsiteX266" fmla="*/ 243344 w 390547"/>
                <a:gd name="connsiteY266" fmla="*/ 132740 h 260852"/>
                <a:gd name="connsiteX267" fmla="*/ 244659 w 390547"/>
                <a:gd name="connsiteY267" fmla="*/ 135960 h 260852"/>
                <a:gd name="connsiteX268" fmla="*/ 244869 w 390547"/>
                <a:gd name="connsiteY268" fmla="*/ 139446 h 260852"/>
                <a:gd name="connsiteX269" fmla="*/ 241564 w 390547"/>
                <a:gd name="connsiteY269" fmla="*/ 139446 h 260852"/>
                <a:gd name="connsiteX270" fmla="*/ 238792 w 390547"/>
                <a:gd name="connsiteY270" fmla="*/ 138227 h 260852"/>
                <a:gd name="connsiteX271" fmla="*/ 236287 w 390547"/>
                <a:gd name="connsiteY271" fmla="*/ 138817 h 260852"/>
                <a:gd name="connsiteX272" fmla="*/ 234705 w 390547"/>
                <a:gd name="connsiteY272" fmla="*/ 141713 h 260852"/>
                <a:gd name="connsiteX273" fmla="*/ 234762 w 390547"/>
                <a:gd name="connsiteY273" fmla="*/ 145199 h 260852"/>
                <a:gd name="connsiteX274" fmla="*/ 233391 w 390547"/>
                <a:gd name="connsiteY274" fmla="*/ 147790 h 260852"/>
                <a:gd name="connsiteX275" fmla="*/ 232286 w 390547"/>
                <a:gd name="connsiteY275" fmla="*/ 151666 h 260852"/>
                <a:gd name="connsiteX276" fmla="*/ 233000 w 390547"/>
                <a:gd name="connsiteY276" fmla="*/ 157182 h 260852"/>
                <a:gd name="connsiteX277" fmla="*/ 234343 w 390547"/>
                <a:gd name="connsiteY277" fmla="*/ 161925 h 260852"/>
                <a:gd name="connsiteX278" fmla="*/ 235982 w 390547"/>
                <a:gd name="connsiteY278" fmla="*/ 165497 h 260852"/>
                <a:gd name="connsiteX279" fmla="*/ 238277 w 390547"/>
                <a:gd name="connsiteY279" fmla="*/ 163678 h 260852"/>
                <a:gd name="connsiteX280" fmla="*/ 238068 w 390547"/>
                <a:gd name="connsiteY280" fmla="*/ 159896 h 260852"/>
                <a:gd name="connsiteX281" fmla="*/ 238220 w 390547"/>
                <a:gd name="connsiteY281" fmla="*/ 157867 h 260852"/>
                <a:gd name="connsiteX282" fmla="*/ 240697 w 390547"/>
                <a:gd name="connsiteY282" fmla="*/ 157058 h 260852"/>
                <a:gd name="connsiteX283" fmla="*/ 242907 w 390547"/>
                <a:gd name="connsiteY283" fmla="*/ 155362 h 260852"/>
                <a:gd name="connsiteX284" fmla="*/ 246250 w 390547"/>
                <a:gd name="connsiteY284" fmla="*/ 157896 h 260852"/>
                <a:gd name="connsiteX285" fmla="*/ 250717 w 390547"/>
                <a:gd name="connsiteY285" fmla="*/ 160668 h 260852"/>
                <a:gd name="connsiteX286" fmla="*/ 254746 w 390547"/>
                <a:gd name="connsiteY286" fmla="*/ 161715 h 260852"/>
                <a:gd name="connsiteX287" fmla="*/ 257337 w 390547"/>
                <a:gd name="connsiteY287" fmla="*/ 163001 h 260852"/>
                <a:gd name="connsiteX288" fmla="*/ 257127 w 390547"/>
                <a:gd name="connsiteY288" fmla="*/ 165687 h 260852"/>
                <a:gd name="connsiteX289" fmla="*/ 253670 w 390547"/>
                <a:gd name="connsiteY289" fmla="*/ 168697 h 260852"/>
                <a:gd name="connsiteX290" fmla="*/ 249679 w 390547"/>
                <a:gd name="connsiteY290" fmla="*/ 169831 h 260852"/>
                <a:gd name="connsiteX291" fmla="*/ 247145 w 390547"/>
                <a:gd name="connsiteY291" fmla="*/ 170336 h 260852"/>
                <a:gd name="connsiteX292" fmla="*/ 246107 w 390547"/>
                <a:gd name="connsiteY292" fmla="*/ 172841 h 260852"/>
                <a:gd name="connsiteX293" fmla="*/ 244259 w 390547"/>
                <a:gd name="connsiteY293" fmla="*/ 174746 h 260852"/>
                <a:gd name="connsiteX294" fmla="*/ 244497 w 390547"/>
                <a:gd name="connsiteY294" fmla="*/ 177670 h 260852"/>
                <a:gd name="connsiteX295" fmla="*/ 246316 w 390547"/>
                <a:gd name="connsiteY295" fmla="*/ 180118 h 260852"/>
                <a:gd name="connsiteX296" fmla="*/ 248374 w 390547"/>
                <a:gd name="connsiteY296" fmla="*/ 182147 h 260852"/>
                <a:gd name="connsiteX297" fmla="*/ 250727 w 390547"/>
                <a:gd name="connsiteY297" fmla="*/ 182861 h 260852"/>
                <a:gd name="connsiteX298" fmla="*/ 251117 w 390547"/>
                <a:gd name="connsiteY298" fmla="*/ 184413 h 260852"/>
                <a:gd name="connsiteX299" fmla="*/ 249298 w 390547"/>
                <a:gd name="connsiteY299" fmla="*/ 186499 h 260852"/>
                <a:gd name="connsiteX300" fmla="*/ 245212 w 390547"/>
                <a:gd name="connsiteY300" fmla="*/ 188585 h 260852"/>
                <a:gd name="connsiteX301" fmla="*/ 243478 w 390547"/>
                <a:gd name="connsiteY301" fmla="*/ 190576 h 260852"/>
                <a:gd name="connsiteX302" fmla="*/ 244221 w 390547"/>
                <a:gd name="connsiteY302" fmla="*/ 193024 h 260852"/>
                <a:gd name="connsiteX303" fmla="*/ 245926 w 390547"/>
                <a:gd name="connsiteY303" fmla="*/ 195615 h 260852"/>
                <a:gd name="connsiteX304" fmla="*/ 251050 w 390547"/>
                <a:gd name="connsiteY304" fmla="*/ 199168 h 260852"/>
                <a:gd name="connsiteX305" fmla="*/ 253108 w 390547"/>
                <a:gd name="connsiteY305" fmla="*/ 201882 h 260852"/>
                <a:gd name="connsiteX306" fmla="*/ 254184 w 390547"/>
                <a:gd name="connsiteY306" fmla="*/ 205311 h 260852"/>
                <a:gd name="connsiteX307" fmla="*/ 256270 w 390547"/>
                <a:gd name="connsiteY307" fmla="*/ 207397 h 260852"/>
                <a:gd name="connsiteX308" fmla="*/ 258089 w 390547"/>
                <a:gd name="connsiteY308" fmla="*/ 207959 h 260852"/>
                <a:gd name="connsiteX309" fmla="*/ 258804 w 390547"/>
                <a:gd name="connsiteY309" fmla="*/ 209750 h 260852"/>
                <a:gd name="connsiteX310" fmla="*/ 258203 w 390547"/>
                <a:gd name="connsiteY310" fmla="*/ 212341 h 260852"/>
                <a:gd name="connsiteX311" fmla="*/ 261899 w 390547"/>
                <a:gd name="connsiteY311" fmla="*/ 214284 h 260852"/>
                <a:gd name="connsiteX312" fmla="*/ 266072 w 390547"/>
                <a:gd name="connsiteY312" fmla="*/ 217179 h 260852"/>
                <a:gd name="connsiteX313" fmla="*/ 270091 w 390547"/>
                <a:gd name="connsiteY313" fmla="*/ 220961 h 260852"/>
                <a:gd name="connsiteX314" fmla="*/ 273634 w 390547"/>
                <a:gd name="connsiteY314" fmla="*/ 222866 h 260852"/>
                <a:gd name="connsiteX315" fmla="*/ 274977 w 390547"/>
                <a:gd name="connsiteY315" fmla="*/ 222333 h 260852"/>
                <a:gd name="connsiteX316" fmla="*/ 272234 w 390547"/>
                <a:gd name="connsiteY316" fmla="*/ 220608 h 260852"/>
                <a:gd name="connsiteX317" fmla="*/ 270863 w 390547"/>
                <a:gd name="connsiteY317" fmla="*/ 217961 h 260852"/>
                <a:gd name="connsiteX318" fmla="*/ 272319 w 390547"/>
                <a:gd name="connsiteY318" fmla="*/ 216084 h 260852"/>
                <a:gd name="connsiteX319" fmla="*/ 274796 w 390547"/>
                <a:gd name="connsiteY319" fmla="*/ 215817 h 260852"/>
                <a:gd name="connsiteX320" fmla="*/ 276110 w 390547"/>
                <a:gd name="connsiteY320" fmla="*/ 215970 h 260852"/>
                <a:gd name="connsiteX321" fmla="*/ 277663 w 390547"/>
                <a:gd name="connsiteY321" fmla="*/ 218589 h 260852"/>
                <a:gd name="connsiteX322" fmla="*/ 280254 w 390547"/>
                <a:gd name="connsiteY322" fmla="*/ 219456 h 260852"/>
                <a:gd name="connsiteX323" fmla="*/ 281711 w 390547"/>
                <a:gd name="connsiteY323" fmla="*/ 220113 h 260852"/>
                <a:gd name="connsiteX324" fmla="*/ 283950 w 390547"/>
                <a:gd name="connsiteY324" fmla="*/ 221456 h 260852"/>
                <a:gd name="connsiteX325" fmla="*/ 286159 w 390547"/>
                <a:gd name="connsiteY325" fmla="*/ 219666 h 260852"/>
                <a:gd name="connsiteX326" fmla="*/ 286131 w 390547"/>
                <a:gd name="connsiteY326" fmla="*/ 214446 h 260852"/>
                <a:gd name="connsiteX327" fmla="*/ 284102 w 390547"/>
                <a:gd name="connsiteY327" fmla="*/ 210903 h 260852"/>
                <a:gd name="connsiteX328" fmla="*/ 283597 w 390547"/>
                <a:gd name="connsiteY328" fmla="*/ 208759 h 260852"/>
                <a:gd name="connsiteX329" fmla="*/ 285302 w 390547"/>
                <a:gd name="connsiteY329" fmla="*/ 206073 h 260852"/>
                <a:gd name="connsiteX330" fmla="*/ 285959 w 390547"/>
                <a:gd name="connsiteY330" fmla="*/ 202292 h 260852"/>
                <a:gd name="connsiteX331" fmla="*/ 286702 w 390547"/>
                <a:gd name="connsiteY331" fmla="*/ 199787 h 260852"/>
                <a:gd name="connsiteX332" fmla="*/ 288703 w 390547"/>
                <a:gd name="connsiteY332" fmla="*/ 200682 h 260852"/>
                <a:gd name="connsiteX333" fmla="*/ 290674 w 390547"/>
                <a:gd name="connsiteY333" fmla="*/ 202949 h 260852"/>
                <a:gd name="connsiteX334" fmla="*/ 289541 w 390547"/>
                <a:gd name="connsiteY334" fmla="*/ 204616 h 260852"/>
                <a:gd name="connsiteX335" fmla="*/ 287455 w 390547"/>
                <a:gd name="connsiteY335" fmla="*/ 206464 h 260852"/>
                <a:gd name="connsiteX336" fmla="*/ 287007 w 390547"/>
                <a:gd name="connsiteY336" fmla="*/ 209150 h 260852"/>
                <a:gd name="connsiteX337" fmla="*/ 289007 w 390547"/>
                <a:gd name="connsiteY337" fmla="*/ 211236 h 260852"/>
                <a:gd name="connsiteX338" fmla="*/ 291093 w 390547"/>
                <a:gd name="connsiteY338" fmla="*/ 213798 h 260852"/>
                <a:gd name="connsiteX339" fmla="*/ 293237 w 390547"/>
                <a:gd name="connsiteY339" fmla="*/ 215827 h 260852"/>
                <a:gd name="connsiteX340" fmla="*/ 295532 w 390547"/>
                <a:gd name="connsiteY340" fmla="*/ 215798 h 260852"/>
                <a:gd name="connsiteX341" fmla="*/ 295799 w 390547"/>
                <a:gd name="connsiteY341" fmla="*/ 214131 h 260852"/>
                <a:gd name="connsiteX342" fmla="*/ 296037 w 390547"/>
                <a:gd name="connsiteY342" fmla="*/ 213779 h 260852"/>
                <a:gd name="connsiteX343" fmla="*/ 298037 w 390547"/>
                <a:gd name="connsiteY343" fmla="*/ 214284 h 260852"/>
                <a:gd name="connsiteX344" fmla="*/ 301971 w 390547"/>
                <a:gd name="connsiteY344" fmla="*/ 215055 h 260852"/>
                <a:gd name="connsiteX345" fmla="*/ 304714 w 390547"/>
                <a:gd name="connsiteY345" fmla="*/ 213893 h 260852"/>
                <a:gd name="connsiteX346" fmla="*/ 306267 w 390547"/>
                <a:gd name="connsiteY346" fmla="*/ 213836 h 260852"/>
                <a:gd name="connsiteX347" fmla="*/ 306686 w 390547"/>
                <a:gd name="connsiteY347" fmla="*/ 215446 h 260852"/>
                <a:gd name="connsiteX348" fmla="*/ 305791 w 390547"/>
                <a:gd name="connsiteY348" fmla="*/ 217770 h 260852"/>
                <a:gd name="connsiteX349" fmla="*/ 302809 w 390547"/>
                <a:gd name="connsiteY349" fmla="*/ 220065 h 260852"/>
                <a:gd name="connsiteX350" fmla="*/ 300094 w 390547"/>
                <a:gd name="connsiteY350" fmla="*/ 223047 h 260852"/>
                <a:gd name="connsiteX351" fmla="*/ 299142 w 390547"/>
                <a:gd name="connsiteY351" fmla="*/ 227933 h 260852"/>
                <a:gd name="connsiteX352" fmla="*/ 299199 w 390547"/>
                <a:gd name="connsiteY352" fmla="*/ 233363 h 260852"/>
                <a:gd name="connsiteX353" fmla="*/ 301314 w 390547"/>
                <a:gd name="connsiteY353" fmla="*/ 234648 h 260852"/>
                <a:gd name="connsiteX354" fmla="*/ 302923 w 390547"/>
                <a:gd name="connsiteY354" fmla="*/ 232467 h 260852"/>
                <a:gd name="connsiteX355" fmla="*/ 305133 w 390547"/>
                <a:gd name="connsiteY355" fmla="*/ 231010 h 260852"/>
                <a:gd name="connsiteX356" fmla="*/ 307667 w 390547"/>
                <a:gd name="connsiteY356" fmla="*/ 230057 h 260852"/>
                <a:gd name="connsiteX357" fmla="*/ 309515 w 390547"/>
                <a:gd name="connsiteY357" fmla="*/ 228333 h 260852"/>
                <a:gd name="connsiteX358" fmla="*/ 311629 w 390547"/>
                <a:gd name="connsiteY358" fmla="*/ 227647 h 260852"/>
                <a:gd name="connsiteX359" fmla="*/ 312706 w 390547"/>
                <a:gd name="connsiteY359" fmla="*/ 228305 h 260852"/>
                <a:gd name="connsiteX360" fmla="*/ 311839 w 390547"/>
                <a:gd name="connsiteY360" fmla="*/ 230838 h 260852"/>
                <a:gd name="connsiteX361" fmla="*/ 310172 w 390547"/>
                <a:gd name="connsiteY361" fmla="*/ 233762 h 260852"/>
                <a:gd name="connsiteX362" fmla="*/ 310086 w 390547"/>
                <a:gd name="connsiteY362" fmla="*/ 237220 h 260852"/>
                <a:gd name="connsiteX363" fmla="*/ 312287 w 390547"/>
                <a:gd name="connsiteY363" fmla="*/ 239573 h 260852"/>
                <a:gd name="connsiteX364" fmla="*/ 314077 w 390547"/>
                <a:gd name="connsiteY364" fmla="*/ 238735 h 260852"/>
                <a:gd name="connsiteX365" fmla="*/ 315325 w 390547"/>
                <a:gd name="connsiteY365" fmla="*/ 238401 h 260852"/>
                <a:gd name="connsiteX366" fmla="*/ 314134 w 390547"/>
                <a:gd name="connsiteY366" fmla="*/ 240963 h 260852"/>
                <a:gd name="connsiteX367" fmla="*/ 312372 w 390547"/>
                <a:gd name="connsiteY367" fmla="*/ 244059 h 260852"/>
                <a:gd name="connsiteX368" fmla="*/ 311505 w 390547"/>
                <a:gd name="connsiteY368" fmla="*/ 248707 h 260852"/>
                <a:gd name="connsiteX369" fmla="*/ 311925 w 390547"/>
                <a:gd name="connsiteY369" fmla="*/ 255299 h 260852"/>
                <a:gd name="connsiteX370" fmla="*/ 313954 w 390547"/>
                <a:gd name="connsiteY370" fmla="*/ 260252 h 260852"/>
                <a:gd name="connsiteX371" fmla="*/ 317535 w 390547"/>
                <a:gd name="connsiteY371" fmla="*/ 260404 h 260852"/>
                <a:gd name="connsiteX372" fmla="*/ 320964 w 390547"/>
                <a:gd name="connsiteY372" fmla="*/ 257813 h 260852"/>
                <a:gd name="connsiteX373" fmla="*/ 323145 w 390547"/>
                <a:gd name="connsiteY373" fmla="*/ 254117 h 260852"/>
                <a:gd name="connsiteX374" fmla="*/ 325917 w 390547"/>
                <a:gd name="connsiteY374" fmla="*/ 251527 h 260852"/>
                <a:gd name="connsiteX375" fmla="*/ 329317 w 390547"/>
                <a:gd name="connsiteY375" fmla="*/ 249469 h 260852"/>
                <a:gd name="connsiteX376" fmla="*/ 332623 w 390547"/>
                <a:gd name="connsiteY376" fmla="*/ 247831 h 260852"/>
                <a:gd name="connsiteX377" fmla="*/ 336023 w 390547"/>
                <a:gd name="connsiteY377" fmla="*/ 247831 h 260852"/>
                <a:gd name="connsiteX378" fmla="*/ 338318 w 390547"/>
                <a:gd name="connsiteY378" fmla="*/ 247945 h 260852"/>
                <a:gd name="connsiteX379" fmla="*/ 336080 w 390547"/>
                <a:gd name="connsiteY379" fmla="*/ 250088 h 260852"/>
                <a:gd name="connsiteX380" fmla="*/ 335937 w 390547"/>
                <a:gd name="connsiteY380" fmla="*/ 250231 h 260852"/>
                <a:gd name="connsiteX381" fmla="*/ 339024 w 390547"/>
                <a:gd name="connsiteY381" fmla="*/ 248955 h 260852"/>
                <a:gd name="connsiteX382" fmla="*/ 341262 w 390547"/>
                <a:gd name="connsiteY382" fmla="*/ 246964 h 260852"/>
                <a:gd name="connsiteX383" fmla="*/ 343700 w 390547"/>
                <a:gd name="connsiteY383" fmla="*/ 242945 h 260852"/>
                <a:gd name="connsiteX384" fmla="*/ 350339 w 390547"/>
                <a:gd name="connsiteY384" fmla="*/ 239277 h 260852"/>
                <a:gd name="connsiteX385" fmla="*/ 365827 w 390547"/>
                <a:gd name="connsiteY385" fmla="*/ 233467 h 260852"/>
                <a:gd name="connsiteX386" fmla="*/ 383896 w 390547"/>
                <a:gd name="connsiteY386" fmla="*/ 226514 h 260852"/>
                <a:gd name="connsiteX387" fmla="*/ 386306 w 390547"/>
                <a:gd name="connsiteY387" fmla="*/ 212150 h 260852"/>
                <a:gd name="connsiteX388" fmla="*/ 388220 w 390547"/>
                <a:gd name="connsiteY388" fmla="*/ 187538 h 260852"/>
                <a:gd name="connsiteX389" fmla="*/ 389620 w 390547"/>
                <a:gd name="connsiteY389" fmla="*/ 176898 h 260852"/>
                <a:gd name="connsiteX390" fmla="*/ 390497 w 390547"/>
                <a:gd name="connsiteY390" fmla="*/ 167278 h 260852"/>
                <a:gd name="connsiteX391" fmla="*/ 388991 w 390547"/>
                <a:gd name="connsiteY391" fmla="*/ 160068 h 260852"/>
                <a:gd name="connsiteX392" fmla="*/ 315935 w 390547"/>
                <a:gd name="connsiteY392" fmla="*/ 179003 h 260852"/>
                <a:gd name="connsiteX393" fmla="*/ 257909 w 390547"/>
                <a:gd name="connsiteY393" fmla="*/ 0 h 26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390547" h="260852">
                  <a:moveTo>
                    <a:pt x="257909" y="0"/>
                  </a:moveTo>
                  <a:cubicBezTo>
                    <a:pt x="172202" y="23841"/>
                    <a:pt x="86230" y="45825"/>
                    <a:pt x="0" y="66075"/>
                  </a:cubicBezTo>
                  <a:cubicBezTo>
                    <a:pt x="600" y="65989"/>
                    <a:pt x="1257" y="65951"/>
                    <a:pt x="1971" y="65951"/>
                  </a:cubicBezTo>
                  <a:cubicBezTo>
                    <a:pt x="3981" y="65951"/>
                    <a:pt x="6496" y="66218"/>
                    <a:pt x="9125" y="67113"/>
                  </a:cubicBezTo>
                  <a:cubicBezTo>
                    <a:pt x="11754" y="67999"/>
                    <a:pt x="14497" y="69504"/>
                    <a:pt x="16507" y="70885"/>
                  </a:cubicBezTo>
                  <a:cubicBezTo>
                    <a:pt x="18516" y="72257"/>
                    <a:pt x="19793" y="73495"/>
                    <a:pt x="20993" y="73781"/>
                  </a:cubicBezTo>
                  <a:cubicBezTo>
                    <a:pt x="22184" y="74066"/>
                    <a:pt x="23317" y="73409"/>
                    <a:pt x="24089" y="73219"/>
                  </a:cubicBezTo>
                  <a:cubicBezTo>
                    <a:pt x="24860" y="73028"/>
                    <a:pt x="25289" y="73295"/>
                    <a:pt x="26546" y="73219"/>
                  </a:cubicBezTo>
                  <a:cubicBezTo>
                    <a:pt x="27804" y="73142"/>
                    <a:pt x="29889" y="72714"/>
                    <a:pt x="32099" y="72076"/>
                  </a:cubicBezTo>
                  <a:cubicBezTo>
                    <a:pt x="34300" y="71438"/>
                    <a:pt x="36623" y="70590"/>
                    <a:pt x="38338" y="70590"/>
                  </a:cubicBezTo>
                  <a:cubicBezTo>
                    <a:pt x="40053" y="70590"/>
                    <a:pt x="41177" y="71438"/>
                    <a:pt x="41586" y="72714"/>
                  </a:cubicBezTo>
                  <a:cubicBezTo>
                    <a:pt x="41986" y="73990"/>
                    <a:pt x="41681" y="75686"/>
                    <a:pt x="40948" y="77000"/>
                  </a:cubicBezTo>
                  <a:cubicBezTo>
                    <a:pt x="40214" y="78315"/>
                    <a:pt x="39052" y="79238"/>
                    <a:pt x="39148" y="79819"/>
                  </a:cubicBezTo>
                  <a:cubicBezTo>
                    <a:pt x="39243" y="80400"/>
                    <a:pt x="40596" y="80629"/>
                    <a:pt x="41472" y="80943"/>
                  </a:cubicBezTo>
                  <a:cubicBezTo>
                    <a:pt x="42339" y="81248"/>
                    <a:pt x="42729" y="81639"/>
                    <a:pt x="42919" y="82105"/>
                  </a:cubicBezTo>
                  <a:cubicBezTo>
                    <a:pt x="43110" y="82572"/>
                    <a:pt x="43110" y="83115"/>
                    <a:pt x="43577" y="83658"/>
                  </a:cubicBezTo>
                  <a:cubicBezTo>
                    <a:pt x="44044" y="84201"/>
                    <a:pt x="44968" y="84744"/>
                    <a:pt x="45796" y="84744"/>
                  </a:cubicBezTo>
                  <a:cubicBezTo>
                    <a:pt x="46625" y="84744"/>
                    <a:pt x="47358" y="84201"/>
                    <a:pt x="48092" y="84220"/>
                  </a:cubicBezTo>
                  <a:cubicBezTo>
                    <a:pt x="48825" y="84239"/>
                    <a:pt x="49559" y="84820"/>
                    <a:pt x="49796" y="85573"/>
                  </a:cubicBezTo>
                  <a:cubicBezTo>
                    <a:pt x="50025" y="86325"/>
                    <a:pt x="49759" y="87249"/>
                    <a:pt x="49892" y="88011"/>
                  </a:cubicBezTo>
                  <a:cubicBezTo>
                    <a:pt x="50025" y="88763"/>
                    <a:pt x="50568" y="89344"/>
                    <a:pt x="50978" y="90021"/>
                  </a:cubicBezTo>
                  <a:cubicBezTo>
                    <a:pt x="51378" y="90697"/>
                    <a:pt x="51654" y="91469"/>
                    <a:pt x="51388" y="92145"/>
                  </a:cubicBezTo>
                  <a:cubicBezTo>
                    <a:pt x="51111" y="92821"/>
                    <a:pt x="50302" y="93402"/>
                    <a:pt x="50692" y="93745"/>
                  </a:cubicBezTo>
                  <a:cubicBezTo>
                    <a:pt x="51082" y="94088"/>
                    <a:pt x="52664" y="94212"/>
                    <a:pt x="54111" y="94612"/>
                  </a:cubicBezTo>
                  <a:cubicBezTo>
                    <a:pt x="55559" y="95021"/>
                    <a:pt x="56874" y="95707"/>
                    <a:pt x="57607" y="97031"/>
                  </a:cubicBezTo>
                  <a:cubicBezTo>
                    <a:pt x="58341" y="98346"/>
                    <a:pt x="58502" y="100279"/>
                    <a:pt x="58750" y="102041"/>
                  </a:cubicBezTo>
                  <a:cubicBezTo>
                    <a:pt x="58998" y="103803"/>
                    <a:pt x="59350" y="105385"/>
                    <a:pt x="60027" y="106451"/>
                  </a:cubicBezTo>
                  <a:cubicBezTo>
                    <a:pt x="60703" y="107518"/>
                    <a:pt x="61703" y="108052"/>
                    <a:pt x="62151" y="108652"/>
                  </a:cubicBezTo>
                  <a:cubicBezTo>
                    <a:pt x="62389" y="108975"/>
                    <a:pt x="62465" y="109309"/>
                    <a:pt x="62351" y="110338"/>
                  </a:cubicBezTo>
                  <a:cubicBezTo>
                    <a:pt x="62808" y="110214"/>
                    <a:pt x="63227" y="110080"/>
                    <a:pt x="63589" y="109928"/>
                  </a:cubicBezTo>
                  <a:cubicBezTo>
                    <a:pt x="64741" y="109471"/>
                    <a:pt x="65418" y="108899"/>
                    <a:pt x="66360" y="108928"/>
                  </a:cubicBezTo>
                  <a:cubicBezTo>
                    <a:pt x="67303" y="108956"/>
                    <a:pt x="68542" y="109566"/>
                    <a:pt x="69904" y="109747"/>
                  </a:cubicBezTo>
                  <a:cubicBezTo>
                    <a:pt x="71266" y="109928"/>
                    <a:pt x="72752" y="109671"/>
                    <a:pt x="73933" y="109290"/>
                  </a:cubicBezTo>
                  <a:cubicBezTo>
                    <a:pt x="75114" y="108899"/>
                    <a:pt x="75990" y="108385"/>
                    <a:pt x="76962" y="108852"/>
                  </a:cubicBezTo>
                  <a:cubicBezTo>
                    <a:pt x="77934" y="109309"/>
                    <a:pt x="79020" y="110747"/>
                    <a:pt x="80839" y="111833"/>
                  </a:cubicBezTo>
                  <a:cubicBezTo>
                    <a:pt x="82658" y="112909"/>
                    <a:pt x="85230" y="113633"/>
                    <a:pt x="87125" y="114090"/>
                  </a:cubicBezTo>
                  <a:cubicBezTo>
                    <a:pt x="89030" y="114548"/>
                    <a:pt x="90259" y="114757"/>
                    <a:pt x="91154" y="115862"/>
                  </a:cubicBezTo>
                  <a:cubicBezTo>
                    <a:pt x="92050" y="116967"/>
                    <a:pt x="92621" y="118967"/>
                    <a:pt x="92154" y="120482"/>
                  </a:cubicBezTo>
                  <a:cubicBezTo>
                    <a:pt x="91687" y="121996"/>
                    <a:pt x="90201" y="123025"/>
                    <a:pt x="89430" y="124844"/>
                  </a:cubicBezTo>
                  <a:cubicBezTo>
                    <a:pt x="88659" y="126663"/>
                    <a:pt x="88611" y="129283"/>
                    <a:pt x="89382" y="130978"/>
                  </a:cubicBezTo>
                  <a:cubicBezTo>
                    <a:pt x="90154" y="132674"/>
                    <a:pt x="91745" y="133445"/>
                    <a:pt x="93107" y="134417"/>
                  </a:cubicBezTo>
                  <a:cubicBezTo>
                    <a:pt x="94469" y="135388"/>
                    <a:pt x="95593" y="136579"/>
                    <a:pt x="97164" y="137322"/>
                  </a:cubicBezTo>
                  <a:cubicBezTo>
                    <a:pt x="98727" y="138065"/>
                    <a:pt x="100727" y="138370"/>
                    <a:pt x="103070" y="138398"/>
                  </a:cubicBezTo>
                  <a:cubicBezTo>
                    <a:pt x="105403" y="138427"/>
                    <a:pt x="108080" y="138170"/>
                    <a:pt x="110719" y="137960"/>
                  </a:cubicBezTo>
                  <a:cubicBezTo>
                    <a:pt x="113366" y="137760"/>
                    <a:pt x="115986" y="137598"/>
                    <a:pt x="118033" y="137808"/>
                  </a:cubicBezTo>
                  <a:cubicBezTo>
                    <a:pt x="120091" y="138008"/>
                    <a:pt x="121577" y="138579"/>
                    <a:pt x="122625" y="139760"/>
                  </a:cubicBezTo>
                  <a:cubicBezTo>
                    <a:pt x="123673" y="140941"/>
                    <a:pt x="124292" y="142742"/>
                    <a:pt x="125378" y="144027"/>
                  </a:cubicBezTo>
                  <a:cubicBezTo>
                    <a:pt x="126454" y="145313"/>
                    <a:pt x="127997" y="146075"/>
                    <a:pt x="130073" y="146390"/>
                  </a:cubicBezTo>
                  <a:cubicBezTo>
                    <a:pt x="132150" y="146695"/>
                    <a:pt x="134769" y="146542"/>
                    <a:pt x="136617" y="146799"/>
                  </a:cubicBezTo>
                  <a:cubicBezTo>
                    <a:pt x="138465" y="147056"/>
                    <a:pt x="139541" y="147723"/>
                    <a:pt x="140418" y="147552"/>
                  </a:cubicBezTo>
                  <a:cubicBezTo>
                    <a:pt x="141294" y="147371"/>
                    <a:pt x="141961" y="146342"/>
                    <a:pt x="142932" y="144828"/>
                  </a:cubicBezTo>
                  <a:cubicBezTo>
                    <a:pt x="143903" y="143313"/>
                    <a:pt x="145189" y="141313"/>
                    <a:pt x="146009" y="139932"/>
                  </a:cubicBezTo>
                  <a:cubicBezTo>
                    <a:pt x="146828" y="138541"/>
                    <a:pt x="147190" y="137770"/>
                    <a:pt x="148094" y="137617"/>
                  </a:cubicBezTo>
                  <a:cubicBezTo>
                    <a:pt x="148990" y="137465"/>
                    <a:pt x="150428" y="137922"/>
                    <a:pt x="153791" y="139798"/>
                  </a:cubicBezTo>
                  <a:cubicBezTo>
                    <a:pt x="157153" y="141675"/>
                    <a:pt x="162449" y="144961"/>
                    <a:pt x="164735" y="147171"/>
                  </a:cubicBezTo>
                  <a:cubicBezTo>
                    <a:pt x="167021" y="149381"/>
                    <a:pt x="166297" y="150504"/>
                    <a:pt x="165087" y="152619"/>
                  </a:cubicBezTo>
                  <a:cubicBezTo>
                    <a:pt x="163878" y="154724"/>
                    <a:pt x="162182" y="157801"/>
                    <a:pt x="160849" y="160039"/>
                  </a:cubicBezTo>
                  <a:cubicBezTo>
                    <a:pt x="159515" y="162268"/>
                    <a:pt x="158534" y="163658"/>
                    <a:pt x="157639" y="164659"/>
                  </a:cubicBezTo>
                  <a:cubicBezTo>
                    <a:pt x="156743" y="165659"/>
                    <a:pt x="155915" y="166278"/>
                    <a:pt x="155400" y="167278"/>
                  </a:cubicBezTo>
                  <a:cubicBezTo>
                    <a:pt x="154886" y="168278"/>
                    <a:pt x="154686" y="169669"/>
                    <a:pt x="155020" y="170869"/>
                  </a:cubicBezTo>
                  <a:cubicBezTo>
                    <a:pt x="155353" y="172079"/>
                    <a:pt x="156229" y="173107"/>
                    <a:pt x="156743" y="174155"/>
                  </a:cubicBezTo>
                  <a:cubicBezTo>
                    <a:pt x="157258" y="175203"/>
                    <a:pt x="157410" y="176289"/>
                    <a:pt x="157410" y="177032"/>
                  </a:cubicBezTo>
                  <a:cubicBezTo>
                    <a:pt x="157410" y="177775"/>
                    <a:pt x="157258" y="178184"/>
                    <a:pt x="156353" y="178699"/>
                  </a:cubicBezTo>
                  <a:cubicBezTo>
                    <a:pt x="155457" y="179213"/>
                    <a:pt x="153810" y="179822"/>
                    <a:pt x="152705" y="181651"/>
                  </a:cubicBezTo>
                  <a:cubicBezTo>
                    <a:pt x="151600" y="183470"/>
                    <a:pt x="151038" y="186509"/>
                    <a:pt x="150619" y="189024"/>
                  </a:cubicBezTo>
                  <a:cubicBezTo>
                    <a:pt x="150209" y="191538"/>
                    <a:pt x="149952" y="193538"/>
                    <a:pt x="149152" y="195186"/>
                  </a:cubicBezTo>
                  <a:cubicBezTo>
                    <a:pt x="148390" y="196767"/>
                    <a:pt x="147123" y="198015"/>
                    <a:pt x="145961" y="198930"/>
                  </a:cubicBezTo>
                  <a:cubicBezTo>
                    <a:pt x="145599" y="199577"/>
                    <a:pt x="145189" y="200244"/>
                    <a:pt x="144789" y="201025"/>
                  </a:cubicBezTo>
                  <a:cubicBezTo>
                    <a:pt x="144161" y="202263"/>
                    <a:pt x="143570" y="203797"/>
                    <a:pt x="143027" y="204968"/>
                  </a:cubicBezTo>
                  <a:cubicBezTo>
                    <a:pt x="142484" y="206140"/>
                    <a:pt x="141989" y="206950"/>
                    <a:pt x="141694" y="208150"/>
                  </a:cubicBezTo>
                  <a:cubicBezTo>
                    <a:pt x="141398" y="209340"/>
                    <a:pt x="141313" y="210922"/>
                    <a:pt x="141265" y="213398"/>
                  </a:cubicBezTo>
                  <a:cubicBezTo>
                    <a:pt x="141218" y="215875"/>
                    <a:pt x="141218" y="219256"/>
                    <a:pt x="141598" y="221580"/>
                  </a:cubicBezTo>
                  <a:cubicBezTo>
                    <a:pt x="141980" y="223904"/>
                    <a:pt x="142751" y="225161"/>
                    <a:pt x="143151" y="226466"/>
                  </a:cubicBezTo>
                  <a:cubicBezTo>
                    <a:pt x="143561" y="227771"/>
                    <a:pt x="143599" y="229133"/>
                    <a:pt x="144275" y="230229"/>
                  </a:cubicBezTo>
                  <a:cubicBezTo>
                    <a:pt x="144952" y="231334"/>
                    <a:pt x="146256" y="232191"/>
                    <a:pt x="147818" y="232620"/>
                  </a:cubicBezTo>
                  <a:cubicBezTo>
                    <a:pt x="149371" y="233048"/>
                    <a:pt x="151181" y="233048"/>
                    <a:pt x="152705" y="232524"/>
                  </a:cubicBezTo>
                  <a:cubicBezTo>
                    <a:pt x="154238" y="232010"/>
                    <a:pt x="155505" y="230972"/>
                    <a:pt x="156467" y="230000"/>
                  </a:cubicBezTo>
                  <a:cubicBezTo>
                    <a:pt x="157439" y="229029"/>
                    <a:pt x="158115" y="228133"/>
                    <a:pt x="158610" y="227247"/>
                  </a:cubicBezTo>
                  <a:cubicBezTo>
                    <a:pt x="159105" y="226371"/>
                    <a:pt x="159420" y="225514"/>
                    <a:pt x="160125" y="225019"/>
                  </a:cubicBezTo>
                  <a:cubicBezTo>
                    <a:pt x="160820" y="224523"/>
                    <a:pt x="161906" y="224390"/>
                    <a:pt x="162849" y="223914"/>
                  </a:cubicBezTo>
                  <a:cubicBezTo>
                    <a:pt x="163792" y="223437"/>
                    <a:pt x="164611" y="222628"/>
                    <a:pt x="165392" y="221751"/>
                  </a:cubicBezTo>
                  <a:cubicBezTo>
                    <a:pt x="166183" y="220875"/>
                    <a:pt x="166944" y="219923"/>
                    <a:pt x="167668" y="219275"/>
                  </a:cubicBezTo>
                  <a:cubicBezTo>
                    <a:pt x="168393" y="218618"/>
                    <a:pt x="169069" y="218256"/>
                    <a:pt x="169973" y="218665"/>
                  </a:cubicBezTo>
                  <a:cubicBezTo>
                    <a:pt x="170879" y="219075"/>
                    <a:pt x="172002" y="220247"/>
                    <a:pt x="173174" y="221713"/>
                  </a:cubicBezTo>
                  <a:cubicBezTo>
                    <a:pt x="174346" y="223180"/>
                    <a:pt x="175565" y="224933"/>
                    <a:pt x="176689" y="226447"/>
                  </a:cubicBezTo>
                  <a:cubicBezTo>
                    <a:pt x="177812" y="227962"/>
                    <a:pt x="178851" y="229219"/>
                    <a:pt x="179822" y="229914"/>
                  </a:cubicBezTo>
                  <a:cubicBezTo>
                    <a:pt x="180794" y="230610"/>
                    <a:pt x="181689" y="230753"/>
                    <a:pt x="182461" y="231086"/>
                  </a:cubicBezTo>
                  <a:cubicBezTo>
                    <a:pt x="183232" y="231419"/>
                    <a:pt x="183861" y="231962"/>
                    <a:pt x="184375" y="232772"/>
                  </a:cubicBezTo>
                  <a:cubicBezTo>
                    <a:pt x="184890" y="233582"/>
                    <a:pt x="185299" y="234667"/>
                    <a:pt x="185976" y="235448"/>
                  </a:cubicBezTo>
                  <a:cubicBezTo>
                    <a:pt x="186652" y="236239"/>
                    <a:pt x="187595" y="236734"/>
                    <a:pt x="188652" y="237001"/>
                  </a:cubicBezTo>
                  <a:cubicBezTo>
                    <a:pt x="189709" y="237277"/>
                    <a:pt x="190881" y="237315"/>
                    <a:pt x="191757" y="237592"/>
                  </a:cubicBezTo>
                  <a:cubicBezTo>
                    <a:pt x="192634" y="237868"/>
                    <a:pt x="193224" y="238363"/>
                    <a:pt x="193967" y="238811"/>
                  </a:cubicBezTo>
                  <a:cubicBezTo>
                    <a:pt x="194710" y="239258"/>
                    <a:pt x="195615" y="239668"/>
                    <a:pt x="196225" y="239582"/>
                  </a:cubicBezTo>
                  <a:cubicBezTo>
                    <a:pt x="196834" y="239497"/>
                    <a:pt x="197148" y="238906"/>
                    <a:pt x="197625" y="238563"/>
                  </a:cubicBezTo>
                  <a:cubicBezTo>
                    <a:pt x="198101" y="238230"/>
                    <a:pt x="198730" y="238134"/>
                    <a:pt x="199177" y="238496"/>
                  </a:cubicBezTo>
                  <a:cubicBezTo>
                    <a:pt x="199625" y="238858"/>
                    <a:pt x="199901" y="239668"/>
                    <a:pt x="200625" y="240459"/>
                  </a:cubicBezTo>
                  <a:cubicBezTo>
                    <a:pt x="201349" y="241249"/>
                    <a:pt x="202521" y="242011"/>
                    <a:pt x="203740" y="242354"/>
                  </a:cubicBezTo>
                  <a:cubicBezTo>
                    <a:pt x="204959" y="242687"/>
                    <a:pt x="206216" y="242602"/>
                    <a:pt x="207436" y="242221"/>
                  </a:cubicBezTo>
                  <a:cubicBezTo>
                    <a:pt x="208655" y="241840"/>
                    <a:pt x="209826" y="241163"/>
                    <a:pt x="210998" y="240573"/>
                  </a:cubicBezTo>
                  <a:cubicBezTo>
                    <a:pt x="212170" y="239982"/>
                    <a:pt x="213341" y="239497"/>
                    <a:pt x="214493" y="239468"/>
                  </a:cubicBezTo>
                  <a:cubicBezTo>
                    <a:pt x="215636" y="239449"/>
                    <a:pt x="216770" y="239897"/>
                    <a:pt x="218341" y="240058"/>
                  </a:cubicBezTo>
                  <a:cubicBezTo>
                    <a:pt x="219923" y="240221"/>
                    <a:pt x="221952" y="240087"/>
                    <a:pt x="223933" y="240221"/>
                  </a:cubicBezTo>
                  <a:cubicBezTo>
                    <a:pt x="225914" y="240354"/>
                    <a:pt x="227857" y="240763"/>
                    <a:pt x="229457" y="241621"/>
                  </a:cubicBezTo>
                  <a:cubicBezTo>
                    <a:pt x="231057" y="242478"/>
                    <a:pt x="232324" y="243783"/>
                    <a:pt x="233000" y="244888"/>
                  </a:cubicBezTo>
                  <a:cubicBezTo>
                    <a:pt x="233677" y="245993"/>
                    <a:pt x="233772" y="246897"/>
                    <a:pt x="234401" y="247431"/>
                  </a:cubicBezTo>
                  <a:cubicBezTo>
                    <a:pt x="235029" y="247974"/>
                    <a:pt x="236201" y="248155"/>
                    <a:pt x="237125" y="248174"/>
                  </a:cubicBezTo>
                  <a:cubicBezTo>
                    <a:pt x="238049" y="248202"/>
                    <a:pt x="238725" y="248060"/>
                    <a:pt x="239382" y="248450"/>
                  </a:cubicBezTo>
                  <a:cubicBezTo>
                    <a:pt x="240039" y="248831"/>
                    <a:pt x="240668" y="249736"/>
                    <a:pt x="241249" y="250003"/>
                  </a:cubicBezTo>
                  <a:cubicBezTo>
                    <a:pt x="241840" y="250269"/>
                    <a:pt x="242373" y="249907"/>
                    <a:pt x="242716" y="249412"/>
                  </a:cubicBezTo>
                  <a:cubicBezTo>
                    <a:pt x="243049" y="248917"/>
                    <a:pt x="243192" y="248288"/>
                    <a:pt x="244050" y="248060"/>
                  </a:cubicBezTo>
                  <a:cubicBezTo>
                    <a:pt x="244907" y="247831"/>
                    <a:pt x="246479" y="248012"/>
                    <a:pt x="247498" y="248279"/>
                  </a:cubicBezTo>
                  <a:cubicBezTo>
                    <a:pt x="248507" y="248545"/>
                    <a:pt x="248964" y="248907"/>
                    <a:pt x="249727" y="249183"/>
                  </a:cubicBezTo>
                  <a:cubicBezTo>
                    <a:pt x="250498" y="249450"/>
                    <a:pt x="251574" y="249631"/>
                    <a:pt x="252698" y="250155"/>
                  </a:cubicBezTo>
                  <a:cubicBezTo>
                    <a:pt x="253832" y="250669"/>
                    <a:pt x="255003" y="251527"/>
                    <a:pt x="255765" y="252317"/>
                  </a:cubicBezTo>
                  <a:cubicBezTo>
                    <a:pt x="256537" y="253108"/>
                    <a:pt x="256889" y="253832"/>
                    <a:pt x="258042" y="254165"/>
                  </a:cubicBezTo>
                  <a:cubicBezTo>
                    <a:pt x="259185" y="254498"/>
                    <a:pt x="261128" y="254460"/>
                    <a:pt x="261966" y="254032"/>
                  </a:cubicBezTo>
                  <a:cubicBezTo>
                    <a:pt x="262804" y="253603"/>
                    <a:pt x="262528" y="252793"/>
                    <a:pt x="261851" y="251936"/>
                  </a:cubicBezTo>
                  <a:cubicBezTo>
                    <a:pt x="261175" y="251079"/>
                    <a:pt x="260089" y="250174"/>
                    <a:pt x="259175" y="249069"/>
                  </a:cubicBezTo>
                  <a:cubicBezTo>
                    <a:pt x="258251" y="247964"/>
                    <a:pt x="257490" y="246659"/>
                    <a:pt x="257394" y="245640"/>
                  </a:cubicBezTo>
                  <a:cubicBezTo>
                    <a:pt x="257308" y="244631"/>
                    <a:pt x="257889" y="243907"/>
                    <a:pt x="258251" y="242802"/>
                  </a:cubicBezTo>
                  <a:cubicBezTo>
                    <a:pt x="258613" y="241697"/>
                    <a:pt x="258746" y="240211"/>
                    <a:pt x="258251" y="239144"/>
                  </a:cubicBezTo>
                  <a:cubicBezTo>
                    <a:pt x="257756" y="238087"/>
                    <a:pt x="256632" y="237458"/>
                    <a:pt x="255251" y="236620"/>
                  </a:cubicBezTo>
                  <a:cubicBezTo>
                    <a:pt x="253879" y="235791"/>
                    <a:pt x="252250" y="234753"/>
                    <a:pt x="250746" y="233372"/>
                  </a:cubicBezTo>
                  <a:cubicBezTo>
                    <a:pt x="249231" y="232000"/>
                    <a:pt x="247841" y="230286"/>
                    <a:pt x="246869" y="228838"/>
                  </a:cubicBezTo>
                  <a:cubicBezTo>
                    <a:pt x="245897" y="227400"/>
                    <a:pt x="245354" y="226228"/>
                    <a:pt x="245250" y="225209"/>
                  </a:cubicBezTo>
                  <a:cubicBezTo>
                    <a:pt x="245136" y="224199"/>
                    <a:pt x="245450" y="223342"/>
                    <a:pt x="245726" y="222618"/>
                  </a:cubicBezTo>
                  <a:cubicBezTo>
                    <a:pt x="245993" y="221894"/>
                    <a:pt x="246221" y="221313"/>
                    <a:pt x="246126" y="220723"/>
                  </a:cubicBezTo>
                  <a:cubicBezTo>
                    <a:pt x="246040" y="220142"/>
                    <a:pt x="245631" y="219551"/>
                    <a:pt x="245021" y="218989"/>
                  </a:cubicBezTo>
                  <a:cubicBezTo>
                    <a:pt x="244411" y="218427"/>
                    <a:pt x="243602" y="217884"/>
                    <a:pt x="243173" y="217208"/>
                  </a:cubicBezTo>
                  <a:cubicBezTo>
                    <a:pt x="242744" y="216532"/>
                    <a:pt x="242697" y="215722"/>
                    <a:pt x="243040" y="214998"/>
                  </a:cubicBezTo>
                  <a:cubicBezTo>
                    <a:pt x="243374" y="214274"/>
                    <a:pt x="244097" y="213646"/>
                    <a:pt x="244459" y="212741"/>
                  </a:cubicBezTo>
                  <a:cubicBezTo>
                    <a:pt x="244821" y="211836"/>
                    <a:pt x="244821" y="210664"/>
                    <a:pt x="244145" y="209445"/>
                  </a:cubicBezTo>
                  <a:cubicBezTo>
                    <a:pt x="243468" y="208226"/>
                    <a:pt x="242116" y="206969"/>
                    <a:pt x="239344" y="205073"/>
                  </a:cubicBezTo>
                  <a:cubicBezTo>
                    <a:pt x="236572" y="203178"/>
                    <a:pt x="232381" y="200654"/>
                    <a:pt x="229362" y="197968"/>
                  </a:cubicBezTo>
                  <a:cubicBezTo>
                    <a:pt x="226343" y="195291"/>
                    <a:pt x="224494" y="192443"/>
                    <a:pt x="223275" y="189500"/>
                  </a:cubicBezTo>
                  <a:cubicBezTo>
                    <a:pt x="222056" y="186547"/>
                    <a:pt x="221475" y="183480"/>
                    <a:pt x="221132" y="181251"/>
                  </a:cubicBezTo>
                  <a:cubicBezTo>
                    <a:pt x="220799" y="179022"/>
                    <a:pt x="220704" y="177622"/>
                    <a:pt x="220027" y="176117"/>
                  </a:cubicBezTo>
                  <a:cubicBezTo>
                    <a:pt x="219351" y="174612"/>
                    <a:pt x="218084" y="172983"/>
                    <a:pt x="217341" y="171517"/>
                  </a:cubicBezTo>
                  <a:cubicBezTo>
                    <a:pt x="216598" y="170050"/>
                    <a:pt x="216370" y="168745"/>
                    <a:pt x="215970" y="167421"/>
                  </a:cubicBezTo>
                  <a:cubicBezTo>
                    <a:pt x="215570" y="166087"/>
                    <a:pt x="214979" y="164735"/>
                    <a:pt x="213989" y="163449"/>
                  </a:cubicBezTo>
                  <a:cubicBezTo>
                    <a:pt x="212998" y="162163"/>
                    <a:pt x="211598" y="160953"/>
                    <a:pt x="211055" y="159753"/>
                  </a:cubicBezTo>
                  <a:cubicBezTo>
                    <a:pt x="210512" y="158563"/>
                    <a:pt x="210836" y="157391"/>
                    <a:pt x="211464" y="156191"/>
                  </a:cubicBezTo>
                  <a:cubicBezTo>
                    <a:pt x="212093" y="155000"/>
                    <a:pt x="213046" y="153781"/>
                    <a:pt x="213789" y="152152"/>
                  </a:cubicBezTo>
                  <a:cubicBezTo>
                    <a:pt x="214532" y="150533"/>
                    <a:pt x="215075" y="148504"/>
                    <a:pt x="215008" y="146875"/>
                  </a:cubicBezTo>
                  <a:cubicBezTo>
                    <a:pt x="214941" y="145256"/>
                    <a:pt x="214265" y="144037"/>
                    <a:pt x="213636" y="143427"/>
                  </a:cubicBezTo>
                  <a:cubicBezTo>
                    <a:pt x="213007" y="142818"/>
                    <a:pt x="212417" y="142818"/>
                    <a:pt x="212150" y="141875"/>
                  </a:cubicBezTo>
                  <a:cubicBezTo>
                    <a:pt x="211884" y="140922"/>
                    <a:pt x="211931" y="139036"/>
                    <a:pt x="212103" y="137836"/>
                  </a:cubicBezTo>
                  <a:cubicBezTo>
                    <a:pt x="212284" y="136646"/>
                    <a:pt x="212598" y="136141"/>
                    <a:pt x="213027" y="135626"/>
                  </a:cubicBezTo>
                  <a:cubicBezTo>
                    <a:pt x="213455" y="135112"/>
                    <a:pt x="213998" y="134569"/>
                    <a:pt x="214198" y="133645"/>
                  </a:cubicBezTo>
                  <a:cubicBezTo>
                    <a:pt x="214398" y="132721"/>
                    <a:pt x="214265" y="131416"/>
                    <a:pt x="213836" y="130169"/>
                  </a:cubicBezTo>
                  <a:cubicBezTo>
                    <a:pt x="213407" y="128930"/>
                    <a:pt x="212684" y="127759"/>
                    <a:pt x="212646" y="126740"/>
                  </a:cubicBezTo>
                  <a:cubicBezTo>
                    <a:pt x="212598" y="125730"/>
                    <a:pt x="213236" y="124863"/>
                    <a:pt x="214246" y="124063"/>
                  </a:cubicBezTo>
                  <a:cubicBezTo>
                    <a:pt x="215265" y="123253"/>
                    <a:pt x="216655" y="122482"/>
                    <a:pt x="217446" y="121177"/>
                  </a:cubicBezTo>
                  <a:cubicBezTo>
                    <a:pt x="218237" y="119872"/>
                    <a:pt x="218417" y="118024"/>
                    <a:pt x="218389" y="116738"/>
                  </a:cubicBezTo>
                  <a:cubicBezTo>
                    <a:pt x="218370" y="115452"/>
                    <a:pt x="218141" y="114729"/>
                    <a:pt x="217398" y="114395"/>
                  </a:cubicBezTo>
                  <a:cubicBezTo>
                    <a:pt x="216655" y="114062"/>
                    <a:pt x="215389" y="114100"/>
                    <a:pt x="214541" y="113719"/>
                  </a:cubicBezTo>
                  <a:cubicBezTo>
                    <a:pt x="213684" y="113338"/>
                    <a:pt x="213236" y="112528"/>
                    <a:pt x="213007" y="111242"/>
                  </a:cubicBezTo>
                  <a:cubicBezTo>
                    <a:pt x="212788" y="109957"/>
                    <a:pt x="212788" y="108204"/>
                    <a:pt x="212398" y="106642"/>
                  </a:cubicBezTo>
                  <a:cubicBezTo>
                    <a:pt x="212017" y="105089"/>
                    <a:pt x="211245" y="103737"/>
                    <a:pt x="209959" y="102565"/>
                  </a:cubicBezTo>
                  <a:cubicBezTo>
                    <a:pt x="208674" y="101394"/>
                    <a:pt x="206873" y="100403"/>
                    <a:pt x="204797" y="99450"/>
                  </a:cubicBezTo>
                  <a:cubicBezTo>
                    <a:pt x="202721" y="98508"/>
                    <a:pt x="200377" y="97603"/>
                    <a:pt x="198911" y="96660"/>
                  </a:cubicBezTo>
                  <a:cubicBezTo>
                    <a:pt x="197444" y="95707"/>
                    <a:pt x="196862" y="94717"/>
                    <a:pt x="197082" y="94288"/>
                  </a:cubicBezTo>
                  <a:cubicBezTo>
                    <a:pt x="197301" y="93859"/>
                    <a:pt x="198339" y="93993"/>
                    <a:pt x="199511" y="93878"/>
                  </a:cubicBezTo>
                  <a:cubicBezTo>
                    <a:pt x="200682" y="93764"/>
                    <a:pt x="201987" y="93402"/>
                    <a:pt x="203254" y="93183"/>
                  </a:cubicBezTo>
                  <a:cubicBezTo>
                    <a:pt x="204521" y="92964"/>
                    <a:pt x="205730" y="92869"/>
                    <a:pt x="206730" y="92783"/>
                  </a:cubicBezTo>
                  <a:cubicBezTo>
                    <a:pt x="207721" y="92697"/>
                    <a:pt x="208493" y="92602"/>
                    <a:pt x="208826" y="92059"/>
                  </a:cubicBezTo>
                  <a:cubicBezTo>
                    <a:pt x="209159" y="91516"/>
                    <a:pt x="209074" y="90526"/>
                    <a:pt x="209322" y="89287"/>
                  </a:cubicBezTo>
                  <a:cubicBezTo>
                    <a:pt x="209569" y="88049"/>
                    <a:pt x="210150" y="86563"/>
                    <a:pt x="210178" y="85344"/>
                  </a:cubicBezTo>
                  <a:cubicBezTo>
                    <a:pt x="210198" y="84125"/>
                    <a:pt x="209665" y="83182"/>
                    <a:pt x="209388" y="82439"/>
                  </a:cubicBezTo>
                  <a:cubicBezTo>
                    <a:pt x="209112" y="81696"/>
                    <a:pt x="209112" y="81153"/>
                    <a:pt x="209435" y="80505"/>
                  </a:cubicBezTo>
                  <a:cubicBezTo>
                    <a:pt x="209750" y="79848"/>
                    <a:pt x="210378" y="79086"/>
                    <a:pt x="210721" y="78296"/>
                  </a:cubicBezTo>
                  <a:cubicBezTo>
                    <a:pt x="211055" y="77505"/>
                    <a:pt x="211103" y="76695"/>
                    <a:pt x="211779" y="76152"/>
                  </a:cubicBezTo>
                  <a:cubicBezTo>
                    <a:pt x="212455" y="75609"/>
                    <a:pt x="213760" y="75343"/>
                    <a:pt x="214398" y="74457"/>
                  </a:cubicBezTo>
                  <a:cubicBezTo>
                    <a:pt x="215027" y="73581"/>
                    <a:pt x="214979" y="72095"/>
                    <a:pt x="214712" y="71104"/>
                  </a:cubicBezTo>
                  <a:cubicBezTo>
                    <a:pt x="214446" y="70113"/>
                    <a:pt x="213941" y="69618"/>
                    <a:pt x="213884" y="69485"/>
                  </a:cubicBezTo>
                  <a:cubicBezTo>
                    <a:pt x="213817" y="69351"/>
                    <a:pt x="214179" y="69571"/>
                    <a:pt x="214608" y="70094"/>
                  </a:cubicBezTo>
                  <a:cubicBezTo>
                    <a:pt x="215036" y="70609"/>
                    <a:pt x="215532" y="71428"/>
                    <a:pt x="216008" y="72009"/>
                  </a:cubicBezTo>
                  <a:cubicBezTo>
                    <a:pt x="216484" y="72590"/>
                    <a:pt x="216932" y="72952"/>
                    <a:pt x="217722" y="73181"/>
                  </a:cubicBezTo>
                  <a:cubicBezTo>
                    <a:pt x="218513" y="73400"/>
                    <a:pt x="219637" y="73495"/>
                    <a:pt x="220513" y="73152"/>
                  </a:cubicBezTo>
                  <a:cubicBezTo>
                    <a:pt x="221389" y="72819"/>
                    <a:pt x="222018" y="72047"/>
                    <a:pt x="222275" y="70856"/>
                  </a:cubicBezTo>
                  <a:cubicBezTo>
                    <a:pt x="222523" y="69656"/>
                    <a:pt x="222390" y="68037"/>
                    <a:pt x="222275" y="67066"/>
                  </a:cubicBezTo>
                  <a:cubicBezTo>
                    <a:pt x="222161" y="66094"/>
                    <a:pt x="222075" y="65780"/>
                    <a:pt x="222475" y="65627"/>
                  </a:cubicBezTo>
                  <a:cubicBezTo>
                    <a:pt x="222885" y="65475"/>
                    <a:pt x="223790" y="65475"/>
                    <a:pt x="224704" y="64703"/>
                  </a:cubicBezTo>
                  <a:cubicBezTo>
                    <a:pt x="225628" y="63932"/>
                    <a:pt x="226571" y="62398"/>
                    <a:pt x="227476" y="60712"/>
                  </a:cubicBezTo>
                  <a:cubicBezTo>
                    <a:pt x="228381" y="59026"/>
                    <a:pt x="229238" y="57178"/>
                    <a:pt x="229867" y="56178"/>
                  </a:cubicBezTo>
                  <a:cubicBezTo>
                    <a:pt x="230495" y="55188"/>
                    <a:pt x="230905" y="55054"/>
                    <a:pt x="231562" y="54492"/>
                  </a:cubicBezTo>
                  <a:cubicBezTo>
                    <a:pt x="232220" y="53930"/>
                    <a:pt x="233115" y="52940"/>
                    <a:pt x="233839" y="52083"/>
                  </a:cubicBezTo>
                  <a:cubicBezTo>
                    <a:pt x="234562" y="51225"/>
                    <a:pt x="235096" y="50501"/>
                    <a:pt x="235934" y="49873"/>
                  </a:cubicBezTo>
                  <a:cubicBezTo>
                    <a:pt x="236772" y="49244"/>
                    <a:pt x="237897" y="48701"/>
                    <a:pt x="238706" y="48254"/>
                  </a:cubicBezTo>
                  <a:cubicBezTo>
                    <a:pt x="239516" y="47806"/>
                    <a:pt x="240011" y="47444"/>
                    <a:pt x="240030" y="46949"/>
                  </a:cubicBezTo>
                  <a:cubicBezTo>
                    <a:pt x="240059" y="46453"/>
                    <a:pt x="239601" y="45825"/>
                    <a:pt x="239306" y="45053"/>
                  </a:cubicBezTo>
                  <a:cubicBezTo>
                    <a:pt x="239011" y="44282"/>
                    <a:pt x="238877" y="43386"/>
                    <a:pt x="238087" y="43005"/>
                  </a:cubicBezTo>
                  <a:cubicBezTo>
                    <a:pt x="237297" y="42624"/>
                    <a:pt x="235858" y="42758"/>
                    <a:pt x="234725" y="42558"/>
                  </a:cubicBezTo>
                  <a:cubicBezTo>
                    <a:pt x="233601" y="42358"/>
                    <a:pt x="232791" y="41815"/>
                    <a:pt x="232334" y="41224"/>
                  </a:cubicBezTo>
                  <a:cubicBezTo>
                    <a:pt x="231886" y="40634"/>
                    <a:pt x="231791" y="40005"/>
                    <a:pt x="231991" y="39176"/>
                  </a:cubicBezTo>
                  <a:cubicBezTo>
                    <a:pt x="232191" y="38338"/>
                    <a:pt x="232686" y="37300"/>
                    <a:pt x="232963" y="36424"/>
                  </a:cubicBezTo>
                  <a:cubicBezTo>
                    <a:pt x="233239" y="35547"/>
                    <a:pt x="233276" y="34823"/>
                    <a:pt x="233791" y="34309"/>
                  </a:cubicBezTo>
                  <a:cubicBezTo>
                    <a:pt x="234315" y="33795"/>
                    <a:pt x="235305" y="33471"/>
                    <a:pt x="236382" y="33338"/>
                  </a:cubicBezTo>
                  <a:cubicBezTo>
                    <a:pt x="237467" y="33204"/>
                    <a:pt x="238640" y="33242"/>
                    <a:pt x="239601" y="33023"/>
                  </a:cubicBezTo>
                  <a:cubicBezTo>
                    <a:pt x="240573" y="32795"/>
                    <a:pt x="241335" y="32299"/>
                    <a:pt x="241925" y="31623"/>
                  </a:cubicBezTo>
                  <a:cubicBezTo>
                    <a:pt x="242507" y="30947"/>
                    <a:pt x="242916" y="30089"/>
                    <a:pt x="243440" y="30185"/>
                  </a:cubicBezTo>
                  <a:cubicBezTo>
                    <a:pt x="243954" y="30280"/>
                    <a:pt x="244593" y="31309"/>
                    <a:pt x="244793" y="32099"/>
                  </a:cubicBezTo>
                  <a:cubicBezTo>
                    <a:pt x="244993" y="32890"/>
                    <a:pt x="244773" y="33423"/>
                    <a:pt x="244459" y="33814"/>
                  </a:cubicBezTo>
                  <a:cubicBezTo>
                    <a:pt x="244145" y="34195"/>
                    <a:pt x="243735" y="34423"/>
                    <a:pt x="243716" y="35071"/>
                  </a:cubicBezTo>
                  <a:cubicBezTo>
                    <a:pt x="243697" y="35728"/>
                    <a:pt x="244059" y="36805"/>
                    <a:pt x="244345" y="37624"/>
                  </a:cubicBezTo>
                  <a:cubicBezTo>
                    <a:pt x="244640" y="38433"/>
                    <a:pt x="244859" y="38976"/>
                    <a:pt x="244840" y="39719"/>
                  </a:cubicBezTo>
                  <a:cubicBezTo>
                    <a:pt x="244821" y="40462"/>
                    <a:pt x="244545" y="41405"/>
                    <a:pt x="244593" y="42024"/>
                  </a:cubicBezTo>
                  <a:cubicBezTo>
                    <a:pt x="244640" y="42634"/>
                    <a:pt x="245002" y="42901"/>
                    <a:pt x="245678" y="43167"/>
                  </a:cubicBezTo>
                  <a:cubicBezTo>
                    <a:pt x="246355" y="43443"/>
                    <a:pt x="247345" y="43710"/>
                    <a:pt x="247364" y="44320"/>
                  </a:cubicBezTo>
                  <a:cubicBezTo>
                    <a:pt x="247383" y="44929"/>
                    <a:pt x="246440" y="45872"/>
                    <a:pt x="245516" y="46939"/>
                  </a:cubicBezTo>
                  <a:cubicBezTo>
                    <a:pt x="244593" y="47996"/>
                    <a:pt x="243687" y="49168"/>
                    <a:pt x="243326" y="50340"/>
                  </a:cubicBezTo>
                  <a:cubicBezTo>
                    <a:pt x="242964" y="51511"/>
                    <a:pt x="243144" y="52683"/>
                    <a:pt x="243707" y="53359"/>
                  </a:cubicBezTo>
                  <a:cubicBezTo>
                    <a:pt x="244269" y="54035"/>
                    <a:pt x="245221" y="54216"/>
                    <a:pt x="245469" y="54578"/>
                  </a:cubicBezTo>
                  <a:cubicBezTo>
                    <a:pt x="245716" y="54940"/>
                    <a:pt x="245269" y="55483"/>
                    <a:pt x="244497" y="55883"/>
                  </a:cubicBezTo>
                  <a:cubicBezTo>
                    <a:pt x="243735" y="56283"/>
                    <a:pt x="242649" y="56559"/>
                    <a:pt x="241430" y="56826"/>
                  </a:cubicBezTo>
                  <a:cubicBezTo>
                    <a:pt x="240211" y="57093"/>
                    <a:pt x="238859" y="57369"/>
                    <a:pt x="237754" y="57779"/>
                  </a:cubicBezTo>
                  <a:cubicBezTo>
                    <a:pt x="236648" y="58179"/>
                    <a:pt x="235791" y="58722"/>
                    <a:pt x="235229" y="59741"/>
                  </a:cubicBezTo>
                  <a:cubicBezTo>
                    <a:pt x="234668" y="60760"/>
                    <a:pt x="234391" y="62246"/>
                    <a:pt x="233991" y="63303"/>
                  </a:cubicBezTo>
                  <a:cubicBezTo>
                    <a:pt x="233591" y="64360"/>
                    <a:pt x="233048" y="64989"/>
                    <a:pt x="232457" y="65380"/>
                  </a:cubicBezTo>
                  <a:cubicBezTo>
                    <a:pt x="231877" y="65761"/>
                    <a:pt x="231238" y="65894"/>
                    <a:pt x="230791" y="66618"/>
                  </a:cubicBezTo>
                  <a:cubicBezTo>
                    <a:pt x="230343" y="67342"/>
                    <a:pt x="230067" y="68647"/>
                    <a:pt x="230200" y="69437"/>
                  </a:cubicBezTo>
                  <a:cubicBezTo>
                    <a:pt x="230334" y="70228"/>
                    <a:pt x="230877" y="70495"/>
                    <a:pt x="230857" y="70837"/>
                  </a:cubicBezTo>
                  <a:cubicBezTo>
                    <a:pt x="230838" y="71171"/>
                    <a:pt x="230248" y="71580"/>
                    <a:pt x="229819" y="72352"/>
                  </a:cubicBezTo>
                  <a:cubicBezTo>
                    <a:pt x="229391" y="73123"/>
                    <a:pt x="229105" y="74266"/>
                    <a:pt x="228609" y="75790"/>
                  </a:cubicBezTo>
                  <a:cubicBezTo>
                    <a:pt x="228114" y="77314"/>
                    <a:pt x="227400" y="79229"/>
                    <a:pt x="227038" y="81105"/>
                  </a:cubicBezTo>
                  <a:cubicBezTo>
                    <a:pt x="226686" y="82982"/>
                    <a:pt x="226686" y="84830"/>
                    <a:pt x="226352" y="86411"/>
                  </a:cubicBezTo>
                  <a:cubicBezTo>
                    <a:pt x="226028" y="87992"/>
                    <a:pt x="225371" y="89306"/>
                    <a:pt x="225161" y="90792"/>
                  </a:cubicBezTo>
                  <a:cubicBezTo>
                    <a:pt x="224952" y="92278"/>
                    <a:pt x="225190" y="93955"/>
                    <a:pt x="225762" y="95231"/>
                  </a:cubicBezTo>
                  <a:cubicBezTo>
                    <a:pt x="226333" y="96517"/>
                    <a:pt x="227219" y="97403"/>
                    <a:pt x="228000" y="98060"/>
                  </a:cubicBezTo>
                  <a:cubicBezTo>
                    <a:pt x="228772" y="98717"/>
                    <a:pt x="229428" y="99136"/>
                    <a:pt x="230143" y="100355"/>
                  </a:cubicBezTo>
                  <a:cubicBezTo>
                    <a:pt x="230857" y="101575"/>
                    <a:pt x="231629" y="103603"/>
                    <a:pt x="232172" y="104737"/>
                  </a:cubicBezTo>
                  <a:cubicBezTo>
                    <a:pt x="232715" y="105870"/>
                    <a:pt x="233010" y="106108"/>
                    <a:pt x="233210" y="107213"/>
                  </a:cubicBezTo>
                  <a:cubicBezTo>
                    <a:pt x="233419" y="108318"/>
                    <a:pt x="233543" y="110290"/>
                    <a:pt x="234134" y="111690"/>
                  </a:cubicBezTo>
                  <a:cubicBezTo>
                    <a:pt x="234725" y="113090"/>
                    <a:pt x="235801" y="113929"/>
                    <a:pt x="236782" y="114224"/>
                  </a:cubicBezTo>
                  <a:cubicBezTo>
                    <a:pt x="237763" y="114519"/>
                    <a:pt x="238658" y="114281"/>
                    <a:pt x="238992" y="113186"/>
                  </a:cubicBezTo>
                  <a:cubicBezTo>
                    <a:pt x="239325" y="112081"/>
                    <a:pt x="239077" y="110109"/>
                    <a:pt x="238668" y="108566"/>
                  </a:cubicBezTo>
                  <a:cubicBezTo>
                    <a:pt x="238249" y="107013"/>
                    <a:pt x="237649" y="105880"/>
                    <a:pt x="237420" y="104927"/>
                  </a:cubicBezTo>
                  <a:cubicBezTo>
                    <a:pt x="237182" y="103975"/>
                    <a:pt x="237297" y="103203"/>
                    <a:pt x="237954" y="102479"/>
                  </a:cubicBezTo>
                  <a:cubicBezTo>
                    <a:pt x="238611" y="101765"/>
                    <a:pt x="239802" y="101108"/>
                    <a:pt x="240573" y="100689"/>
                  </a:cubicBezTo>
                  <a:cubicBezTo>
                    <a:pt x="241345" y="100270"/>
                    <a:pt x="241706" y="100089"/>
                    <a:pt x="241916" y="100422"/>
                  </a:cubicBezTo>
                  <a:cubicBezTo>
                    <a:pt x="242125" y="100755"/>
                    <a:pt x="242183" y="101584"/>
                    <a:pt x="241973" y="102537"/>
                  </a:cubicBezTo>
                  <a:cubicBezTo>
                    <a:pt x="241764" y="103489"/>
                    <a:pt x="241287" y="104565"/>
                    <a:pt x="241021" y="105604"/>
                  </a:cubicBezTo>
                  <a:cubicBezTo>
                    <a:pt x="240754" y="106651"/>
                    <a:pt x="240697" y="107661"/>
                    <a:pt x="240963" y="108671"/>
                  </a:cubicBezTo>
                  <a:cubicBezTo>
                    <a:pt x="241230" y="109690"/>
                    <a:pt x="241830" y="110699"/>
                    <a:pt x="242030" y="111804"/>
                  </a:cubicBezTo>
                  <a:cubicBezTo>
                    <a:pt x="242240" y="112909"/>
                    <a:pt x="242059" y="114100"/>
                    <a:pt x="241525" y="115167"/>
                  </a:cubicBezTo>
                  <a:cubicBezTo>
                    <a:pt x="240992" y="116243"/>
                    <a:pt x="240096" y="117196"/>
                    <a:pt x="239144" y="117615"/>
                  </a:cubicBezTo>
                  <a:cubicBezTo>
                    <a:pt x="238192" y="118034"/>
                    <a:pt x="237182" y="117910"/>
                    <a:pt x="236134" y="117967"/>
                  </a:cubicBezTo>
                  <a:cubicBezTo>
                    <a:pt x="235096" y="118024"/>
                    <a:pt x="234019" y="118262"/>
                    <a:pt x="232972" y="117910"/>
                  </a:cubicBezTo>
                  <a:cubicBezTo>
                    <a:pt x="231934" y="117558"/>
                    <a:pt x="230914" y="116596"/>
                    <a:pt x="230048" y="115376"/>
                  </a:cubicBezTo>
                  <a:cubicBezTo>
                    <a:pt x="229181" y="114157"/>
                    <a:pt x="228467" y="112662"/>
                    <a:pt x="227724" y="112100"/>
                  </a:cubicBezTo>
                  <a:cubicBezTo>
                    <a:pt x="226981" y="111538"/>
                    <a:pt x="226209" y="111890"/>
                    <a:pt x="225723" y="113176"/>
                  </a:cubicBezTo>
                  <a:cubicBezTo>
                    <a:pt x="225247" y="114452"/>
                    <a:pt x="225066" y="116662"/>
                    <a:pt x="224914" y="118567"/>
                  </a:cubicBezTo>
                  <a:cubicBezTo>
                    <a:pt x="224761" y="120472"/>
                    <a:pt x="224647" y="122082"/>
                    <a:pt x="224437" y="123311"/>
                  </a:cubicBezTo>
                  <a:cubicBezTo>
                    <a:pt x="224228" y="124530"/>
                    <a:pt x="223933" y="125368"/>
                    <a:pt x="224018" y="127159"/>
                  </a:cubicBezTo>
                  <a:cubicBezTo>
                    <a:pt x="224104" y="128949"/>
                    <a:pt x="224590" y="131693"/>
                    <a:pt x="224885" y="134188"/>
                  </a:cubicBezTo>
                  <a:cubicBezTo>
                    <a:pt x="225180" y="136693"/>
                    <a:pt x="225304" y="138960"/>
                    <a:pt x="225723" y="140599"/>
                  </a:cubicBezTo>
                  <a:cubicBezTo>
                    <a:pt x="226143" y="142237"/>
                    <a:pt x="226857" y="143246"/>
                    <a:pt x="227514" y="143103"/>
                  </a:cubicBezTo>
                  <a:cubicBezTo>
                    <a:pt x="228172" y="142951"/>
                    <a:pt x="228762" y="141646"/>
                    <a:pt x="229067" y="140275"/>
                  </a:cubicBezTo>
                  <a:cubicBezTo>
                    <a:pt x="229362" y="138903"/>
                    <a:pt x="229362" y="137474"/>
                    <a:pt x="229124" y="136341"/>
                  </a:cubicBezTo>
                  <a:cubicBezTo>
                    <a:pt x="228885" y="135207"/>
                    <a:pt x="228409" y="134369"/>
                    <a:pt x="229124" y="133721"/>
                  </a:cubicBezTo>
                  <a:cubicBezTo>
                    <a:pt x="229838" y="133064"/>
                    <a:pt x="231743" y="132588"/>
                    <a:pt x="232848" y="132026"/>
                  </a:cubicBezTo>
                  <a:cubicBezTo>
                    <a:pt x="233953" y="131464"/>
                    <a:pt x="234249" y="130807"/>
                    <a:pt x="234544" y="130054"/>
                  </a:cubicBezTo>
                  <a:cubicBezTo>
                    <a:pt x="234839" y="129311"/>
                    <a:pt x="235144" y="128473"/>
                    <a:pt x="235772" y="128178"/>
                  </a:cubicBezTo>
                  <a:cubicBezTo>
                    <a:pt x="236401" y="127883"/>
                    <a:pt x="237354" y="128121"/>
                    <a:pt x="238097" y="127845"/>
                  </a:cubicBezTo>
                  <a:cubicBezTo>
                    <a:pt x="238839" y="127578"/>
                    <a:pt x="239382" y="126806"/>
                    <a:pt x="240125" y="127102"/>
                  </a:cubicBezTo>
                  <a:cubicBezTo>
                    <a:pt x="240868" y="127397"/>
                    <a:pt x="241821" y="128768"/>
                    <a:pt x="242364" y="129873"/>
                  </a:cubicBezTo>
                  <a:cubicBezTo>
                    <a:pt x="242897" y="130978"/>
                    <a:pt x="243021" y="131816"/>
                    <a:pt x="243344" y="132740"/>
                  </a:cubicBezTo>
                  <a:cubicBezTo>
                    <a:pt x="243678" y="133664"/>
                    <a:pt x="244211" y="134674"/>
                    <a:pt x="244659" y="135960"/>
                  </a:cubicBezTo>
                  <a:cubicBezTo>
                    <a:pt x="245107" y="137246"/>
                    <a:pt x="245459" y="138789"/>
                    <a:pt x="244869" y="139446"/>
                  </a:cubicBezTo>
                  <a:cubicBezTo>
                    <a:pt x="244269" y="140103"/>
                    <a:pt x="242725" y="139865"/>
                    <a:pt x="241564" y="139446"/>
                  </a:cubicBezTo>
                  <a:cubicBezTo>
                    <a:pt x="240402" y="139027"/>
                    <a:pt x="239630" y="138436"/>
                    <a:pt x="238792" y="138227"/>
                  </a:cubicBezTo>
                  <a:cubicBezTo>
                    <a:pt x="237954" y="138017"/>
                    <a:pt x="237068" y="138198"/>
                    <a:pt x="236287" y="138817"/>
                  </a:cubicBezTo>
                  <a:cubicBezTo>
                    <a:pt x="235515" y="139446"/>
                    <a:pt x="234858" y="140522"/>
                    <a:pt x="234705" y="141713"/>
                  </a:cubicBezTo>
                  <a:cubicBezTo>
                    <a:pt x="234553" y="142903"/>
                    <a:pt x="234915" y="144218"/>
                    <a:pt x="234762" y="145199"/>
                  </a:cubicBezTo>
                  <a:cubicBezTo>
                    <a:pt x="234610" y="146180"/>
                    <a:pt x="233962" y="146837"/>
                    <a:pt x="233391" y="147790"/>
                  </a:cubicBezTo>
                  <a:cubicBezTo>
                    <a:pt x="232820" y="148742"/>
                    <a:pt x="232343" y="149990"/>
                    <a:pt x="232286" y="151666"/>
                  </a:cubicBezTo>
                  <a:cubicBezTo>
                    <a:pt x="232229" y="153333"/>
                    <a:pt x="232581" y="155419"/>
                    <a:pt x="233000" y="157182"/>
                  </a:cubicBezTo>
                  <a:cubicBezTo>
                    <a:pt x="233419" y="158944"/>
                    <a:pt x="233896" y="160372"/>
                    <a:pt x="234343" y="161925"/>
                  </a:cubicBezTo>
                  <a:cubicBezTo>
                    <a:pt x="234791" y="163478"/>
                    <a:pt x="235210" y="165144"/>
                    <a:pt x="235982" y="165497"/>
                  </a:cubicBezTo>
                  <a:cubicBezTo>
                    <a:pt x="236754" y="165859"/>
                    <a:pt x="237887" y="164906"/>
                    <a:pt x="238277" y="163678"/>
                  </a:cubicBezTo>
                  <a:cubicBezTo>
                    <a:pt x="238668" y="162458"/>
                    <a:pt x="238306" y="160963"/>
                    <a:pt x="238068" y="159896"/>
                  </a:cubicBezTo>
                  <a:cubicBezTo>
                    <a:pt x="237830" y="158820"/>
                    <a:pt x="237706" y="158172"/>
                    <a:pt x="238220" y="157867"/>
                  </a:cubicBezTo>
                  <a:cubicBezTo>
                    <a:pt x="238725" y="157572"/>
                    <a:pt x="239859" y="157629"/>
                    <a:pt x="240697" y="157058"/>
                  </a:cubicBezTo>
                  <a:cubicBezTo>
                    <a:pt x="241535" y="156496"/>
                    <a:pt x="242068" y="155305"/>
                    <a:pt x="242907" y="155362"/>
                  </a:cubicBezTo>
                  <a:cubicBezTo>
                    <a:pt x="243744" y="155419"/>
                    <a:pt x="244878" y="156734"/>
                    <a:pt x="246250" y="157896"/>
                  </a:cubicBezTo>
                  <a:cubicBezTo>
                    <a:pt x="247622" y="159058"/>
                    <a:pt x="249231" y="160077"/>
                    <a:pt x="250717" y="160668"/>
                  </a:cubicBezTo>
                  <a:cubicBezTo>
                    <a:pt x="252203" y="161268"/>
                    <a:pt x="253584" y="161439"/>
                    <a:pt x="254746" y="161715"/>
                  </a:cubicBezTo>
                  <a:cubicBezTo>
                    <a:pt x="255908" y="161982"/>
                    <a:pt x="256860" y="162344"/>
                    <a:pt x="257337" y="163001"/>
                  </a:cubicBezTo>
                  <a:cubicBezTo>
                    <a:pt x="257813" y="163658"/>
                    <a:pt x="257813" y="164611"/>
                    <a:pt x="257127" y="165687"/>
                  </a:cubicBezTo>
                  <a:cubicBezTo>
                    <a:pt x="256441" y="166764"/>
                    <a:pt x="255070" y="167954"/>
                    <a:pt x="253670" y="168697"/>
                  </a:cubicBezTo>
                  <a:cubicBezTo>
                    <a:pt x="252269" y="169440"/>
                    <a:pt x="250841" y="169735"/>
                    <a:pt x="249679" y="169831"/>
                  </a:cubicBezTo>
                  <a:cubicBezTo>
                    <a:pt x="248517" y="169916"/>
                    <a:pt x="247622" y="169802"/>
                    <a:pt x="247145" y="170336"/>
                  </a:cubicBezTo>
                  <a:cubicBezTo>
                    <a:pt x="246669" y="170869"/>
                    <a:pt x="246612" y="172060"/>
                    <a:pt x="246107" y="172841"/>
                  </a:cubicBezTo>
                  <a:cubicBezTo>
                    <a:pt x="245602" y="173622"/>
                    <a:pt x="244650" y="173974"/>
                    <a:pt x="244259" y="174746"/>
                  </a:cubicBezTo>
                  <a:cubicBezTo>
                    <a:pt x="243878" y="175517"/>
                    <a:pt x="244050" y="176717"/>
                    <a:pt x="244497" y="177670"/>
                  </a:cubicBezTo>
                  <a:cubicBezTo>
                    <a:pt x="244945" y="178622"/>
                    <a:pt x="245659" y="179337"/>
                    <a:pt x="246316" y="180118"/>
                  </a:cubicBezTo>
                  <a:cubicBezTo>
                    <a:pt x="246974" y="180889"/>
                    <a:pt x="247574" y="181727"/>
                    <a:pt x="248374" y="182147"/>
                  </a:cubicBezTo>
                  <a:cubicBezTo>
                    <a:pt x="249184" y="182566"/>
                    <a:pt x="250193" y="182566"/>
                    <a:pt x="250727" y="182861"/>
                  </a:cubicBezTo>
                  <a:cubicBezTo>
                    <a:pt x="251260" y="183156"/>
                    <a:pt x="251327" y="183756"/>
                    <a:pt x="251117" y="184413"/>
                  </a:cubicBezTo>
                  <a:cubicBezTo>
                    <a:pt x="250907" y="185071"/>
                    <a:pt x="250431" y="185785"/>
                    <a:pt x="249298" y="186499"/>
                  </a:cubicBezTo>
                  <a:cubicBezTo>
                    <a:pt x="248165" y="187214"/>
                    <a:pt x="246373" y="187928"/>
                    <a:pt x="245212" y="188585"/>
                  </a:cubicBezTo>
                  <a:cubicBezTo>
                    <a:pt x="244050" y="189243"/>
                    <a:pt x="243507" y="189843"/>
                    <a:pt x="243478" y="190576"/>
                  </a:cubicBezTo>
                  <a:cubicBezTo>
                    <a:pt x="243450" y="191319"/>
                    <a:pt x="243926" y="192214"/>
                    <a:pt x="244221" y="193024"/>
                  </a:cubicBezTo>
                  <a:cubicBezTo>
                    <a:pt x="244516" y="193824"/>
                    <a:pt x="244640" y="194548"/>
                    <a:pt x="245926" y="195615"/>
                  </a:cubicBezTo>
                  <a:cubicBezTo>
                    <a:pt x="247202" y="196691"/>
                    <a:pt x="249650" y="198120"/>
                    <a:pt x="251050" y="199168"/>
                  </a:cubicBezTo>
                  <a:cubicBezTo>
                    <a:pt x="252450" y="200215"/>
                    <a:pt x="252812" y="200863"/>
                    <a:pt x="253108" y="201882"/>
                  </a:cubicBezTo>
                  <a:cubicBezTo>
                    <a:pt x="253403" y="202892"/>
                    <a:pt x="253641" y="204264"/>
                    <a:pt x="254184" y="205311"/>
                  </a:cubicBezTo>
                  <a:cubicBezTo>
                    <a:pt x="254718" y="206359"/>
                    <a:pt x="255556" y="207073"/>
                    <a:pt x="256270" y="207397"/>
                  </a:cubicBezTo>
                  <a:cubicBezTo>
                    <a:pt x="256984" y="207731"/>
                    <a:pt x="257584" y="207664"/>
                    <a:pt x="258089" y="207959"/>
                  </a:cubicBezTo>
                  <a:cubicBezTo>
                    <a:pt x="258594" y="208255"/>
                    <a:pt x="259013" y="208912"/>
                    <a:pt x="258804" y="209750"/>
                  </a:cubicBezTo>
                  <a:cubicBezTo>
                    <a:pt x="258594" y="210588"/>
                    <a:pt x="257766" y="211598"/>
                    <a:pt x="258203" y="212341"/>
                  </a:cubicBezTo>
                  <a:cubicBezTo>
                    <a:pt x="258651" y="213084"/>
                    <a:pt x="260385" y="213560"/>
                    <a:pt x="261899" y="214284"/>
                  </a:cubicBezTo>
                  <a:cubicBezTo>
                    <a:pt x="263423" y="214998"/>
                    <a:pt x="264728" y="215951"/>
                    <a:pt x="266072" y="217179"/>
                  </a:cubicBezTo>
                  <a:cubicBezTo>
                    <a:pt x="267415" y="218399"/>
                    <a:pt x="268786" y="219894"/>
                    <a:pt x="270091" y="220961"/>
                  </a:cubicBezTo>
                  <a:cubicBezTo>
                    <a:pt x="271406" y="222037"/>
                    <a:pt x="272653" y="222685"/>
                    <a:pt x="273634" y="222866"/>
                  </a:cubicBezTo>
                  <a:cubicBezTo>
                    <a:pt x="274615" y="223047"/>
                    <a:pt x="275330" y="222752"/>
                    <a:pt x="274977" y="222333"/>
                  </a:cubicBezTo>
                  <a:cubicBezTo>
                    <a:pt x="274615" y="221913"/>
                    <a:pt x="273186" y="221380"/>
                    <a:pt x="272234" y="220608"/>
                  </a:cubicBezTo>
                  <a:cubicBezTo>
                    <a:pt x="271282" y="219837"/>
                    <a:pt x="270805" y="218818"/>
                    <a:pt x="270863" y="217961"/>
                  </a:cubicBezTo>
                  <a:cubicBezTo>
                    <a:pt x="270920" y="217094"/>
                    <a:pt x="271519" y="216379"/>
                    <a:pt x="272319" y="216084"/>
                  </a:cubicBezTo>
                  <a:cubicBezTo>
                    <a:pt x="273129" y="215789"/>
                    <a:pt x="274139" y="215903"/>
                    <a:pt x="274796" y="215817"/>
                  </a:cubicBezTo>
                  <a:cubicBezTo>
                    <a:pt x="275454" y="215722"/>
                    <a:pt x="275749" y="215427"/>
                    <a:pt x="276110" y="215970"/>
                  </a:cubicBezTo>
                  <a:cubicBezTo>
                    <a:pt x="276473" y="216503"/>
                    <a:pt x="276892" y="217875"/>
                    <a:pt x="277663" y="218589"/>
                  </a:cubicBezTo>
                  <a:cubicBezTo>
                    <a:pt x="278435" y="219303"/>
                    <a:pt x="279568" y="219361"/>
                    <a:pt x="280254" y="219456"/>
                  </a:cubicBezTo>
                  <a:cubicBezTo>
                    <a:pt x="280940" y="219542"/>
                    <a:pt x="281178" y="219666"/>
                    <a:pt x="281711" y="220113"/>
                  </a:cubicBezTo>
                  <a:cubicBezTo>
                    <a:pt x="282245" y="220561"/>
                    <a:pt x="283083" y="221332"/>
                    <a:pt x="283950" y="221456"/>
                  </a:cubicBezTo>
                  <a:cubicBezTo>
                    <a:pt x="284816" y="221580"/>
                    <a:pt x="285712" y="221037"/>
                    <a:pt x="286159" y="219666"/>
                  </a:cubicBezTo>
                  <a:cubicBezTo>
                    <a:pt x="286607" y="218294"/>
                    <a:pt x="286607" y="216084"/>
                    <a:pt x="286131" y="214446"/>
                  </a:cubicBezTo>
                  <a:cubicBezTo>
                    <a:pt x="285655" y="212808"/>
                    <a:pt x="284702" y="211731"/>
                    <a:pt x="284102" y="210903"/>
                  </a:cubicBezTo>
                  <a:cubicBezTo>
                    <a:pt x="283502" y="210064"/>
                    <a:pt x="283264" y="209474"/>
                    <a:pt x="283597" y="208759"/>
                  </a:cubicBezTo>
                  <a:cubicBezTo>
                    <a:pt x="283931" y="208045"/>
                    <a:pt x="284816" y="207207"/>
                    <a:pt x="285302" y="206073"/>
                  </a:cubicBezTo>
                  <a:cubicBezTo>
                    <a:pt x="285779" y="204940"/>
                    <a:pt x="285835" y="203511"/>
                    <a:pt x="285959" y="202292"/>
                  </a:cubicBezTo>
                  <a:cubicBezTo>
                    <a:pt x="286083" y="201073"/>
                    <a:pt x="286255" y="200053"/>
                    <a:pt x="286702" y="199787"/>
                  </a:cubicBezTo>
                  <a:cubicBezTo>
                    <a:pt x="287150" y="199520"/>
                    <a:pt x="287864" y="199996"/>
                    <a:pt x="288703" y="200682"/>
                  </a:cubicBezTo>
                  <a:cubicBezTo>
                    <a:pt x="289541" y="201368"/>
                    <a:pt x="290493" y="202263"/>
                    <a:pt x="290674" y="202949"/>
                  </a:cubicBezTo>
                  <a:cubicBezTo>
                    <a:pt x="290856" y="203635"/>
                    <a:pt x="290256" y="204111"/>
                    <a:pt x="289541" y="204616"/>
                  </a:cubicBezTo>
                  <a:cubicBezTo>
                    <a:pt x="288827" y="205121"/>
                    <a:pt x="287988" y="205654"/>
                    <a:pt x="287455" y="206464"/>
                  </a:cubicBezTo>
                  <a:cubicBezTo>
                    <a:pt x="286921" y="207274"/>
                    <a:pt x="286684" y="208340"/>
                    <a:pt x="287007" y="209150"/>
                  </a:cubicBezTo>
                  <a:cubicBezTo>
                    <a:pt x="287341" y="209960"/>
                    <a:pt x="288227" y="210493"/>
                    <a:pt x="289007" y="211236"/>
                  </a:cubicBezTo>
                  <a:cubicBezTo>
                    <a:pt x="289779" y="211979"/>
                    <a:pt x="290436" y="212941"/>
                    <a:pt x="291093" y="213798"/>
                  </a:cubicBezTo>
                  <a:cubicBezTo>
                    <a:pt x="291751" y="214665"/>
                    <a:pt x="292408" y="215436"/>
                    <a:pt x="293237" y="215827"/>
                  </a:cubicBezTo>
                  <a:cubicBezTo>
                    <a:pt x="294075" y="216208"/>
                    <a:pt x="295084" y="216208"/>
                    <a:pt x="295532" y="215798"/>
                  </a:cubicBezTo>
                  <a:cubicBezTo>
                    <a:pt x="295980" y="215379"/>
                    <a:pt x="295856" y="214541"/>
                    <a:pt x="295799" y="214131"/>
                  </a:cubicBezTo>
                  <a:cubicBezTo>
                    <a:pt x="295742" y="213712"/>
                    <a:pt x="295742" y="213712"/>
                    <a:pt x="296037" y="213779"/>
                  </a:cubicBezTo>
                  <a:cubicBezTo>
                    <a:pt x="296333" y="213836"/>
                    <a:pt x="296932" y="213960"/>
                    <a:pt x="298037" y="214284"/>
                  </a:cubicBezTo>
                  <a:cubicBezTo>
                    <a:pt x="299142" y="214608"/>
                    <a:pt x="300752" y="215151"/>
                    <a:pt x="301971" y="215055"/>
                  </a:cubicBezTo>
                  <a:cubicBezTo>
                    <a:pt x="303190" y="214970"/>
                    <a:pt x="304029" y="214255"/>
                    <a:pt x="304714" y="213893"/>
                  </a:cubicBezTo>
                  <a:cubicBezTo>
                    <a:pt x="305400" y="213531"/>
                    <a:pt x="305934" y="213531"/>
                    <a:pt x="306267" y="213836"/>
                  </a:cubicBezTo>
                  <a:cubicBezTo>
                    <a:pt x="306600" y="214131"/>
                    <a:pt x="306714" y="214732"/>
                    <a:pt x="306686" y="215446"/>
                  </a:cubicBezTo>
                  <a:cubicBezTo>
                    <a:pt x="306657" y="216160"/>
                    <a:pt x="306477" y="216999"/>
                    <a:pt x="305791" y="217770"/>
                  </a:cubicBezTo>
                  <a:cubicBezTo>
                    <a:pt x="305105" y="218542"/>
                    <a:pt x="303914" y="219256"/>
                    <a:pt x="302809" y="220065"/>
                  </a:cubicBezTo>
                  <a:cubicBezTo>
                    <a:pt x="301704" y="220875"/>
                    <a:pt x="300694" y="221770"/>
                    <a:pt x="300094" y="223047"/>
                  </a:cubicBezTo>
                  <a:cubicBezTo>
                    <a:pt x="299495" y="224333"/>
                    <a:pt x="299323" y="226000"/>
                    <a:pt x="299142" y="227933"/>
                  </a:cubicBezTo>
                  <a:cubicBezTo>
                    <a:pt x="298961" y="229876"/>
                    <a:pt x="298780" y="232077"/>
                    <a:pt x="299199" y="233363"/>
                  </a:cubicBezTo>
                  <a:cubicBezTo>
                    <a:pt x="299618" y="234648"/>
                    <a:pt x="300628" y="235001"/>
                    <a:pt x="301314" y="234648"/>
                  </a:cubicBezTo>
                  <a:cubicBezTo>
                    <a:pt x="302000" y="234296"/>
                    <a:pt x="302352" y="233220"/>
                    <a:pt x="302923" y="232467"/>
                  </a:cubicBezTo>
                  <a:cubicBezTo>
                    <a:pt x="303495" y="231724"/>
                    <a:pt x="304266" y="231305"/>
                    <a:pt x="305133" y="231010"/>
                  </a:cubicBezTo>
                  <a:cubicBezTo>
                    <a:pt x="306000" y="230715"/>
                    <a:pt x="306953" y="230533"/>
                    <a:pt x="307667" y="230057"/>
                  </a:cubicBezTo>
                  <a:cubicBezTo>
                    <a:pt x="308381" y="229581"/>
                    <a:pt x="308858" y="228800"/>
                    <a:pt x="309515" y="228333"/>
                  </a:cubicBezTo>
                  <a:cubicBezTo>
                    <a:pt x="310172" y="227857"/>
                    <a:pt x="311001" y="227676"/>
                    <a:pt x="311629" y="227647"/>
                  </a:cubicBezTo>
                  <a:cubicBezTo>
                    <a:pt x="312258" y="227619"/>
                    <a:pt x="312668" y="227733"/>
                    <a:pt x="312706" y="228305"/>
                  </a:cubicBezTo>
                  <a:cubicBezTo>
                    <a:pt x="312734" y="228867"/>
                    <a:pt x="312382" y="229886"/>
                    <a:pt x="311839" y="230838"/>
                  </a:cubicBezTo>
                  <a:cubicBezTo>
                    <a:pt x="311305" y="231791"/>
                    <a:pt x="310582" y="232686"/>
                    <a:pt x="310172" y="233762"/>
                  </a:cubicBezTo>
                  <a:cubicBezTo>
                    <a:pt x="309753" y="234829"/>
                    <a:pt x="309639" y="236087"/>
                    <a:pt x="310086" y="237220"/>
                  </a:cubicBezTo>
                  <a:cubicBezTo>
                    <a:pt x="310534" y="238353"/>
                    <a:pt x="311544" y="239363"/>
                    <a:pt x="312287" y="239573"/>
                  </a:cubicBezTo>
                  <a:cubicBezTo>
                    <a:pt x="313030" y="239782"/>
                    <a:pt x="313506" y="239182"/>
                    <a:pt x="314077" y="238735"/>
                  </a:cubicBezTo>
                  <a:cubicBezTo>
                    <a:pt x="314640" y="238287"/>
                    <a:pt x="315296" y="237992"/>
                    <a:pt x="315325" y="238401"/>
                  </a:cubicBezTo>
                  <a:cubicBezTo>
                    <a:pt x="315353" y="238820"/>
                    <a:pt x="314753" y="239954"/>
                    <a:pt x="314134" y="240963"/>
                  </a:cubicBezTo>
                  <a:cubicBezTo>
                    <a:pt x="313506" y="241973"/>
                    <a:pt x="312848" y="242868"/>
                    <a:pt x="312372" y="244059"/>
                  </a:cubicBezTo>
                  <a:cubicBezTo>
                    <a:pt x="311896" y="245250"/>
                    <a:pt x="311601" y="246745"/>
                    <a:pt x="311505" y="248707"/>
                  </a:cubicBezTo>
                  <a:cubicBezTo>
                    <a:pt x="311420" y="250679"/>
                    <a:pt x="311534" y="253117"/>
                    <a:pt x="311925" y="255299"/>
                  </a:cubicBezTo>
                  <a:cubicBezTo>
                    <a:pt x="312306" y="257480"/>
                    <a:pt x="312963" y="259385"/>
                    <a:pt x="313954" y="260252"/>
                  </a:cubicBezTo>
                  <a:cubicBezTo>
                    <a:pt x="314935" y="261118"/>
                    <a:pt x="316249" y="260937"/>
                    <a:pt x="317535" y="260404"/>
                  </a:cubicBezTo>
                  <a:cubicBezTo>
                    <a:pt x="318811" y="259870"/>
                    <a:pt x="320068" y="258975"/>
                    <a:pt x="320964" y="257813"/>
                  </a:cubicBezTo>
                  <a:cubicBezTo>
                    <a:pt x="321859" y="256651"/>
                    <a:pt x="322393" y="255222"/>
                    <a:pt x="323145" y="254117"/>
                  </a:cubicBezTo>
                  <a:cubicBezTo>
                    <a:pt x="323888" y="253012"/>
                    <a:pt x="324850" y="252241"/>
                    <a:pt x="325917" y="251527"/>
                  </a:cubicBezTo>
                  <a:cubicBezTo>
                    <a:pt x="326993" y="250812"/>
                    <a:pt x="328184" y="250155"/>
                    <a:pt x="329317" y="249469"/>
                  </a:cubicBezTo>
                  <a:cubicBezTo>
                    <a:pt x="330451" y="248783"/>
                    <a:pt x="331527" y="248069"/>
                    <a:pt x="332623" y="247831"/>
                  </a:cubicBezTo>
                  <a:cubicBezTo>
                    <a:pt x="333727" y="247593"/>
                    <a:pt x="334861" y="247831"/>
                    <a:pt x="336023" y="247831"/>
                  </a:cubicBezTo>
                  <a:cubicBezTo>
                    <a:pt x="337185" y="247831"/>
                    <a:pt x="338376" y="247593"/>
                    <a:pt x="338318" y="247945"/>
                  </a:cubicBezTo>
                  <a:cubicBezTo>
                    <a:pt x="338261" y="248307"/>
                    <a:pt x="336947" y="249260"/>
                    <a:pt x="336080" y="250088"/>
                  </a:cubicBezTo>
                  <a:cubicBezTo>
                    <a:pt x="336032" y="250136"/>
                    <a:pt x="335985" y="250184"/>
                    <a:pt x="335937" y="250231"/>
                  </a:cubicBezTo>
                  <a:cubicBezTo>
                    <a:pt x="337166" y="249717"/>
                    <a:pt x="338175" y="249364"/>
                    <a:pt x="339024" y="248955"/>
                  </a:cubicBezTo>
                  <a:cubicBezTo>
                    <a:pt x="339900" y="248536"/>
                    <a:pt x="340614" y="248041"/>
                    <a:pt x="341262" y="246964"/>
                  </a:cubicBezTo>
                  <a:cubicBezTo>
                    <a:pt x="341909" y="245888"/>
                    <a:pt x="342490" y="244240"/>
                    <a:pt x="343700" y="242945"/>
                  </a:cubicBezTo>
                  <a:cubicBezTo>
                    <a:pt x="344910" y="241649"/>
                    <a:pt x="346739" y="240706"/>
                    <a:pt x="350339" y="239277"/>
                  </a:cubicBezTo>
                  <a:cubicBezTo>
                    <a:pt x="353939" y="237849"/>
                    <a:pt x="359302" y="235925"/>
                    <a:pt x="365827" y="233467"/>
                  </a:cubicBezTo>
                  <a:cubicBezTo>
                    <a:pt x="371265" y="231419"/>
                    <a:pt x="377514" y="228991"/>
                    <a:pt x="383896" y="226514"/>
                  </a:cubicBezTo>
                  <a:cubicBezTo>
                    <a:pt x="384810" y="222142"/>
                    <a:pt x="385676" y="217332"/>
                    <a:pt x="386306" y="212150"/>
                  </a:cubicBezTo>
                  <a:cubicBezTo>
                    <a:pt x="387391" y="203330"/>
                    <a:pt x="387791" y="193462"/>
                    <a:pt x="388220" y="187538"/>
                  </a:cubicBezTo>
                  <a:cubicBezTo>
                    <a:pt x="388648" y="181613"/>
                    <a:pt x="389096" y="179622"/>
                    <a:pt x="389620" y="176898"/>
                  </a:cubicBezTo>
                  <a:cubicBezTo>
                    <a:pt x="390144" y="174174"/>
                    <a:pt x="390725" y="170697"/>
                    <a:pt x="390497" y="167278"/>
                  </a:cubicBezTo>
                  <a:cubicBezTo>
                    <a:pt x="390354" y="165040"/>
                    <a:pt x="389858" y="162830"/>
                    <a:pt x="388991" y="160068"/>
                  </a:cubicBezTo>
                  <a:lnTo>
                    <a:pt x="315935" y="179003"/>
                  </a:lnTo>
                  <a:lnTo>
                    <a:pt x="257909" y="0"/>
                  </a:ln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BFE146D5-AFF5-8811-83E7-765401B25D9D}"/>
                </a:ext>
              </a:extLst>
            </p:cNvPr>
            <p:cNvSpPr/>
            <p:nvPr/>
          </p:nvSpPr>
          <p:spPr>
            <a:xfrm>
              <a:off x="5480765" y="2728894"/>
              <a:ext cx="552907" cy="632660"/>
            </a:xfrm>
            <a:custGeom>
              <a:avLst/>
              <a:gdLst>
                <a:gd name="connsiteX0" fmla="*/ 283045 w 493047"/>
                <a:gd name="connsiteY0" fmla="*/ 520265 h 564165"/>
                <a:gd name="connsiteX1" fmla="*/ 284959 w 493047"/>
                <a:gd name="connsiteY1" fmla="*/ 521884 h 564165"/>
                <a:gd name="connsiteX2" fmla="*/ 285922 w 493047"/>
                <a:gd name="connsiteY2" fmla="*/ 526656 h 564165"/>
                <a:gd name="connsiteX3" fmla="*/ 288007 w 493047"/>
                <a:gd name="connsiteY3" fmla="*/ 530809 h 564165"/>
                <a:gd name="connsiteX4" fmla="*/ 290284 w 493047"/>
                <a:gd name="connsiteY4" fmla="*/ 535334 h 564165"/>
                <a:gd name="connsiteX5" fmla="*/ 292198 w 493047"/>
                <a:gd name="connsiteY5" fmla="*/ 542211 h 564165"/>
                <a:gd name="connsiteX6" fmla="*/ 297551 w 493047"/>
                <a:gd name="connsiteY6" fmla="*/ 545287 h 564165"/>
                <a:gd name="connsiteX7" fmla="*/ 304409 w 493047"/>
                <a:gd name="connsiteY7" fmla="*/ 545687 h 564165"/>
                <a:gd name="connsiteX8" fmla="*/ 309801 w 493047"/>
                <a:gd name="connsiteY8" fmla="*/ 546440 h 564165"/>
                <a:gd name="connsiteX9" fmla="*/ 312353 w 493047"/>
                <a:gd name="connsiteY9" fmla="*/ 549011 h 564165"/>
                <a:gd name="connsiteX10" fmla="*/ 316221 w 493047"/>
                <a:gd name="connsiteY10" fmla="*/ 552469 h 564165"/>
                <a:gd name="connsiteX11" fmla="*/ 321688 w 493047"/>
                <a:gd name="connsiteY11" fmla="*/ 556041 h 564165"/>
                <a:gd name="connsiteX12" fmla="*/ 324821 w 493047"/>
                <a:gd name="connsiteY12" fmla="*/ 561775 h 564165"/>
                <a:gd name="connsiteX13" fmla="*/ 325364 w 493047"/>
                <a:gd name="connsiteY13" fmla="*/ 564166 h 564165"/>
                <a:gd name="connsiteX14" fmla="*/ 329212 w 493047"/>
                <a:gd name="connsiteY14" fmla="*/ 562746 h 564165"/>
                <a:gd name="connsiteX15" fmla="*/ 335585 w 493047"/>
                <a:gd name="connsiteY15" fmla="*/ 561175 h 564165"/>
                <a:gd name="connsiteX16" fmla="*/ 345662 w 493047"/>
                <a:gd name="connsiteY16" fmla="*/ 557441 h 564165"/>
                <a:gd name="connsiteX17" fmla="*/ 354263 w 493047"/>
                <a:gd name="connsiteY17" fmla="*/ 552783 h 564165"/>
                <a:gd name="connsiteX18" fmla="*/ 356616 w 493047"/>
                <a:gd name="connsiteY18" fmla="*/ 544935 h 564165"/>
                <a:gd name="connsiteX19" fmla="*/ 357159 w 493047"/>
                <a:gd name="connsiteY19" fmla="*/ 534572 h 564165"/>
                <a:gd name="connsiteX20" fmla="*/ 361074 w 493047"/>
                <a:gd name="connsiteY20" fmla="*/ 530790 h 564165"/>
                <a:gd name="connsiteX21" fmla="*/ 365893 w 493047"/>
                <a:gd name="connsiteY21" fmla="*/ 527580 h 564165"/>
                <a:gd name="connsiteX22" fmla="*/ 366722 w 493047"/>
                <a:gd name="connsiteY22" fmla="*/ 520075 h 564165"/>
                <a:gd name="connsiteX23" fmla="*/ 365350 w 493047"/>
                <a:gd name="connsiteY23" fmla="*/ 513521 h 564165"/>
                <a:gd name="connsiteX24" fmla="*/ 363226 w 493047"/>
                <a:gd name="connsiteY24" fmla="*/ 506940 h 564165"/>
                <a:gd name="connsiteX25" fmla="*/ 359969 w 493047"/>
                <a:gd name="connsiteY25" fmla="*/ 501167 h 564165"/>
                <a:gd name="connsiteX26" fmla="*/ 360874 w 493047"/>
                <a:gd name="connsiteY26" fmla="*/ 496586 h 564165"/>
                <a:gd name="connsiteX27" fmla="*/ 364655 w 493047"/>
                <a:gd name="connsiteY27" fmla="*/ 492985 h 564165"/>
                <a:gd name="connsiteX28" fmla="*/ 365379 w 493047"/>
                <a:gd name="connsiteY28" fmla="*/ 488604 h 564165"/>
                <a:gd name="connsiteX29" fmla="*/ 364579 w 493047"/>
                <a:gd name="connsiteY29" fmla="*/ 483299 h 564165"/>
                <a:gd name="connsiteX30" fmla="*/ 366684 w 493047"/>
                <a:gd name="connsiteY30" fmla="*/ 477002 h 564165"/>
                <a:gd name="connsiteX31" fmla="*/ 368008 w 493047"/>
                <a:gd name="connsiteY31" fmla="*/ 471726 h 564165"/>
                <a:gd name="connsiteX32" fmla="*/ 369951 w 493047"/>
                <a:gd name="connsiteY32" fmla="*/ 467582 h 564165"/>
                <a:gd name="connsiteX33" fmla="*/ 371504 w 493047"/>
                <a:gd name="connsiteY33" fmla="*/ 463439 h 564165"/>
                <a:gd name="connsiteX34" fmla="*/ 373732 w 493047"/>
                <a:gd name="connsiteY34" fmla="*/ 461753 h 564165"/>
                <a:gd name="connsiteX35" fmla="*/ 377904 w 493047"/>
                <a:gd name="connsiteY35" fmla="*/ 464268 h 564165"/>
                <a:gd name="connsiteX36" fmla="*/ 382381 w 493047"/>
                <a:gd name="connsiteY36" fmla="*/ 465382 h 564165"/>
                <a:gd name="connsiteX37" fmla="*/ 386191 w 493047"/>
                <a:gd name="connsiteY37" fmla="*/ 468640 h 564165"/>
                <a:gd name="connsiteX38" fmla="*/ 387486 w 493047"/>
                <a:gd name="connsiteY38" fmla="*/ 472630 h 564165"/>
                <a:gd name="connsiteX39" fmla="*/ 386896 w 493047"/>
                <a:gd name="connsiteY39" fmla="*/ 476955 h 564165"/>
                <a:gd name="connsiteX40" fmla="*/ 390916 w 493047"/>
                <a:gd name="connsiteY40" fmla="*/ 479469 h 564165"/>
                <a:gd name="connsiteX41" fmla="*/ 395316 w 493047"/>
                <a:gd name="connsiteY41" fmla="*/ 474183 h 564165"/>
                <a:gd name="connsiteX42" fmla="*/ 398040 w 493047"/>
                <a:gd name="connsiteY42" fmla="*/ 470116 h 564165"/>
                <a:gd name="connsiteX43" fmla="*/ 403403 w 493047"/>
                <a:gd name="connsiteY43" fmla="*/ 470221 h 564165"/>
                <a:gd name="connsiteX44" fmla="*/ 405832 w 493047"/>
                <a:gd name="connsiteY44" fmla="*/ 467658 h 564165"/>
                <a:gd name="connsiteX45" fmla="*/ 403346 w 493047"/>
                <a:gd name="connsiteY45" fmla="*/ 463363 h 564165"/>
                <a:gd name="connsiteX46" fmla="*/ 402622 w 493047"/>
                <a:gd name="connsiteY46" fmla="*/ 457591 h 564165"/>
                <a:gd name="connsiteX47" fmla="*/ 399412 w 493047"/>
                <a:gd name="connsiteY47" fmla="*/ 453476 h 564165"/>
                <a:gd name="connsiteX48" fmla="*/ 397907 w 493047"/>
                <a:gd name="connsiteY48" fmla="*/ 449571 h 564165"/>
                <a:gd name="connsiteX49" fmla="*/ 401326 w 493047"/>
                <a:gd name="connsiteY49" fmla="*/ 445656 h 564165"/>
                <a:gd name="connsiteX50" fmla="*/ 402546 w 493047"/>
                <a:gd name="connsiteY50" fmla="*/ 439988 h 564165"/>
                <a:gd name="connsiteX51" fmla="*/ 401202 w 493047"/>
                <a:gd name="connsiteY51" fmla="*/ 433978 h 564165"/>
                <a:gd name="connsiteX52" fmla="*/ 402984 w 493047"/>
                <a:gd name="connsiteY52" fmla="*/ 428282 h 564165"/>
                <a:gd name="connsiteX53" fmla="*/ 404336 w 493047"/>
                <a:gd name="connsiteY53" fmla="*/ 424082 h 564165"/>
                <a:gd name="connsiteX54" fmla="*/ 405575 w 493047"/>
                <a:gd name="connsiteY54" fmla="*/ 419500 h 564165"/>
                <a:gd name="connsiteX55" fmla="*/ 412052 w 493047"/>
                <a:gd name="connsiteY55" fmla="*/ 416442 h 564165"/>
                <a:gd name="connsiteX56" fmla="*/ 416633 w 493047"/>
                <a:gd name="connsiteY56" fmla="*/ 414166 h 564165"/>
                <a:gd name="connsiteX57" fmla="*/ 416480 w 493047"/>
                <a:gd name="connsiteY57" fmla="*/ 409327 h 564165"/>
                <a:gd name="connsiteX58" fmla="*/ 418576 w 493047"/>
                <a:gd name="connsiteY58" fmla="*/ 403936 h 564165"/>
                <a:gd name="connsiteX59" fmla="*/ 422796 w 493047"/>
                <a:gd name="connsiteY59" fmla="*/ 397564 h 564165"/>
                <a:gd name="connsiteX60" fmla="*/ 426682 w 493047"/>
                <a:gd name="connsiteY60" fmla="*/ 394021 h 564165"/>
                <a:gd name="connsiteX61" fmla="*/ 430330 w 493047"/>
                <a:gd name="connsiteY61" fmla="*/ 395888 h 564165"/>
                <a:gd name="connsiteX62" fmla="*/ 433025 w 493047"/>
                <a:gd name="connsiteY62" fmla="*/ 399412 h 564165"/>
                <a:gd name="connsiteX63" fmla="*/ 437816 w 493047"/>
                <a:gd name="connsiteY63" fmla="*/ 400107 h 564165"/>
                <a:gd name="connsiteX64" fmla="*/ 442246 w 493047"/>
                <a:gd name="connsiteY64" fmla="*/ 395830 h 564165"/>
                <a:gd name="connsiteX65" fmla="*/ 446389 w 493047"/>
                <a:gd name="connsiteY65" fmla="*/ 393163 h 564165"/>
                <a:gd name="connsiteX66" fmla="*/ 450742 w 493047"/>
                <a:gd name="connsiteY66" fmla="*/ 391449 h 564165"/>
                <a:gd name="connsiteX67" fmla="*/ 454523 w 493047"/>
                <a:gd name="connsiteY67" fmla="*/ 386839 h 564165"/>
                <a:gd name="connsiteX68" fmla="*/ 456981 w 493047"/>
                <a:gd name="connsiteY68" fmla="*/ 383553 h 564165"/>
                <a:gd name="connsiteX69" fmla="*/ 459438 w 493047"/>
                <a:gd name="connsiteY69" fmla="*/ 380781 h 564165"/>
                <a:gd name="connsiteX70" fmla="*/ 462782 w 493047"/>
                <a:gd name="connsiteY70" fmla="*/ 373666 h 564165"/>
                <a:gd name="connsiteX71" fmla="*/ 469878 w 493047"/>
                <a:gd name="connsiteY71" fmla="*/ 360874 h 564165"/>
                <a:gd name="connsiteX72" fmla="*/ 475888 w 493047"/>
                <a:gd name="connsiteY72" fmla="*/ 353463 h 564165"/>
                <a:gd name="connsiteX73" fmla="*/ 480498 w 493047"/>
                <a:gd name="connsiteY73" fmla="*/ 350720 h 564165"/>
                <a:gd name="connsiteX74" fmla="*/ 482746 w 493047"/>
                <a:gd name="connsiteY74" fmla="*/ 348986 h 564165"/>
                <a:gd name="connsiteX75" fmla="*/ 483079 w 493047"/>
                <a:gd name="connsiteY75" fmla="*/ 344481 h 564165"/>
                <a:gd name="connsiteX76" fmla="*/ 483908 w 493047"/>
                <a:gd name="connsiteY76" fmla="*/ 340233 h 564165"/>
                <a:gd name="connsiteX77" fmla="*/ 485432 w 493047"/>
                <a:gd name="connsiteY77" fmla="*/ 336214 h 564165"/>
                <a:gd name="connsiteX78" fmla="*/ 482841 w 493047"/>
                <a:gd name="connsiteY78" fmla="*/ 331784 h 564165"/>
                <a:gd name="connsiteX79" fmla="*/ 481393 w 493047"/>
                <a:gd name="connsiteY79" fmla="*/ 328727 h 564165"/>
                <a:gd name="connsiteX80" fmla="*/ 482241 w 493047"/>
                <a:gd name="connsiteY80" fmla="*/ 325441 h 564165"/>
                <a:gd name="connsiteX81" fmla="*/ 483222 w 493047"/>
                <a:gd name="connsiteY81" fmla="*/ 322726 h 564165"/>
                <a:gd name="connsiteX82" fmla="*/ 482994 w 493047"/>
                <a:gd name="connsiteY82" fmla="*/ 318640 h 564165"/>
                <a:gd name="connsiteX83" fmla="*/ 485061 w 493047"/>
                <a:gd name="connsiteY83" fmla="*/ 315897 h 564165"/>
                <a:gd name="connsiteX84" fmla="*/ 485918 w 493047"/>
                <a:gd name="connsiteY84" fmla="*/ 314477 h 564165"/>
                <a:gd name="connsiteX85" fmla="*/ 484575 w 493047"/>
                <a:gd name="connsiteY85" fmla="*/ 310848 h 564165"/>
                <a:gd name="connsiteX86" fmla="*/ 483879 w 493047"/>
                <a:gd name="connsiteY86" fmla="*/ 307667 h 564165"/>
                <a:gd name="connsiteX87" fmla="*/ 486499 w 493047"/>
                <a:gd name="connsiteY87" fmla="*/ 306134 h 564165"/>
                <a:gd name="connsiteX88" fmla="*/ 487918 w 493047"/>
                <a:gd name="connsiteY88" fmla="*/ 303981 h 564165"/>
                <a:gd name="connsiteX89" fmla="*/ 487042 w 493047"/>
                <a:gd name="connsiteY89" fmla="*/ 300485 h 564165"/>
                <a:gd name="connsiteX90" fmla="*/ 487642 w 493047"/>
                <a:gd name="connsiteY90" fmla="*/ 296913 h 564165"/>
                <a:gd name="connsiteX91" fmla="*/ 487223 w 493047"/>
                <a:gd name="connsiteY91" fmla="*/ 292741 h 564165"/>
                <a:gd name="connsiteX92" fmla="*/ 487194 w 493047"/>
                <a:gd name="connsiteY92" fmla="*/ 287360 h 564165"/>
                <a:gd name="connsiteX93" fmla="*/ 487118 w 493047"/>
                <a:gd name="connsiteY93" fmla="*/ 282883 h 564165"/>
                <a:gd name="connsiteX94" fmla="*/ 486546 w 493047"/>
                <a:gd name="connsiteY94" fmla="*/ 279130 h 564165"/>
                <a:gd name="connsiteX95" fmla="*/ 488413 w 493047"/>
                <a:gd name="connsiteY95" fmla="*/ 276149 h 564165"/>
                <a:gd name="connsiteX96" fmla="*/ 488004 w 493047"/>
                <a:gd name="connsiteY96" fmla="*/ 271205 h 564165"/>
                <a:gd name="connsiteX97" fmla="*/ 488785 w 493047"/>
                <a:gd name="connsiteY97" fmla="*/ 264909 h 564165"/>
                <a:gd name="connsiteX98" fmla="*/ 489823 w 493047"/>
                <a:gd name="connsiteY98" fmla="*/ 259813 h 564165"/>
                <a:gd name="connsiteX99" fmla="*/ 489795 w 493047"/>
                <a:gd name="connsiteY99" fmla="*/ 255308 h 564165"/>
                <a:gd name="connsiteX100" fmla="*/ 491890 w 493047"/>
                <a:gd name="connsiteY100" fmla="*/ 252689 h 564165"/>
                <a:gd name="connsiteX101" fmla="*/ 492947 w 493047"/>
                <a:gd name="connsiteY101" fmla="*/ 251031 h 564165"/>
                <a:gd name="connsiteX102" fmla="*/ 492947 w 493047"/>
                <a:gd name="connsiteY102" fmla="*/ 246964 h 564165"/>
                <a:gd name="connsiteX103" fmla="*/ 491890 w 493047"/>
                <a:gd name="connsiteY103" fmla="*/ 241240 h 564165"/>
                <a:gd name="connsiteX104" fmla="*/ 489452 w 493047"/>
                <a:gd name="connsiteY104" fmla="*/ 236087 h 564165"/>
                <a:gd name="connsiteX105" fmla="*/ 488442 w 493047"/>
                <a:gd name="connsiteY105" fmla="*/ 231791 h 564165"/>
                <a:gd name="connsiteX106" fmla="*/ 488680 w 493047"/>
                <a:gd name="connsiteY106" fmla="*/ 227438 h 564165"/>
                <a:gd name="connsiteX107" fmla="*/ 489175 w 493047"/>
                <a:gd name="connsiteY107" fmla="*/ 221894 h 564165"/>
                <a:gd name="connsiteX108" fmla="*/ 487928 w 493047"/>
                <a:gd name="connsiteY108" fmla="*/ 217313 h 564165"/>
                <a:gd name="connsiteX109" fmla="*/ 484489 w 493047"/>
                <a:gd name="connsiteY109" fmla="*/ 212131 h 564165"/>
                <a:gd name="connsiteX110" fmla="*/ 481098 w 493047"/>
                <a:gd name="connsiteY110" fmla="*/ 207445 h 564165"/>
                <a:gd name="connsiteX111" fmla="*/ 479288 w 493047"/>
                <a:gd name="connsiteY111" fmla="*/ 203949 h 564165"/>
                <a:gd name="connsiteX112" fmla="*/ 480917 w 493047"/>
                <a:gd name="connsiteY112" fmla="*/ 200968 h 564165"/>
                <a:gd name="connsiteX113" fmla="*/ 482108 w 493047"/>
                <a:gd name="connsiteY113" fmla="*/ 199006 h 564165"/>
                <a:gd name="connsiteX114" fmla="*/ 485241 w 493047"/>
                <a:gd name="connsiteY114" fmla="*/ 198492 h 564165"/>
                <a:gd name="connsiteX115" fmla="*/ 487909 w 493047"/>
                <a:gd name="connsiteY115" fmla="*/ 197768 h 564165"/>
                <a:gd name="connsiteX116" fmla="*/ 489585 w 493047"/>
                <a:gd name="connsiteY116" fmla="*/ 196872 h 564165"/>
                <a:gd name="connsiteX117" fmla="*/ 491300 w 493047"/>
                <a:gd name="connsiteY117" fmla="*/ 195282 h 564165"/>
                <a:gd name="connsiteX118" fmla="*/ 491357 w 493047"/>
                <a:gd name="connsiteY118" fmla="*/ 195234 h 564165"/>
                <a:gd name="connsiteX119" fmla="*/ 450332 w 493047"/>
                <a:gd name="connsiteY119" fmla="*/ 0 h 564165"/>
                <a:gd name="connsiteX120" fmla="*/ 435502 w 493047"/>
                <a:gd name="connsiteY120" fmla="*/ 10544 h 564165"/>
                <a:gd name="connsiteX121" fmla="*/ 427949 w 493047"/>
                <a:gd name="connsiteY121" fmla="*/ 14697 h 564165"/>
                <a:gd name="connsiteX122" fmla="*/ 424253 w 493047"/>
                <a:gd name="connsiteY122" fmla="*/ 15507 h 564165"/>
                <a:gd name="connsiteX123" fmla="*/ 420891 w 493047"/>
                <a:gd name="connsiteY123" fmla="*/ 17288 h 564165"/>
                <a:gd name="connsiteX124" fmla="*/ 415661 w 493047"/>
                <a:gd name="connsiteY124" fmla="*/ 20698 h 564165"/>
                <a:gd name="connsiteX125" fmla="*/ 404546 w 493047"/>
                <a:gd name="connsiteY125" fmla="*/ 25908 h 564165"/>
                <a:gd name="connsiteX126" fmla="*/ 393516 w 493047"/>
                <a:gd name="connsiteY126" fmla="*/ 34147 h 564165"/>
                <a:gd name="connsiteX127" fmla="*/ 384696 w 493047"/>
                <a:gd name="connsiteY127" fmla="*/ 41481 h 564165"/>
                <a:gd name="connsiteX128" fmla="*/ 379533 w 493047"/>
                <a:gd name="connsiteY128" fmla="*/ 46149 h 564165"/>
                <a:gd name="connsiteX129" fmla="*/ 375790 w 493047"/>
                <a:gd name="connsiteY129" fmla="*/ 48292 h 564165"/>
                <a:gd name="connsiteX130" fmla="*/ 371056 w 493047"/>
                <a:gd name="connsiteY130" fmla="*/ 52130 h 564165"/>
                <a:gd name="connsiteX131" fmla="*/ 364693 w 493047"/>
                <a:gd name="connsiteY131" fmla="*/ 60027 h 564165"/>
                <a:gd name="connsiteX132" fmla="*/ 356140 w 493047"/>
                <a:gd name="connsiteY132" fmla="*/ 71333 h 564165"/>
                <a:gd name="connsiteX133" fmla="*/ 351358 w 493047"/>
                <a:gd name="connsiteY133" fmla="*/ 76295 h 564165"/>
                <a:gd name="connsiteX134" fmla="*/ 346463 w 493047"/>
                <a:gd name="connsiteY134" fmla="*/ 81705 h 564165"/>
                <a:gd name="connsiteX135" fmla="*/ 339919 w 493047"/>
                <a:gd name="connsiteY135" fmla="*/ 90078 h 564165"/>
                <a:gd name="connsiteX136" fmla="*/ 335023 w 493047"/>
                <a:gd name="connsiteY136" fmla="*/ 95517 h 564165"/>
                <a:gd name="connsiteX137" fmla="*/ 330260 w 493047"/>
                <a:gd name="connsiteY137" fmla="*/ 96374 h 564165"/>
                <a:gd name="connsiteX138" fmla="*/ 324869 w 493047"/>
                <a:gd name="connsiteY138" fmla="*/ 96688 h 564165"/>
                <a:gd name="connsiteX139" fmla="*/ 320678 w 493047"/>
                <a:gd name="connsiteY139" fmla="*/ 99460 h 564165"/>
                <a:gd name="connsiteX140" fmla="*/ 313706 w 493047"/>
                <a:gd name="connsiteY140" fmla="*/ 100479 h 564165"/>
                <a:gd name="connsiteX141" fmla="*/ 309667 w 493047"/>
                <a:gd name="connsiteY141" fmla="*/ 99308 h 564165"/>
                <a:gd name="connsiteX142" fmla="*/ 306600 w 493047"/>
                <a:gd name="connsiteY142" fmla="*/ 98403 h 564165"/>
                <a:gd name="connsiteX143" fmla="*/ 301933 w 493047"/>
                <a:gd name="connsiteY143" fmla="*/ 99174 h 564165"/>
                <a:gd name="connsiteX144" fmla="*/ 294713 w 493047"/>
                <a:gd name="connsiteY144" fmla="*/ 103461 h 564165"/>
                <a:gd name="connsiteX145" fmla="*/ 286683 w 493047"/>
                <a:gd name="connsiteY145" fmla="*/ 108785 h 564165"/>
                <a:gd name="connsiteX146" fmla="*/ 281807 w 493047"/>
                <a:gd name="connsiteY146" fmla="*/ 113252 h 564165"/>
                <a:gd name="connsiteX147" fmla="*/ 278263 w 493047"/>
                <a:gd name="connsiteY147" fmla="*/ 115595 h 564165"/>
                <a:gd name="connsiteX148" fmla="*/ 271805 w 493047"/>
                <a:gd name="connsiteY148" fmla="*/ 116719 h 564165"/>
                <a:gd name="connsiteX149" fmla="*/ 265652 w 493047"/>
                <a:gd name="connsiteY149" fmla="*/ 120329 h 564165"/>
                <a:gd name="connsiteX150" fmla="*/ 260061 w 493047"/>
                <a:gd name="connsiteY150" fmla="*/ 125111 h 564165"/>
                <a:gd name="connsiteX151" fmla="*/ 252193 w 493047"/>
                <a:gd name="connsiteY151" fmla="*/ 126349 h 564165"/>
                <a:gd name="connsiteX152" fmla="*/ 241392 w 493047"/>
                <a:gd name="connsiteY152" fmla="*/ 122853 h 564165"/>
                <a:gd name="connsiteX153" fmla="*/ 233629 w 493047"/>
                <a:gd name="connsiteY153" fmla="*/ 118158 h 564165"/>
                <a:gd name="connsiteX154" fmla="*/ 229838 w 493047"/>
                <a:gd name="connsiteY154" fmla="*/ 114348 h 564165"/>
                <a:gd name="connsiteX155" fmla="*/ 228552 w 493047"/>
                <a:gd name="connsiteY155" fmla="*/ 110395 h 564165"/>
                <a:gd name="connsiteX156" fmla="*/ 225076 w 493047"/>
                <a:gd name="connsiteY156" fmla="*/ 108775 h 564165"/>
                <a:gd name="connsiteX157" fmla="*/ 220323 w 493047"/>
                <a:gd name="connsiteY157" fmla="*/ 108614 h 564165"/>
                <a:gd name="connsiteX158" fmla="*/ 216103 w 493047"/>
                <a:gd name="connsiteY158" fmla="*/ 106356 h 564165"/>
                <a:gd name="connsiteX159" fmla="*/ 212541 w 493047"/>
                <a:gd name="connsiteY159" fmla="*/ 105232 h 564165"/>
                <a:gd name="connsiteX160" fmla="*/ 211074 w 493047"/>
                <a:gd name="connsiteY160" fmla="*/ 106747 h 564165"/>
                <a:gd name="connsiteX161" fmla="*/ 211950 w 493047"/>
                <a:gd name="connsiteY161" fmla="*/ 108414 h 564165"/>
                <a:gd name="connsiteX162" fmla="*/ 211884 w 493047"/>
                <a:gd name="connsiteY162" fmla="*/ 112138 h 564165"/>
                <a:gd name="connsiteX163" fmla="*/ 208731 w 493047"/>
                <a:gd name="connsiteY163" fmla="*/ 115700 h 564165"/>
                <a:gd name="connsiteX164" fmla="*/ 203587 w 493047"/>
                <a:gd name="connsiteY164" fmla="*/ 116176 h 564165"/>
                <a:gd name="connsiteX165" fmla="*/ 196682 w 493047"/>
                <a:gd name="connsiteY165" fmla="*/ 113538 h 564165"/>
                <a:gd name="connsiteX166" fmla="*/ 192329 w 493047"/>
                <a:gd name="connsiteY166" fmla="*/ 108528 h 564165"/>
                <a:gd name="connsiteX167" fmla="*/ 188271 w 493047"/>
                <a:gd name="connsiteY167" fmla="*/ 106137 h 564165"/>
                <a:gd name="connsiteX168" fmla="*/ 180870 w 493047"/>
                <a:gd name="connsiteY168" fmla="*/ 105909 h 564165"/>
                <a:gd name="connsiteX169" fmla="*/ 171421 w 493047"/>
                <a:gd name="connsiteY169" fmla="*/ 103765 h 564165"/>
                <a:gd name="connsiteX170" fmla="*/ 163773 w 493047"/>
                <a:gd name="connsiteY170" fmla="*/ 99098 h 564165"/>
                <a:gd name="connsiteX171" fmla="*/ 159010 w 493047"/>
                <a:gd name="connsiteY171" fmla="*/ 96841 h 564165"/>
                <a:gd name="connsiteX172" fmla="*/ 155534 w 493047"/>
                <a:gd name="connsiteY172" fmla="*/ 97946 h 564165"/>
                <a:gd name="connsiteX173" fmla="*/ 152895 w 493047"/>
                <a:gd name="connsiteY173" fmla="*/ 99631 h 564165"/>
                <a:gd name="connsiteX174" fmla="*/ 147342 w 493047"/>
                <a:gd name="connsiteY174" fmla="*/ 98460 h 564165"/>
                <a:gd name="connsiteX175" fmla="*/ 146285 w 493047"/>
                <a:gd name="connsiteY175" fmla="*/ 96964 h 564165"/>
                <a:gd name="connsiteX176" fmla="*/ 0 w 493047"/>
                <a:gd name="connsiteY176" fmla="*/ 126902 h 564165"/>
                <a:gd name="connsiteX177" fmla="*/ 7144 w 493047"/>
                <a:gd name="connsiteY177" fmla="*/ 172822 h 564165"/>
                <a:gd name="connsiteX178" fmla="*/ 44139 w 493047"/>
                <a:gd name="connsiteY178" fmla="*/ 405727 h 564165"/>
                <a:gd name="connsiteX179" fmla="*/ 60131 w 493047"/>
                <a:gd name="connsiteY179" fmla="*/ 505311 h 564165"/>
                <a:gd name="connsiteX180" fmla="*/ 62131 w 493047"/>
                <a:gd name="connsiteY180" fmla="*/ 503196 h 564165"/>
                <a:gd name="connsiteX181" fmla="*/ 65046 w 493047"/>
                <a:gd name="connsiteY181" fmla="*/ 500043 h 564165"/>
                <a:gd name="connsiteX182" fmla="*/ 69370 w 493047"/>
                <a:gd name="connsiteY182" fmla="*/ 499567 h 564165"/>
                <a:gd name="connsiteX183" fmla="*/ 73733 w 493047"/>
                <a:gd name="connsiteY183" fmla="*/ 502663 h 564165"/>
                <a:gd name="connsiteX184" fmla="*/ 79410 w 493047"/>
                <a:gd name="connsiteY184" fmla="*/ 505273 h 564165"/>
                <a:gd name="connsiteX185" fmla="*/ 84087 w 493047"/>
                <a:gd name="connsiteY185" fmla="*/ 504806 h 564165"/>
                <a:gd name="connsiteX186" fmla="*/ 87258 w 493047"/>
                <a:gd name="connsiteY186" fmla="*/ 503130 h 564165"/>
                <a:gd name="connsiteX187" fmla="*/ 91992 w 493047"/>
                <a:gd name="connsiteY187" fmla="*/ 501987 h 564165"/>
                <a:gd name="connsiteX188" fmla="*/ 96421 w 493047"/>
                <a:gd name="connsiteY188" fmla="*/ 499243 h 564165"/>
                <a:gd name="connsiteX189" fmla="*/ 98755 w 493047"/>
                <a:gd name="connsiteY189" fmla="*/ 497472 h 564165"/>
                <a:gd name="connsiteX190" fmla="*/ 100917 w 493047"/>
                <a:gd name="connsiteY190" fmla="*/ 500891 h 564165"/>
                <a:gd name="connsiteX191" fmla="*/ 103889 w 493047"/>
                <a:gd name="connsiteY191" fmla="*/ 504215 h 564165"/>
                <a:gd name="connsiteX192" fmla="*/ 109147 w 493047"/>
                <a:gd name="connsiteY192" fmla="*/ 506016 h 564165"/>
                <a:gd name="connsiteX193" fmla="*/ 114319 w 493047"/>
                <a:gd name="connsiteY193" fmla="*/ 507330 h 564165"/>
                <a:gd name="connsiteX194" fmla="*/ 118472 w 493047"/>
                <a:gd name="connsiteY194" fmla="*/ 512531 h 564165"/>
                <a:gd name="connsiteX195" fmla="*/ 123882 w 493047"/>
                <a:gd name="connsiteY195" fmla="*/ 519875 h 564165"/>
                <a:gd name="connsiteX196" fmla="*/ 128426 w 493047"/>
                <a:gd name="connsiteY196" fmla="*/ 524399 h 564165"/>
                <a:gd name="connsiteX197" fmla="*/ 130283 w 493047"/>
                <a:gd name="connsiteY197" fmla="*/ 529847 h 564165"/>
                <a:gd name="connsiteX198" fmla="*/ 131921 w 493047"/>
                <a:gd name="connsiteY198" fmla="*/ 536343 h 564165"/>
                <a:gd name="connsiteX199" fmla="*/ 136188 w 493047"/>
                <a:gd name="connsiteY199" fmla="*/ 538296 h 564165"/>
                <a:gd name="connsiteX200" fmla="*/ 142256 w 493047"/>
                <a:gd name="connsiteY200" fmla="*/ 538410 h 564165"/>
                <a:gd name="connsiteX201" fmla="*/ 147009 w 493047"/>
                <a:gd name="connsiteY201" fmla="*/ 540668 h 564165"/>
                <a:gd name="connsiteX202" fmla="*/ 152305 w 493047"/>
                <a:gd name="connsiteY202" fmla="*/ 540610 h 564165"/>
                <a:gd name="connsiteX203" fmla="*/ 159391 w 493047"/>
                <a:gd name="connsiteY203" fmla="*/ 538191 h 564165"/>
                <a:gd name="connsiteX204" fmla="*/ 165049 w 493047"/>
                <a:gd name="connsiteY204" fmla="*/ 536858 h 564165"/>
                <a:gd name="connsiteX205" fmla="*/ 170012 w 493047"/>
                <a:gd name="connsiteY205" fmla="*/ 537972 h 564165"/>
                <a:gd name="connsiteX206" fmla="*/ 174365 w 493047"/>
                <a:gd name="connsiteY206" fmla="*/ 539382 h 564165"/>
                <a:gd name="connsiteX207" fmla="*/ 177898 w 493047"/>
                <a:gd name="connsiteY207" fmla="*/ 543439 h 564165"/>
                <a:gd name="connsiteX208" fmla="*/ 182804 w 493047"/>
                <a:gd name="connsiteY208" fmla="*/ 545563 h 564165"/>
                <a:gd name="connsiteX209" fmla="*/ 185471 w 493047"/>
                <a:gd name="connsiteY209" fmla="*/ 549221 h 564165"/>
                <a:gd name="connsiteX210" fmla="*/ 189262 w 493047"/>
                <a:gd name="connsiteY210" fmla="*/ 552040 h 564165"/>
                <a:gd name="connsiteX211" fmla="*/ 194596 w 493047"/>
                <a:gd name="connsiteY211" fmla="*/ 552698 h 564165"/>
                <a:gd name="connsiteX212" fmla="*/ 200625 w 493047"/>
                <a:gd name="connsiteY212" fmla="*/ 553593 h 564165"/>
                <a:gd name="connsiteX213" fmla="*/ 202711 w 493047"/>
                <a:gd name="connsiteY213" fmla="*/ 549297 h 564165"/>
                <a:gd name="connsiteX214" fmla="*/ 204426 w 493047"/>
                <a:gd name="connsiteY214" fmla="*/ 545278 h 564165"/>
                <a:gd name="connsiteX215" fmla="*/ 208178 w 493047"/>
                <a:gd name="connsiteY215" fmla="*/ 543211 h 564165"/>
                <a:gd name="connsiteX216" fmla="*/ 212103 w 493047"/>
                <a:gd name="connsiteY216" fmla="*/ 540791 h 564165"/>
                <a:gd name="connsiteX217" fmla="*/ 215598 w 493047"/>
                <a:gd name="connsiteY217" fmla="*/ 540248 h 564165"/>
                <a:gd name="connsiteX218" fmla="*/ 220504 w 493047"/>
                <a:gd name="connsiteY218" fmla="*/ 542182 h 564165"/>
                <a:gd name="connsiteX219" fmla="*/ 227152 w 493047"/>
                <a:gd name="connsiteY219" fmla="*/ 543649 h 564165"/>
                <a:gd name="connsiteX220" fmla="*/ 233496 w 493047"/>
                <a:gd name="connsiteY220" fmla="*/ 543763 h 564165"/>
                <a:gd name="connsiteX221" fmla="*/ 236706 w 493047"/>
                <a:gd name="connsiteY221" fmla="*/ 544963 h 564165"/>
                <a:gd name="connsiteX222" fmla="*/ 239782 w 493047"/>
                <a:gd name="connsiteY222" fmla="*/ 548773 h 564165"/>
                <a:gd name="connsiteX223" fmla="*/ 244212 w 493047"/>
                <a:gd name="connsiteY223" fmla="*/ 549021 h 564165"/>
                <a:gd name="connsiteX224" fmla="*/ 248441 w 493047"/>
                <a:gd name="connsiteY224" fmla="*/ 547011 h 564165"/>
                <a:gd name="connsiteX225" fmla="*/ 253565 w 493047"/>
                <a:gd name="connsiteY225" fmla="*/ 545716 h 564165"/>
                <a:gd name="connsiteX226" fmla="*/ 259032 w 493047"/>
                <a:gd name="connsiteY226" fmla="*/ 543030 h 564165"/>
                <a:gd name="connsiteX227" fmla="*/ 261661 w 493047"/>
                <a:gd name="connsiteY227" fmla="*/ 538610 h 564165"/>
                <a:gd name="connsiteX228" fmla="*/ 264062 w 493047"/>
                <a:gd name="connsiteY228" fmla="*/ 534372 h 564165"/>
                <a:gd name="connsiteX229" fmla="*/ 266900 w 493047"/>
                <a:gd name="connsiteY229" fmla="*/ 530876 h 564165"/>
                <a:gd name="connsiteX230" fmla="*/ 269186 w 493047"/>
                <a:gd name="connsiteY230" fmla="*/ 527028 h 564165"/>
                <a:gd name="connsiteX231" fmla="*/ 273529 w 493047"/>
                <a:gd name="connsiteY231" fmla="*/ 525790 h 564165"/>
                <a:gd name="connsiteX232" fmla="*/ 278073 w 493047"/>
                <a:gd name="connsiteY232" fmla="*/ 523818 h 564165"/>
                <a:gd name="connsiteX233" fmla="*/ 283045 w 493047"/>
                <a:gd name="connsiteY233" fmla="*/ 520265 h 564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</a:cxnLst>
              <a:rect l="l" t="t" r="r" b="b"/>
              <a:pathLst>
                <a:path w="493047" h="564165">
                  <a:moveTo>
                    <a:pt x="283045" y="520265"/>
                  </a:moveTo>
                  <a:cubicBezTo>
                    <a:pt x="284283" y="519741"/>
                    <a:pt x="284664" y="520551"/>
                    <a:pt x="284959" y="521884"/>
                  </a:cubicBezTo>
                  <a:cubicBezTo>
                    <a:pt x="285245" y="523218"/>
                    <a:pt x="285445" y="525075"/>
                    <a:pt x="285922" y="526656"/>
                  </a:cubicBezTo>
                  <a:cubicBezTo>
                    <a:pt x="286398" y="528237"/>
                    <a:pt x="287179" y="529552"/>
                    <a:pt x="288007" y="530809"/>
                  </a:cubicBezTo>
                  <a:cubicBezTo>
                    <a:pt x="288836" y="532067"/>
                    <a:pt x="289722" y="533257"/>
                    <a:pt x="290284" y="535334"/>
                  </a:cubicBezTo>
                  <a:cubicBezTo>
                    <a:pt x="290846" y="537401"/>
                    <a:pt x="291074" y="540334"/>
                    <a:pt x="292198" y="542211"/>
                  </a:cubicBezTo>
                  <a:cubicBezTo>
                    <a:pt x="293322" y="544087"/>
                    <a:pt x="295332" y="544897"/>
                    <a:pt x="297551" y="545287"/>
                  </a:cubicBezTo>
                  <a:cubicBezTo>
                    <a:pt x="299771" y="545678"/>
                    <a:pt x="302209" y="545630"/>
                    <a:pt x="304409" y="545687"/>
                  </a:cubicBezTo>
                  <a:cubicBezTo>
                    <a:pt x="306610" y="545744"/>
                    <a:pt x="308581" y="545897"/>
                    <a:pt x="309801" y="546440"/>
                  </a:cubicBezTo>
                  <a:cubicBezTo>
                    <a:pt x="311020" y="546983"/>
                    <a:pt x="311477" y="547907"/>
                    <a:pt x="312353" y="549011"/>
                  </a:cubicBezTo>
                  <a:cubicBezTo>
                    <a:pt x="313220" y="550107"/>
                    <a:pt x="314497" y="551383"/>
                    <a:pt x="316221" y="552469"/>
                  </a:cubicBezTo>
                  <a:cubicBezTo>
                    <a:pt x="317935" y="553545"/>
                    <a:pt x="320107" y="554441"/>
                    <a:pt x="321688" y="556041"/>
                  </a:cubicBezTo>
                  <a:cubicBezTo>
                    <a:pt x="323269" y="557641"/>
                    <a:pt x="324278" y="559965"/>
                    <a:pt x="324821" y="561775"/>
                  </a:cubicBezTo>
                  <a:cubicBezTo>
                    <a:pt x="325088" y="562670"/>
                    <a:pt x="325241" y="563442"/>
                    <a:pt x="325364" y="564166"/>
                  </a:cubicBezTo>
                  <a:cubicBezTo>
                    <a:pt x="326679" y="563499"/>
                    <a:pt x="327774" y="563089"/>
                    <a:pt x="329212" y="562746"/>
                  </a:cubicBezTo>
                  <a:cubicBezTo>
                    <a:pt x="330775" y="562366"/>
                    <a:pt x="332737" y="562061"/>
                    <a:pt x="335585" y="561175"/>
                  </a:cubicBezTo>
                  <a:cubicBezTo>
                    <a:pt x="338433" y="560299"/>
                    <a:pt x="342157" y="558841"/>
                    <a:pt x="345662" y="557441"/>
                  </a:cubicBezTo>
                  <a:cubicBezTo>
                    <a:pt x="349158" y="556041"/>
                    <a:pt x="352416" y="554698"/>
                    <a:pt x="354263" y="552783"/>
                  </a:cubicBezTo>
                  <a:cubicBezTo>
                    <a:pt x="356102" y="550869"/>
                    <a:pt x="356511" y="548383"/>
                    <a:pt x="356616" y="544935"/>
                  </a:cubicBezTo>
                  <a:cubicBezTo>
                    <a:pt x="356721" y="541487"/>
                    <a:pt x="356511" y="537086"/>
                    <a:pt x="357159" y="534572"/>
                  </a:cubicBezTo>
                  <a:cubicBezTo>
                    <a:pt x="357807" y="532057"/>
                    <a:pt x="359312" y="531438"/>
                    <a:pt x="361074" y="530790"/>
                  </a:cubicBezTo>
                  <a:cubicBezTo>
                    <a:pt x="362836" y="530143"/>
                    <a:pt x="364855" y="529466"/>
                    <a:pt x="365893" y="527580"/>
                  </a:cubicBezTo>
                  <a:cubicBezTo>
                    <a:pt x="366932" y="525685"/>
                    <a:pt x="366979" y="522580"/>
                    <a:pt x="366722" y="520075"/>
                  </a:cubicBezTo>
                  <a:cubicBezTo>
                    <a:pt x="366465" y="517560"/>
                    <a:pt x="365893" y="515645"/>
                    <a:pt x="365350" y="513521"/>
                  </a:cubicBezTo>
                  <a:cubicBezTo>
                    <a:pt x="364807" y="511397"/>
                    <a:pt x="364293" y="509064"/>
                    <a:pt x="363226" y="506940"/>
                  </a:cubicBezTo>
                  <a:cubicBezTo>
                    <a:pt x="362159" y="504815"/>
                    <a:pt x="360559" y="502901"/>
                    <a:pt x="359969" y="501167"/>
                  </a:cubicBezTo>
                  <a:cubicBezTo>
                    <a:pt x="359369" y="499434"/>
                    <a:pt x="359788" y="497872"/>
                    <a:pt x="360874" y="496586"/>
                  </a:cubicBezTo>
                  <a:cubicBezTo>
                    <a:pt x="361959" y="495290"/>
                    <a:pt x="363721" y="494252"/>
                    <a:pt x="364655" y="492985"/>
                  </a:cubicBezTo>
                  <a:cubicBezTo>
                    <a:pt x="365589" y="491719"/>
                    <a:pt x="365693" y="490214"/>
                    <a:pt x="365379" y="488604"/>
                  </a:cubicBezTo>
                  <a:cubicBezTo>
                    <a:pt x="365064" y="486994"/>
                    <a:pt x="364341" y="485289"/>
                    <a:pt x="364579" y="483299"/>
                  </a:cubicBezTo>
                  <a:cubicBezTo>
                    <a:pt x="364807" y="481298"/>
                    <a:pt x="366007" y="479022"/>
                    <a:pt x="366684" y="477002"/>
                  </a:cubicBezTo>
                  <a:cubicBezTo>
                    <a:pt x="367360" y="474983"/>
                    <a:pt x="367512" y="473221"/>
                    <a:pt x="368008" y="471726"/>
                  </a:cubicBezTo>
                  <a:cubicBezTo>
                    <a:pt x="368503" y="470221"/>
                    <a:pt x="369322" y="468982"/>
                    <a:pt x="369951" y="467582"/>
                  </a:cubicBezTo>
                  <a:cubicBezTo>
                    <a:pt x="370570" y="466182"/>
                    <a:pt x="370989" y="464630"/>
                    <a:pt x="371504" y="463439"/>
                  </a:cubicBezTo>
                  <a:cubicBezTo>
                    <a:pt x="372018" y="462248"/>
                    <a:pt x="372646" y="461420"/>
                    <a:pt x="373732" y="461753"/>
                  </a:cubicBezTo>
                  <a:cubicBezTo>
                    <a:pt x="374818" y="462086"/>
                    <a:pt x="376371" y="463591"/>
                    <a:pt x="377904" y="464268"/>
                  </a:cubicBezTo>
                  <a:cubicBezTo>
                    <a:pt x="379429" y="464944"/>
                    <a:pt x="380933" y="464782"/>
                    <a:pt x="382381" y="465382"/>
                  </a:cubicBezTo>
                  <a:cubicBezTo>
                    <a:pt x="383829" y="465973"/>
                    <a:pt x="385229" y="467316"/>
                    <a:pt x="386191" y="468640"/>
                  </a:cubicBezTo>
                  <a:cubicBezTo>
                    <a:pt x="387153" y="469963"/>
                    <a:pt x="387668" y="471249"/>
                    <a:pt x="387486" y="472630"/>
                  </a:cubicBezTo>
                  <a:cubicBezTo>
                    <a:pt x="387305" y="474002"/>
                    <a:pt x="386429" y="475450"/>
                    <a:pt x="386896" y="476955"/>
                  </a:cubicBezTo>
                  <a:cubicBezTo>
                    <a:pt x="387362" y="478460"/>
                    <a:pt x="389172" y="480012"/>
                    <a:pt x="390916" y="479469"/>
                  </a:cubicBezTo>
                  <a:cubicBezTo>
                    <a:pt x="392649" y="478927"/>
                    <a:pt x="394306" y="476288"/>
                    <a:pt x="395316" y="474183"/>
                  </a:cubicBezTo>
                  <a:cubicBezTo>
                    <a:pt x="396326" y="472088"/>
                    <a:pt x="396687" y="470535"/>
                    <a:pt x="398040" y="470116"/>
                  </a:cubicBezTo>
                  <a:cubicBezTo>
                    <a:pt x="399383" y="469697"/>
                    <a:pt x="401717" y="470421"/>
                    <a:pt x="403403" y="470221"/>
                  </a:cubicBezTo>
                  <a:cubicBezTo>
                    <a:pt x="405089" y="470011"/>
                    <a:pt x="406118" y="468878"/>
                    <a:pt x="405832" y="467658"/>
                  </a:cubicBezTo>
                  <a:cubicBezTo>
                    <a:pt x="405546" y="466439"/>
                    <a:pt x="403946" y="465144"/>
                    <a:pt x="403346" y="463363"/>
                  </a:cubicBezTo>
                  <a:cubicBezTo>
                    <a:pt x="402746" y="461572"/>
                    <a:pt x="403164" y="459296"/>
                    <a:pt x="402622" y="457591"/>
                  </a:cubicBezTo>
                  <a:cubicBezTo>
                    <a:pt x="402079" y="455886"/>
                    <a:pt x="400574" y="454743"/>
                    <a:pt x="399412" y="453476"/>
                  </a:cubicBezTo>
                  <a:cubicBezTo>
                    <a:pt x="398250" y="452209"/>
                    <a:pt x="397421" y="450809"/>
                    <a:pt x="397907" y="449571"/>
                  </a:cubicBezTo>
                  <a:cubicBezTo>
                    <a:pt x="398402" y="448323"/>
                    <a:pt x="400212" y="447237"/>
                    <a:pt x="401326" y="445656"/>
                  </a:cubicBezTo>
                  <a:cubicBezTo>
                    <a:pt x="402441" y="444075"/>
                    <a:pt x="402850" y="442008"/>
                    <a:pt x="402546" y="439988"/>
                  </a:cubicBezTo>
                  <a:cubicBezTo>
                    <a:pt x="402231" y="437969"/>
                    <a:pt x="401202" y="435997"/>
                    <a:pt x="401202" y="433978"/>
                  </a:cubicBezTo>
                  <a:cubicBezTo>
                    <a:pt x="401202" y="431959"/>
                    <a:pt x="402231" y="429882"/>
                    <a:pt x="402984" y="428282"/>
                  </a:cubicBezTo>
                  <a:cubicBezTo>
                    <a:pt x="403736" y="426672"/>
                    <a:pt x="404203" y="425539"/>
                    <a:pt x="404336" y="424082"/>
                  </a:cubicBezTo>
                  <a:cubicBezTo>
                    <a:pt x="404460" y="422634"/>
                    <a:pt x="404260" y="420872"/>
                    <a:pt x="405575" y="419500"/>
                  </a:cubicBezTo>
                  <a:cubicBezTo>
                    <a:pt x="406889" y="418128"/>
                    <a:pt x="409747" y="417147"/>
                    <a:pt x="412052" y="416442"/>
                  </a:cubicBezTo>
                  <a:cubicBezTo>
                    <a:pt x="414357" y="415747"/>
                    <a:pt x="416119" y="415328"/>
                    <a:pt x="416633" y="414166"/>
                  </a:cubicBezTo>
                  <a:cubicBezTo>
                    <a:pt x="417147" y="413004"/>
                    <a:pt x="416423" y="411089"/>
                    <a:pt x="416480" y="409327"/>
                  </a:cubicBezTo>
                  <a:cubicBezTo>
                    <a:pt x="416528" y="407565"/>
                    <a:pt x="417357" y="405955"/>
                    <a:pt x="418576" y="403936"/>
                  </a:cubicBezTo>
                  <a:cubicBezTo>
                    <a:pt x="419795" y="401917"/>
                    <a:pt x="421395" y="399479"/>
                    <a:pt x="422796" y="397564"/>
                  </a:cubicBezTo>
                  <a:cubicBezTo>
                    <a:pt x="424196" y="395649"/>
                    <a:pt x="425386" y="394249"/>
                    <a:pt x="426682" y="394021"/>
                  </a:cubicBezTo>
                  <a:cubicBezTo>
                    <a:pt x="427977" y="393783"/>
                    <a:pt x="429368" y="394716"/>
                    <a:pt x="430330" y="395888"/>
                  </a:cubicBezTo>
                  <a:cubicBezTo>
                    <a:pt x="431292" y="397050"/>
                    <a:pt x="431806" y="398450"/>
                    <a:pt x="433025" y="399412"/>
                  </a:cubicBezTo>
                  <a:cubicBezTo>
                    <a:pt x="434244" y="400374"/>
                    <a:pt x="436159" y="400888"/>
                    <a:pt x="437816" y="400107"/>
                  </a:cubicBezTo>
                  <a:cubicBezTo>
                    <a:pt x="439474" y="399326"/>
                    <a:pt x="440874" y="397259"/>
                    <a:pt x="442246" y="395830"/>
                  </a:cubicBezTo>
                  <a:cubicBezTo>
                    <a:pt x="443617" y="394402"/>
                    <a:pt x="444960" y="393630"/>
                    <a:pt x="446389" y="393163"/>
                  </a:cubicBezTo>
                  <a:cubicBezTo>
                    <a:pt x="447808" y="392697"/>
                    <a:pt x="449313" y="392544"/>
                    <a:pt x="450742" y="391449"/>
                  </a:cubicBezTo>
                  <a:cubicBezTo>
                    <a:pt x="452161" y="390363"/>
                    <a:pt x="453514" y="388344"/>
                    <a:pt x="454523" y="386839"/>
                  </a:cubicBezTo>
                  <a:cubicBezTo>
                    <a:pt x="455533" y="385334"/>
                    <a:pt x="456209" y="384353"/>
                    <a:pt x="456981" y="383553"/>
                  </a:cubicBezTo>
                  <a:cubicBezTo>
                    <a:pt x="457752" y="382753"/>
                    <a:pt x="458638" y="382124"/>
                    <a:pt x="459438" y="380781"/>
                  </a:cubicBezTo>
                  <a:cubicBezTo>
                    <a:pt x="460238" y="379438"/>
                    <a:pt x="460963" y="377361"/>
                    <a:pt x="462782" y="373666"/>
                  </a:cubicBezTo>
                  <a:cubicBezTo>
                    <a:pt x="464591" y="369961"/>
                    <a:pt x="467496" y="364627"/>
                    <a:pt x="469878" y="360874"/>
                  </a:cubicBezTo>
                  <a:cubicBezTo>
                    <a:pt x="472259" y="357121"/>
                    <a:pt x="474126" y="354940"/>
                    <a:pt x="475888" y="353463"/>
                  </a:cubicBezTo>
                  <a:cubicBezTo>
                    <a:pt x="477650" y="351987"/>
                    <a:pt x="479307" y="351215"/>
                    <a:pt x="480498" y="350720"/>
                  </a:cubicBezTo>
                  <a:cubicBezTo>
                    <a:pt x="481689" y="350225"/>
                    <a:pt x="482412" y="350015"/>
                    <a:pt x="482746" y="348986"/>
                  </a:cubicBezTo>
                  <a:cubicBezTo>
                    <a:pt x="483079" y="347948"/>
                    <a:pt x="483032" y="346091"/>
                    <a:pt x="483079" y="344481"/>
                  </a:cubicBezTo>
                  <a:cubicBezTo>
                    <a:pt x="483127" y="342871"/>
                    <a:pt x="483279" y="341528"/>
                    <a:pt x="483908" y="340233"/>
                  </a:cubicBezTo>
                  <a:cubicBezTo>
                    <a:pt x="484527" y="338938"/>
                    <a:pt x="485613" y="337690"/>
                    <a:pt x="485432" y="336214"/>
                  </a:cubicBezTo>
                  <a:cubicBezTo>
                    <a:pt x="485251" y="334737"/>
                    <a:pt x="483803" y="333032"/>
                    <a:pt x="482841" y="331784"/>
                  </a:cubicBezTo>
                  <a:cubicBezTo>
                    <a:pt x="481879" y="330537"/>
                    <a:pt x="481422" y="329765"/>
                    <a:pt x="481393" y="328727"/>
                  </a:cubicBezTo>
                  <a:cubicBezTo>
                    <a:pt x="481365" y="327689"/>
                    <a:pt x="481775" y="326393"/>
                    <a:pt x="482241" y="325441"/>
                  </a:cubicBezTo>
                  <a:cubicBezTo>
                    <a:pt x="482708" y="324479"/>
                    <a:pt x="483222" y="323859"/>
                    <a:pt x="483222" y="322726"/>
                  </a:cubicBezTo>
                  <a:cubicBezTo>
                    <a:pt x="483222" y="321593"/>
                    <a:pt x="482708" y="319926"/>
                    <a:pt x="482994" y="318640"/>
                  </a:cubicBezTo>
                  <a:cubicBezTo>
                    <a:pt x="483279" y="317344"/>
                    <a:pt x="484365" y="316411"/>
                    <a:pt x="485061" y="315897"/>
                  </a:cubicBezTo>
                  <a:cubicBezTo>
                    <a:pt x="485756" y="315373"/>
                    <a:pt x="486070" y="315278"/>
                    <a:pt x="485918" y="314477"/>
                  </a:cubicBezTo>
                  <a:cubicBezTo>
                    <a:pt x="485766" y="313677"/>
                    <a:pt x="485137" y="312172"/>
                    <a:pt x="484575" y="310848"/>
                  </a:cubicBezTo>
                  <a:cubicBezTo>
                    <a:pt x="484013" y="309524"/>
                    <a:pt x="483489" y="308391"/>
                    <a:pt x="483879" y="307667"/>
                  </a:cubicBezTo>
                  <a:cubicBezTo>
                    <a:pt x="484270" y="306943"/>
                    <a:pt x="485565" y="306629"/>
                    <a:pt x="486499" y="306134"/>
                  </a:cubicBezTo>
                  <a:cubicBezTo>
                    <a:pt x="487432" y="305638"/>
                    <a:pt x="488004" y="304972"/>
                    <a:pt x="487918" y="303981"/>
                  </a:cubicBezTo>
                  <a:cubicBezTo>
                    <a:pt x="487842" y="303000"/>
                    <a:pt x="487118" y="301704"/>
                    <a:pt x="487042" y="300485"/>
                  </a:cubicBezTo>
                  <a:cubicBezTo>
                    <a:pt x="486966" y="299266"/>
                    <a:pt x="487537" y="298133"/>
                    <a:pt x="487642" y="296913"/>
                  </a:cubicBezTo>
                  <a:cubicBezTo>
                    <a:pt x="487746" y="295694"/>
                    <a:pt x="487385" y="294399"/>
                    <a:pt x="487223" y="292741"/>
                  </a:cubicBezTo>
                  <a:cubicBezTo>
                    <a:pt x="487070" y="291084"/>
                    <a:pt x="487118" y="289065"/>
                    <a:pt x="487194" y="287360"/>
                  </a:cubicBezTo>
                  <a:cubicBezTo>
                    <a:pt x="487270" y="285655"/>
                    <a:pt x="487375" y="284255"/>
                    <a:pt x="487118" y="282883"/>
                  </a:cubicBezTo>
                  <a:cubicBezTo>
                    <a:pt x="486861" y="281511"/>
                    <a:pt x="486232" y="280159"/>
                    <a:pt x="486546" y="279130"/>
                  </a:cubicBezTo>
                  <a:cubicBezTo>
                    <a:pt x="486861" y="278092"/>
                    <a:pt x="488099" y="277368"/>
                    <a:pt x="488413" y="276149"/>
                  </a:cubicBezTo>
                  <a:cubicBezTo>
                    <a:pt x="488728" y="274930"/>
                    <a:pt x="488099" y="273225"/>
                    <a:pt x="488004" y="271205"/>
                  </a:cubicBezTo>
                  <a:cubicBezTo>
                    <a:pt x="487899" y="269186"/>
                    <a:pt x="488318" y="266852"/>
                    <a:pt x="488785" y="264909"/>
                  </a:cubicBezTo>
                  <a:cubicBezTo>
                    <a:pt x="489252" y="262966"/>
                    <a:pt x="489766" y="261414"/>
                    <a:pt x="489823" y="259813"/>
                  </a:cubicBezTo>
                  <a:cubicBezTo>
                    <a:pt x="489871" y="258204"/>
                    <a:pt x="489461" y="256556"/>
                    <a:pt x="489795" y="255308"/>
                  </a:cubicBezTo>
                  <a:cubicBezTo>
                    <a:pt x="490128" y="254060"/>
                    <a:pt x="491214" y="253232"/>
                    <a:pt x="491890" y="252689"/>
                  </a:cubicBezTo>
                  <a:cubicBezTo>
                    <a:pt x="492566" y="252146"/>
                    <a:pt x="492814" y="251879"/>
                    <a:pt x="492947" y="251031"/>
                  </a:cubicBezTo>
                  <a:cubicBezTo>
                    <a:pt x="493080" y="250174"/>
                    <a:pt x="493080" y="248726"/>
                    <a:pt x="492947" y="246964"/>
                  </a:cubicBezTo>
                  <a:cubicBezTo>
                    <a:pt x="492814" y="245202"/>
                    <a:pt x="492557" y="243135"/>
                    <a:pt x="491890" y="241240"/>
                  </a:cubicBezTo>
                  <a:cubicBezTo>
                    <a:pt x="491214" y="239354"/>
                    <a:pt x="490128" y="237639"/>
                    <a:pt x="489452" y="236087"/>
                  </a:cubicBezTo>
                  <a:cubicBezTo>
                    <a:pt x="488775" y="234534"/>
                    <a:pt x="488518" y="233134"/>
                    <a:pt x="488442" y="231791"/>
                  </a:cubicBezTo>
                  <a:cubicBezTo>
                    <a:pt x="488366" y="230448"/>
                    <a:pt x="488471" y="229152"/>
                    <a:pt x="488680" y="227438"/>
                  </a:cubicBezTo>
                  <a:cubicBezTo>
                    <a:pt x="488889" y="225733"/>
                    <a:pt x="489195" y="223609"/>
                    <a:pt x="489175" y="221894"/>
                  </a:cubicBezTo>
                  <a:cubicBezTo>
                    <a:pt x="489147" y="220189"/>
                    <a:pt x="488785" y="218894"/>
                    <a:pt x="487928" y="217313"/>
                  </a:cubicBezTo>
                  <a:cubicBezTo>
                    <a:pt x="487070" y="215732"/>
                    <a:pt x="485727" y="213865"/>
                    <a:pt x="484489" y="212131"/>
                  </a:cubicBezTo>
                  <a:cubicBezTo>
                    <a:pt x="483241" y="210398"/>
                    <a:pt x="482108" y="208788"/>
                    <a:pt x="481098" y="207445"/>
                  </a:cubicBezTo>
                  <a:cubicBezTo>
                    <a:pt x="480089" y="206102"/>
                    <a:pt x="479212" y="205007"/>
                    <a:pt x="479288" y="203949"/>
                  </a:cubicBezTo>
                  <a:cubicBezTo>
                    <a:pt x="479364" y="202892"/>
                    <a:pt x="480403" y="201854"/>
                    <a:pt x="480917" y="200968"/>
                  </a:cubicBezTo>
                  <a:cubicBezTo>
                    <a:pt x="481432" y="200092"/>
                    <a:pt x="481432" y="199368"/>
                    <a:pt x="482108" y="199006"/>
                  </a:cubicBezTo>
                  <a:cubicBezTo>
                    <a:pt x="482784" y="198644"/>
                    <a:pt x="484127" y="198644"/>
                    <a:pt x="485241" y="198492"/>
                  </a:cubicBezTo>
                  <a:cubicBezTo>
                    <a:pt x="486356" y="198339"/>
                    <a:pt x="487232" y="198025"/>
                    <a:pt x="487909" y="197768"/>
                  </a:cubicBezTo>
                  <a:cubicBezTo>
                    <a:pt x="488575" y="197510"/>
                    <a:pt x="489042" y="197301"/>
                    <a:pt x="489585" y="196872"/>
                  </a:cubicBezTo>
                  <a:cubicBezTo>
                    <a:pt x="490118" y="196444"/>
                    <a:pt x="490728" y="195796"/>
                    <a:pt x="491300" y="195282"/>
                  </a:cubicBezTo>
                  <a:cubicBezTo>
                    <a:pt x="491318" y="195263"/>
                    <a:pt x="491337" y="195243"/>
                    <a:pt x="491357" y="195234"/>
                  </a:cubicBezTo>
                  <a:lnTo>
                    <a:pt x="450332" y="0"/>
                  </a:lnTo>
                  <a:cubicBezTo>
                    <a:pt x="444360" y="4429"/>
                    <a:pt x="439074" y="8172"/>
                    <a:pt x="435502" y="10544"/>
                  </a:cubicBezTo>
                  <a:cubicBezTo>
                    <a:pt x="431216" y="13383"/>
                    <a:pt x="429406" y="14240"/>
                    <a:pt x="427949" y="14697"/>
                  </a:cubicBezTo>
                  <a:cubicBezTo>
                    <a:pt x="426482" y="15154"/>
                    <a:pt x="425358" y="15192"/>
                    <a:pt x="424253" y="15507"/>
                  </a:cubicBezTo>
                  <a:cubicBezTo>
                    <a:pt x="423148" y="15821"/>
                    <a:pt x="422062" y="16411"/>
                    <a:pt x="420891" y="17288"/>
                  </a:cubicBezTo>
                  <a:cubicBezTo>
                    <a:pt x="419719" y="18164"/>
                    <a:pt x="418452" y="19345"/>
                    <a:pt x="415661" y="20698"/>
                  </a:cubicBezTo>
                  <a:cubicBezTo>
                    <a:pt x="412861" y="22050"/>
                    <a:pt x="408537" y="23584"/>
                    <a:pt x="404546" y="25908"/>
                  </a:cubicBezTo>
                  <a:cubicBezTo>
                    <a:pt x="400555" y="28232"/>
                    <a:pt x="396897" y="31347"/>
                    <a:pt x="393516" y="34147"/>
                  </a:cubicBezTo>
                  <a:cubicBezTo>
                    <a:pt x="390134" y="36947"/>
                    <a:pt x="387020" y="39424"/>
                    <a:pt x="384696" y="41481"/>
                  </a:cubicBezTo>
                  <a:cubicBezTo>
                    <a:pt x="382371" y="43529"/>
                    <a:pt x="380838" y="45158"/>
                    <a:pt x="379533" y="46149"/>
                  </a:cubicBezTo>
                  <a:cubicBezTo>
                    <a:pt x="378228" y="47139"/>
                    <a:pt x="377142" y="47501"/>
                    <a:pt x="375790" y="48292"/>
                  </a:cubicBezTo>
                  <a:cubicBezTo>
                    <a:pt x="374437" y="49082"/>
                    <a:pt x="372809" y="50302"/>
                    <a:pt x="371056" y="52130"/>
                  </a:cubicBezTo>
                  <a:cubicBezTo>
                    <a:pt x="369294" y="53959"/>
                    <a:pt x="367399" y="56398"/>
                    <a:pt x="364693" y="60027"/>
                  </a:cubicBezTo>
                  <a:cubicBezTo>
                    <a:pt x="361988" y="63656"/>
                    <a:pt x="358464" y="68485"/>
                    <a:pt x="356140" y="71333"/>
                  </a:cubicBezTo>
                  <a:cubicBezTo>
                    <a:pt x="353816" y="74171"/>
                    <a:pt x="352692" y="75028"/>
                    <a:pt x="351358" y="76295"/>
                  </a:cubicBezTo>
                  <a:cubicBezTo>
                    <a:pt x="350025" y="77553"/>
                    <a:pt x="348491" y="79229"/>
                    <a:pt x="346463" y="81705"/>
                  </a:cubicBezTo>
                  <a:cubicBezTo>
                    <a:pt x="344434" y="84192"/>
                    <a:pt x="341909" y="87478"/>
                    <a:pt x="339919" y="90078"/>
                  </a:cubicBezTo>
                  <a:cubicBezTo>
                    <a:pt x="337938" y="92669"/>
                    <a:pt x="336490" y="94564"/>
                    <a:pt x="335023" y="95517"/>
                  </a:cubicBezTo>
                  <a:cubicBezTo>
                    <a:pt x="333556" y="96469"/>
                    <a:pt x="332070" y="96469"/>
                    <a:pt x="330260" y="96374"/>
                  </a:cubicBezTo>
                  <a:cubicBezTo>
                    <a:pt x="328460" y="96279"/>
                    <a:pt x="326336" y="96098"/>
                    <a:pt x="324869" y="96688"/>
                  </a:cubicBezTo>
                  <a:cubicBezTo>
                    <a:pt x="323402" y="97269"/>
                    <a:pt x="322593" y="98631"/>
                    <a:pt x="320678" y="99460"/>
                  </a:cubicBezTo>
                  <a:cubicBezTo>
                    <a:pt x="318754" y="100289"/>
                    <a:pt x="315735" y="100613"/>
                    <a:pt x="313706" y="100479"/>
                  </a:cubicBezTo>
                  <a:cubicBezTo>
                    <a:pt x="311677" y="100346"/>
                    <a:pt x="310639" y="99755"/>
                    <a:pt x="309667" y="99308"/>
                  </a:cubicBezTo>
                  <a:cubicBezTo>
                    <a:pt x="308696" y="98860"/>
                    <a:pt x="307791" y="98536"/>
                    <a:pt x="306600" y="98403"/>
                  </a:cubicBezTo>
                  <a:cubicBezTo>
                    <a:pt x="305400" y="98269"/>
                    <a:pt x="303914" y="98308"/>
                    <a:pt x="301933" y="99174"/>
                  </a:cubicBezTo>
                  <a:cubicBezTo>
                    <a:pt x="299952" y="100032"/>
                    <a:pt x="297466" y="101698"/>
                    <a:pt x="294713" y="103461"/>
                  </a:cubicBezTo>
                  <a:cubicBezTo>
                    <a:pt x="291960" y="105223"/>
                    <a:pt x="288941" y="107071"/>
                    <a:pt x="286683" y="108785"/>
                  </a:cubicBezTo>
                  <a:cubicBezTo>
                    <a:pt x="284426" y="110500"/>
                    <a:pt x="282940" y="112081"/>
                    <a:pt x="281807" y="113252"/>
                  </a:cubicBezTo>
                  <a:cubicBezTo>
                    <a:pt x="280683" y="114424"/>
                    <a:pt x="279911" y="115195"/>
                    <a:pt x="278263" y="115595"/>
                  </a:cubicBezTo>
                  <a:cubicBezTo>
                    <a:pt x="276615" y="116005"/>
                    <a:pt x="274091" y="116053"/>
                    <a:pt x="271805" y="116719"/>
                  </a:cubicBezTo>
                  <a:cubicBezTo>
                    <a:pt x="269529" y="117396"/>
                    <a:pt x="267500" y="118701"/>
                    <a:pt x="265652" y="120329"/>
                  </a:cubicBezTo>
                  <a:cubicBezTo>
                    <a:pt x="263804" y="121949"/>
                    <a:pt x="262128" y="123892"/>
                    <a:pt x="260061" y="125111"/>
                  </a:cubicBezTo>
                  <a:cubicBezTo>
                    <a:pt x="257985" y="126330"/>
                    <a:pt x="255508" y="126825"/>
                    <a:pt x="252193" y="126349"/>
                  </a:cubicBezTo>
                  <a:cubicBezTo>
                    <a:pt x="248879" y="125873"/>
                    <a:pt x="244726" y="124425"/>
                    <a:pt x="241392" y="122853"/>
                  </a:cubicBezTo>
                  <a:cubicBezTo>
                    <a:pt x="238049" y="121272"/>
                    <a:pt x="235525" y="119558"/>
                    <a:pt x="233629" y="118158"/>
                  </a:cubicBezTo>
                  <a:cubicBezTo>
                    <a:pt x="231734" y="116757"/>
                    <a:pt x="230467" y="115681"/>
                    <a:pt x="229838" y="114348"/>
                  </a:cubicBezTo>
                  <a:cubicBezTo>
                    <a:pt x="229210" y="113014"/>
                    <a:pt x="229210" y="111433"/>
                    <a:pt x="228552" y="110395"/>
                  </a:cubicBezTo>
                  <a:cubicBezTo>
                    <a:pt x="227895" y="109357"/>
                    <a:pt x="226590" y="108861"/>
                    <a:pt x="225076" y="108775"/>
                  </a:cubicBezTo>
                  <a:cubicBezTo>
                    <a:pt x="223571" y="108680"/>
                    <a:pt x="221856" y="108995"/>
                    <a:pt x="220323" y="108614"/>
                  </a:cubicBezTo>
                  <a:cubicBezTo>
                    <a:pt x="218789" y="108232"/>
                    <a:pt x="217437" y="107147"/>
                    <a:pt x="216103" y="106356"/>
                  </a:cubicBezTo>
                  <a:cubicBezTo>
                    <a:pt x="214779" y="105566"/>
                    <a:pt x="213465" y="105070"/>
                    <a:pt x="212541" y="105232"/>
                  </a:cubicBezTo>
                  <a:cubicBezTo>
                    <a:pt x="211617" y="105385"/>
                    <a:pt x="211074" y="106204"/>
                    <a:pt x="211074" y="106747"/>
                  </a:cubicBezTo>
                  <a:cubicBezTo>
                    <a:pt x="211074" y="107290"/>
                    <a:pt x="211617" y="107556"/>
                    <a:pt x="211950" y="108414"/>
                  </a:cubicBezTo>
                  <a:cubicBezTo>
                    <a:pt x="212293" y="109271"/>
                    <a:pt x="212427" y="110719"/>
                    <a:pt x="211884" y="112138"/>
                  </a:cubicBezTo>
                  <a:cubicBezTo>
                    <a:pt x="211341" y="113557"/>
                    <a:pt x="210121" y="114957"/>
                    <a:pt x="208731" y="115700"/>
                  </a:cubicBezTo>
                  <a:cubicBezTo>
                    <a:pt x="207331" y="116443"/>
                    <a:pt x="205749" y="116538"/>
                    <a:pt x="203587" y="116176"/>
                  </a:cubicBezTo>
                  <a:cubicBezTo>
                    <a:pt x="201425" y="115814"/>
                    <a:pt x="198672" y="115005"/>
                    <a:pt x="196682" y="113538"/>
                  </a:cubicBezTo>
                  <a:cubicBezTo>
                    <a:pt x="194700" y="112071"/>
                    <a:pt x="193481" y="109947"/>
                    <a:pt x="192329" y="108528"/>
                  </a:cubicBezTo>
                  <a:cubicBezTo>
                    <a:pt x="191176" y="107109"/>
                    <a:pt x="190100" y="106385"/>
                    <a:pt x="188271" y="106137"/>
                  </a:cubicBezTo>
                  <a:cubicBezTo>
                    <a:pt x="186442" y="105889"/>
                    <a:pt x="183870" y="106118"/>
                    <a:pt x="180870" y="105909"/>
                  </a:cubicBezTo>
                  <a:cubicBezTo>
                    <a:pt x="177870" y="105708"/>
                    <a:pt x="174441" y="105070"/>
                    <a:pt x="171421" y="103765"/>
                  </a:cubicBezTo>
                  <a:cubicBezTo>
                    <a:pt x="168402" y="102460"/>
                    <a:pt x="165783" y="100470"/>
                    <a:pt x="163773" y="99098"/>
                  </a:cubicBezTo>
                  <a:cubicBezTo>
                    <a:pt x="161763" y="97717"/>
                    <a:pt x="160363" y="96955"/>
                    <a:pt x="159010" y="96841"/>
                  </a:cubicBezTo>
                  <a:cubicBezTo>
                    <a:pt x="157658" y="96726"/>
                    <a:pt x="156353" y="97269"/>
                    <a:pt x="155534" y="97946"/>
                  </a:cubicBezTo>
                  <a:cubicBezTo>
                    <a:pt x="154724" y="98622"/>
                    <a:pt x="154410" y="99431"/>
                    <a:pt x="152895" y="99631"/>
                  </a:cubicBezTo>
                  <a:cubicBezTo>
                    <a:pt x="151381" y="99832"/>
                    <a:pt x="148676" y="99431"/>
                    <a:pt x="147342" y="98460"/>
                  </a:cubicBezTo>
                  <a:cubicBezTo>
                    <a:pt x="146790" y="98050"/>
                    <a:pt x="146475" y="97546"/>
                    <a:pt x="146285" y="96964"/>
                  </a:cubicBezTo>
                  <a:cubicBezTo>
                    <a:pt x="97526" y="106937"/>
                    <a:pt x="48768" y="116919"/>
                    <a:pt x="0" y="126902"/>
                  </a:cubicBezTo>
                  <a:cubicBezTo>
                    <a:pt x="1229" y="134922"/>
                    <a:pt x="3372" y="148790"/>
                    <a:pt x="7144" y="172822"/>
                  </a:cubicBezTo>
                  <a:cubicBezTo>
                    <a:pt x="15945" y="228800"/>
                    <a:pt x="33642" y="339966"/>
                    <a:pt x="44139" y="405727"/>
                  </a:cubicBezTo>
                  <a:cubicBezTo>
                    <a:pt x="53454" y="464106"/>
                    <a:pt x="57112" y="486718"/>
                    <a:pt x="60131" y="505311"/>
                  </a:cubicBezTo>
                  <a:cubicBezTo>
                    <a:pt x="60903" y="504634"/>
                    <a:pt x="61551" y="503930"/>
                    <a:pt x="62131" y="503196"/>
                  </a:cubicBezTo>
                  <a:cubicBezTo>
                    <a:pt x="63055" y="502034"/>
                    <a:pt x="63837" y="500796"/>
                    <a:pt x="65046" y="500043"/>
                  </a:cubicBezTo>
                  <a:cubicBezTo>
                    <a:pt x="66265" y="499291"/>
                    <a:pt x="67923" y="499024"/>
                    <a:pt x="69370" y="499567"/>
                  </a:cubicBezTo>
                  <a:cubicBezTo>
                    <a:pt x="70818" y="500110"/>
                    <a:pt x="72057" y="501463"/>
                    <a:pt x="73733" y="502663"/>
                  </a:cubicBezTo>
                  <a:cubicBezTo>
                    <a:pt x="75409" y="503853"/>
                    <a:pt x="77543" y="504901"/>
                    <a:pt x="79410" y="505273"/>
                  </a:cubicBezTo>
                  <a:cubicBezTo>
                    <a:pt x="81286" y="505635"/>
                    <a:pt x="82905" y="505330"/>
                    <a:pt x="84087" y="504806"/>
                  </a:cubicBezTo>
                  <a:cubicBezTo>
                    <a:pt x="85268" y="504282"/>
                    <a:pt x="86001" y="503549"/>
                    <a:pt x="87258" y="503130"/>
                  </a:cubicBezTo>
                  <a:cubicBezTo>
                    <a:pt x="88516" y="502701"/>
                    <a:pt x="90297" y="502587"/>
                    <a:pt x="91992" y="501987"/>
                  </a:cubicBezTo>
                  <a:cubicBezTo>
                    <a:pt x="93688" y="501386"/>
                    <a:pt x="95317" y="500310"/>
                    <a:pt x="96421" y="499243"/>
                  </a:cubicBezTo>
                  <a:cubicBezTo>
                    <a:pt x="97526" y="498177"/>
                    <a:pt x="98098" y="497138"/>
                    <a:pt x="98755" y="497472"/>
                  </a:cubicBezTo>
                  <a:cubicBezTo>
                    <a:pt x="99412" y="497796"/>
                    <a:pt x="100146" y="499500"/>
                    <a:pt x="100917" y="500891"/>
                  </a:cubicBezTo>
                  <a:cubicBezTo>
                    <a:pt x="101689" y="502282"/>
                    <a:pt x="102498" y="503368"/>
                    <a:pt x="103889" y="504215"/>
                  </a:cubicBezTo>
                  <a:cubicBezTo>
                    <a:pt x="105280" y="505063"/>
                    <a:pt x="107251" y="505682"/>
                    <a:pt x="109147" y="506016"/>
                  </a:cubicBezTo>
                  <a:cubicBezTo>
                    <a:pt x="111042" y="506339"/>
                    <a:pt x="112852" y="506378"/>
                    <a:pt x="114319" y="507330"/>
                  </a:cubicBezTo>
                  <a:cubicBezTo>
                    <a:pt x="115786" y="508273"/>
                    <a:pt x="116910" y="510130"/>
                    <a:pt x="118472" y="512531"/>
                  </a:cubicBezTo>
                  <a:cubicBezTo>
                    <a:pt x="120034" y="514921"/>
                    <a:pt x="122044" y="517865"/>
                    <a:pt x="123882" y="519875"/>
                  </a:cubicBezTo>
                  <a:cubicBezTo>
                    <a:pt x="125721" y="521884"/>
                    <a:pt x="127378" y="522961"/>
                    <a:pt x="128426" y="524399"/>
                  </a:cubicBezTo>
                  <a:cubicBezTo>
                    <a:pt x="129464" y="525828"/>
                    <a:pt x="129892" y="527609"/>
                    <a:pt x="130283" y="529847"/>
                  </a:cubicBezTo>
                  <a:cubicBezTo>
                    <a:pt x="130664" y="532086"/>
                    <a:pt x="131016" y="534791"/>
                    <a:pt x="131921" y="536343"/>
                  </a:cubicBezTo>
                  <a:cubicBezTo>
                    <a:pt x="132826" y="537886"/>
                    <a:pt x="134293" y="538277"/>
                    <a:pt x="136188" y="538296"/>
                  </a:cubicBezTo>
                  <a:cubicBezTo>
                    <a:pt x="138084" y="538315"/>
                    <a:pt x="140398" y="537972"/>
                    <a:pt x="142256" y="538410"/>
                  </a:cubicBezTo>
                  <a:cubicBezTo>
                    <a:pt x="144113" y="538848"/>
                    <a:pt x="145504" y="540087"/>
                    <a:pt x="147009" y="540668"/>
                  </a:cubicBezTo>
                  <a:cubicBezTo>
                    <a:pt x="148514" y="541249"/>
                    <a:pt x="150143" y="541172"/>
                    <a:pt x="152305" y="540610"/>
                  </a:cubicBezTo>
                  <a:cubicBezTo>
                    <a:pt x="154467" y="540048"/>
                    <a:pt x="157172" y="539001"/>
                    <a:pt x="159391" y="538191"/>
                  </a:cubicBezTo>
                  <a:cubicBezTo>
                    <a:pt x="161610" y="537381"/>
                    <a:pt x="163354" y="536800"/>
                    <a:pt x="165049" y="536858"/>
                  </a:cubicBezTo>
                  <a:cubicBezTo>
                    <a:pt x="166754" y="536915"/>
                    <a:pt x="168412" y="537610"/>
                    <a:pt x="170012" y="537972"/>
                  </a:cubicBezTo>
                  <a:cubicBezTo>
                    <a:pt x="171612" y="538334"/>
                    <a:pt x="173164" y="538382"/>
                    <a:pt x="174365" y="539382"/>
                  </a:cubicBezTo>
                  <a:cubicBezTo>
                    <a:pt x="175555" y="540382"/>
                    <a:pt x="176412" y="542354"/>
                    <a:pt x="177898" y="543439"/>
                  </a:cubicBezTo>
                  <a:cubicBezTo>
                    <a:pt x="179384" y="544525"/>
                    <a:pt x="181508" y="544716"/>
                    <a:pt x="182804" y="545563"/>
                  </a:cubicBezTo>
                  <a:cubicBezTo>
                    <a:pt x="184099" y="546411"/>
                    <a:pt x="184566" y="547926"/>
                    <a:pt x="185471" y="549221"/>
                  </a:cubicBezTo>
                  <a:cubicBezTo>
                    <a:pt x="186376" y="550516"/>
                    <a:pt x="187728" y="551593"/>
                    <a:pt x="189262" y="552040"/>
                  </a:cubicBezTo>
                  <a:cubicBezTo>
                    <a:pt x="190786" y="552479"/>
                    <a:pt x="192491" y="552288"/>
                    <a:pt x="194596" y="552698"/>
                  </a:cubicBezTo>
                  <a:cubicBezTo>
                    <a:pt x="196701" y="553107"/>
                    <a:pt x="199215" y="554107"/>
                    <a:pt x="200625" y="553593"/>
                  </a:cubicBezTo>
                  <a:cubicBezTo>
                    <a:pt x="202035" y="553069"/>
                    <a:pt x="202349" y="551021"/>
                    <a:pt x="202711" y="549297"/>
                  </a:cubicBezTo>
                  <a:cubicBezTo>
                    <a:pt x="203073" y="547583"/>
                    <a:pt x="203502" y="546183"/>
                    <a:pt x="204426" y="545278"/>
                  </a:cubicBezTo>
                  <a:cubicBezTo>
                    <a:pt x="205349" y="544373"/>
                    <a:pt x="206778" y="543944"/>
                    <a:pt x="208178" y="543211"/>
                  </a:cubicBezTo>
                  <a:cubicBezTo>
                    <a:pt x="209569" y="542477"/>
                    <a:pt x="210921" y="541430"/>
                    <a:pt x="212103" y="540791"/>
                  </a:cubicBezTo>
                  <a:cubicBezTo>
                    <a:pt x="213284" y="540153"/>
                    <a:pt x="214284" y="539925"/>
                    <a:pt x="215598" y="540248"/>
                  </a:cubicBezTo>
                  <a:cubicBezTo>
                    <a:pt x="216913" y="540572"/>
                    <a:pt x="218532" y="541468"/>
                    <a:pt x="220504" y="542182"/>
                  </a:cubicBezTo>
                  <a:cubicBezTo>
                    <a:pt x="222475" y="542896"/>
                    <a:pt x="224790" y="543439"/>
                    <a:pt x="227152" y="543649"/>
                  </a:cubicBezTo>
                  <a:cubicBezTo>
                    <a:pt x="229505" y="543858"/>
                    <a:pt x="231905" y="543744"/>
                    <a:pt x="233496" y="543763"/>
                  </a:cubicBezTo>
                  <a:cubicBezTo>
                    <a:pt x="235077" y="543782"/>
                    <a:pt x="235848" y="543935"/>
                    <a:pt x="236706" y="544963"/>
                  </a:cubicBezTo>
                  <a:cubicBezTo>
                    <a:pt x="237554" y="545983"/>
                    <a:pt x="238487" y="547878"/>
                    <a:pt x="239782" y="548773"/>
                  </a:cubicBezTo>
                  <a:cubicBezTo>
                    <a:pt x="241078" y="549659"/>
                    <a:pt x="242735" y="549545"/>
                    <a:pt x="244212" y="549021"/>
                  </a:cubicBezTo>
                  <a:cubicBezTo>
                    <a:pt x="245678" y="548497"/>
                    <a:pt x="246955" y="547573"/>
                    <a:pt x="248441" y="547011"/>
                  </a:cubicBezTo>
                  <a:cubicBezTo>
                    <a:pt x="249926" y="546449"/>
                    <a:pt x="251631" y="546259"/>
                    <a:pt x="253565" y="545716"/>
                  </a:cubicBezTo>
                  <a:cubicBezTo>
                    <a:pt x="255499" y="545173"/>
                    <a:pt x="257661" y="544287"/>
                    <a:pt x="259032" y="543030"/>
                  </a:cubicBezTo>
                  <a:cubicBezTo>
                    <a:pt x="260404" y="541772"/>
                    <a:pt x="260985" y="540153"/>
                    <a:pt x="261661" y="538610"/>
                  </a:cubicBezTo>
                  <a:cubicBezTo>
                    <a:pt x="262337" y="537058"/>
                    <a:pt x="263109" y="535591"/>
                    <a:pt x="264062" y="534372"/>
                  </a:cubicBezTo>
                  <a:cubicBezTo>
                    <a:pt x="265004" y="533152"/>
                    <a:pt x="266129" y="532190"/>
                    <a:pt x="266900" y="530876"/>
                  </a:cubicBezTo>
                  <a:cubicBezTo>
                    <a:pt x="267671" y="529561"/>
                    <a:pt x="268100" y="527895"/>
                    <a:pt x="269186" y="527028"/>
                  </a:cubicBezTo>
                  <a:cubicBezTo>
                    <a:pt x="270262" y="526161"/>
                    <a:pt x="272006" y="526085"/>
                    <a:pt x="273529" y="525790"/>
                  </a:cubicBezTo>
                  <a:cubicBezTo>
                    <a:pt x="275053" y="525494"/>
                    <a:pt x="276368" y="524999"/>
                    <a:pt x="278073" y="523818"/>
                  </a:cubicBezTo>
                  <a:cubicBezTo>
                    <a:pt x="279721" y="522637"/>
                    <a:pt x="281807" y="520779"/>
                    <a:pt x="283045" y="520265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F9CAAD86-514F-53CD-B2D1-2398C03CDF54}"/>
                </a:ext>
              </a:extLst>
            </p:cNvPr>
            <p:cNvSpPr/>
            <p:nvPr/>
          </p:nvSpPr>
          <p:spPr>
            <a:xfrm>
              <a:off x="5845642" y="2947831"/>
              <a:ext cx="577631" cy="586713"/>
            </a:xfrm>
            <a:custGeom>
              <a:avLst/>
              <a:gdLst>
                <a:gd name="connsiteX0" fmla="*/ 452676 w 515094"/>
                <a:gd name="connsiteY0" fmla="*/ 77667 h 523193"/>
                <a:gd name="connsiteX1" fmla="*/ 193910 w 515094"/>
                <a:gd name="connsiteY1" fmla="*/ 133160 h 523193"/>
                <a:gd name="connsiteX2" fmla="*/ 165926 w 515094"/>
                <a:gd name="connsiteY2" fmla="*/ 0 h 523193"/>
                <a:gd name="connsiteX3" fmla="*/ 162478 w 515094"/>
                <a:gd name="connsiteY3" fmla="*/ 2534 h 523193"/>
                <a:gd name="connsiteX4" fmla="*/ 155486 w 515094"/>
                <a:gd name="connsiteY4" fmla="*/ 5744 h 523193"/>
                <a:gd name="connsiteX5" fmla="*/ 155667 w 515094"/>
                <a:gd name="connsiteY5" fmla="*/ 12221 h 523193"/>
                <a:gd name="connsiteX6" fmla="*/ 163258 w 515094"/>
                <a:gd name="connsiteY6" fmla="*/ 32214 h 523193"/>
                <a:gd name="connsiteX7" fmla="*/ 166469 w 515094"/>
                <a:gd name="connsiteY7" fmla="*/ 46015 h 523193"/>
                <a:gd name="connsiteX8" fmla="*/ 166469 w 515094"/>
                <a:gd name="connsiteY8" fmla="*/ 57464 h 523193"/>
                <a:gd name="connsiteX9" fmla="*/ 163363 w 515094"/>
                <a:gd name="connsiteY9" fmla="*/ 69685 h 523193"/>
                <a:gd name="connsiteX10" fmla="*/ 163001 w 515094"/>
                <a:gd name="connsiteY10" fmla="*/ 80924 h 523193"/>
                <a:gd name="connsiteX11" fmla="*/ 161706 w 515094"/>
                <a:gd name="connsiteY11" fmla="*/ 87659 h 523193"/>
                <a:gd name="connsiteX12" fmla="*/ 161811 w 515094"/>
                <a:gd name="connsiteY12" fmla="*/ 97526 h 523193"/>
                <a:gd name="connsiteX13" fmla="*/ 161629 w 515094"/>
                <a:gd name="connsiteY13" fmla="*/ 105270 h 523193"/>
                <a:gd name="connsiteX14" fmla="*/ 162506 w 515094"/>
                <a:gd name="connsiteY14" fmla="*/ 108766 h 523193"/>
                <a:gd name="connsiteX15" fmla="*/ 158467 w 515094"/>
                <a:gd name="connsiteY15" fmla="*/ 112443 h 523193"/>
                <a:gd name="connsiteX16" fmla="*/ 159658 w 515094"/>
                <a:gd name="connsiteY16" fmla="*/ 120672 h 523193"/>
                <a:gd name="connsiteX17" fmla="*/ 157820 w 515094"/>
                <a:gd name="connsiteY17" fmla="*/ 127511 h 523193"/>
                <a:gd name="connsiteX18" fmla="*/ 157429 w 515094"/>
                <a:gd name="connsiteY18" fmla="*/ 136579 h 523193"/>
                <a:gd name="connsiteX19" fmla="*/ 158496 w 515094"/>
                <a:gd name="connsiteY19" fmla="*/ 145018 h 523193"/>
                <a:gd name="connsiteX20" fmla="*/ 155076 w 515094"/>
                <a:gd name="connsiteY20" fmla="*/ 155505 h 523193"/>
                <a:gd name="connsiteX21" fmla="*/ 131569 w 515094"/>
                <a:gd name="connsiteY21" fmla="*/ 188338 h 523193"/>
                <a:gd name="connsiteX22" fmla="*/ 120977 w 515094"/>
                <a:gd name="connsiteY22" fmla="*/ 197949 h 523193"/>
                <a:gd name="connsiteX23" fmla="*/ 112404 w 515094"/>
                <a:gd name="connsiteY23" fmla="*/ 204892 h 523193"/>
                <a:gd name="connsiteX24" fmla="*/ 93164 w 515094"/>
                <a:gd name="connsiteY24" fmla="*/ 208721 h 523193"/>
                <a:gd name="connsiteX25" fmla="*/ 86639 w 515094"/>
                <a:gd name="connsiteY25" fmla="*/ 221228 h 523193"/>
                <a:gd name="connsiteX26" fmla="*/ 77572 w 515094"/>
                <a:gd name="connsiteY26" fmla="*/ 233058 h 523193"/>
                <a:gd name="connsiteX27" fmla="*/ 77133 w 515094"/>
                <a:gd name="connsiteY27" fmla="*/ 244764 h 523193"/>
                <a:gd name="connsiteX28" fmla="*/ 74000 w 515094"/>
                <a:gd name="connsiteY28" fmla="*/ 258261 h 523193"/>
                <a:gd name="connsiteX29" fmla="*/ 77933 w 515094"/>
                <a:gd name="connsiteY29" fmla="*/ 268148 h 523193"/>
                <a:gd name="connsiteX30" fmla="*/ 77981 w 515094"/>
                <a:gd name="connsiteY30" fmla="*/ 275015 h 523193"/>
                <a:gd name="connsiteX31" fmla="*/ 69904 w 515094"/>
                <a:gd name="connsiteY31" fmla="*/ 278978 h 523193"/>
                <a:gd name="connsiteX32" fmla="*/ 61493 w 515094"/>
                <a:gd name="connsiteY32" fmla="*/ 281750 h 523193"/>
                <a:gd name="connsiteX33" fmla="*/ 62084 w 515094"/>
                <a:gd name="connsiteY33" fmla="*/ 277425 h 523193"/>
                <a:gd name="connsiteX34" fmla="*/ 52502 w 515094"/>
                <a:gd name="connsiteY34" fmla="*/ 269062 h 523193"/>
                <a:gd name="connsiteX35" fmla="*/ 44558 w 515094"/>
                <a:gd name="connsiteY35" fmla="*/ 272377 h 523193"/>
                <a:gd name="connsiteX36" fmla="*/ 41300 w 515094"/>
                <a:gd name="connsiteY36" fmla="*/ 281797 h 523193"/>
                <a:gd name="connsiteX37" fmla="*/ 40005 w 515094"/>
                <a:gd name="connsiteY37" fmla="*/ 293399 h 523193"/>
                <a:gd name="connsiteX38" fmla="*/ 35500 w 515094"/>
                <a:gd name="connsiteY38" fmla="*/ 301371 h 523193"/>
                <a:gd name="connsiteX39" fmla="*/ 39976 w 515094"/>
                <a:gd name="connsiteY39" fmla="*/ 318306 h 523193"/>
                <a:gd name="connsiteX40" fmla="*/ 35709 w 515094"/>
                <a:gd name="connsiteY40" fmla="*/ 335575 h 523193"/>
                <a:gd name="connsiteX41" fmla="*/ 28899 w 515094"/>
                <a:gd name="connsiteY41" fmla="*/ 357559 h 523193"/>
                <a:gd name="connsiteX42" fmla="*/ 0 w 515094"/>
                <a:gd name="connsiteY42" fmla="*/ 368941 h 523193"/>
                <a:gd name="connsiteX43" fmla="*/ 381 w 515094"/>
                <a:gd name="connsiteY43" fmla="*/ 371047 h 523193"/>
                <a:gd name="connsiteX44" fmla="*/ 1467 w 515094"/>
                <a:gd name="connsiteY44" fmla="*/ 375352 h 523193"/>
                <a:gd name="connsiteX45" fmla="*/ 2067 w 515094"/>
                <a:gd name="connsiteY45" fmla="*/ 379390 h 523193"/>
                <a:gd name="connsiteX46" fmla="*/ 3762 w 515094"/>
                <a:gd name="connsiteY46" fmla="*/ 381286 h 523193"/>
                <a:gd name="connsiteX47" fmla="*/ 3915 w 515094"/>
                <a:gd name="connsiteY47" fmla="*/ 383896 h 523193"/>
                <a:gd name="connsiteX48" fmla="*/ 5019 w 515094"/>
                <a:gd name="connsiteY48" fmla="*/ 386934 h 523193"/>
                <a:gd name="connsiteX49" fmla="*/ 3238 w 515094"/>
                <a:gd name="connsiteY49" fmla="*/ 390011 h 523193"/>
                <a:gd name="connsiteX50" fmla="*/ 2200 w 515094"/>
                <a:gd name="connsiteY50" fmla="*/ 393897 h 523193"/>
                <a:gd name="connsiteX51" fmla="*/ 3953 w 515094"/>
                <a:gd name="connsiteY51" fmla="*/ 398031 h 523193"/>
                <a:gd name="connsiteX52" fmla="*/ 2762 w 515094"/>
                <a:gd name="connsiteY52" fmla="*/ 402498 h 523193"/>
                <a:gd name="connsiteX53" fmla="*/ 1619 w 515094"/>
                <a:gd name="connsiteY53" fmla="*/ 405432 h 523193"/>
                <a:gd name="connsiteX54" fmla="*/ 5172 w 515094"/>
                <a:gd name="connsiteY54" fmla="*/ 410090 h 523193"/>
                <a:gd name="connsiteX55" fmla="*/ 9458 w 515094"/>
                <a:gd name="connsiteY55" fmla="*/ 413861 h 523193"/>
                <a:gd name="connsiteX56" fmla="*/ 14192 w 515094"/>
                <a:gd name="connsiteY56" fmla="*/ 418129 h 523193"/>
                <a:gd name="connsiteX57" fmla="*/ 17478 w 515094"/>
                <a:gd name="connsiteY57" fmla="*/ 423015 h 523193"/>
                <a:gd name="connsiteX58" fmla="*/ 20688 w 515094"/>
                <a:gd name="connsiteY58" fmla="*/ 426339 h 523193"/>
                <a:gd name="connsiteX59" fmla="*/ 23974 w 515094"/>
                <a:gd name="connsiteY59" fmla="*/ 427672 h 523193"/>
                <a:gd name="connsiteX60" fmla="*/ 24803 w 515094"/>
                <a:gd name="connsiteY60" fmla="*/ 432140 h 523193"/>
                <a:gd name="connsiteX61" fmla="*/ 24184 w 515094"/>
                <a:gd name="connsiteY61" fmla="*/ 437493 h 523193"/>
                <a:gd name="connsiteX62" fmla="*/ 27470 w 515094"/>
                <a:gd name="connsiteY62" fmla="*/ 440026 h 523193"/>
                <a:gd name="connsiteX63" fmla="*/ 31813 w 515094"/>
                <a:gd name="connsiteY63" fmla="*/ 440989 h 523193"/>
                <a:gd name="connsiteX64" fmla="*/ 34909 w 515094"/>
                <a:gd name="connsiteY64" fmla="*/ 444732 h 523193"/>
                <a:gd name="connsiteX65" fmla="*/ 37910 w 515094"/>
                <a:gd name="connsiteY65" fmla="*/ 449523 h 523193"/>
                <a:gd name="connsiteX66" fmla="*/ 42119 w 515094"/>
                <a:gd name="connsiteY66" fmla="*/ 453114 h 523193"/>
                <a:gd name="connsiteX67" fmla="*/ 46120 w 515094"/>
                <a:gd name="connsiteY67" fmla="*/ 454733 h 523193"/>
                <a:gd name="connsiteX68" fmla="*/ 47978 w 515094"/>
                <a:gd name="connsiteY68" fmla="*/ 457495 h 523193"/>
                <a:gd name="connsiteX69" fmla="*/ 49521 w 515094"/>
                <a:gd name="connsiteY69" fmla="*/ 461363 h 523193"/>
                <a:gd name="connsiteX70" fmla="*/ 52321 w 515094"/>
                <a:gd name="connsiteY70" fmla="*/ 465744 h 523193"/>
                <a:gd name="connsiteX71" fmla="*/ 54368 w 515094"/>
                <a:gd name="connsiteY71" fmla="*/ 468859 h 523193"/>
                <a:gd name="connsiteX72" fmla="*/ 58350 w 515094"/>
                <a:gd name="connsiteY72" fmla="*/ 470697 h 523193"/>
                <a:gd name="connsiteX73" fmla="*/ 61922 w 515094"/>
                <a:gd name="connsiteY73" fmla="*/ 472221 h 523193"/>
                <a:gd name="connsiteX74" fmla="*/ 64646 w 515094"/>
                <a:gd name="connsiteY74" fmla="*/ 474155 h 523193"/>
                <a:gd name="connsiteX75" fmla="*/ 66942 w 515094"/>
                <a:gd name="connsiteY75" fmla="*/ 473307 h 523193"/>
                <a:gd name="connsiteX76" fmla="*/ 69190 w 515094"/>
                <a:gd name="connsiteY76" fmla="*/ 474469 h 523193"/>
                <a:gd name="connsiteX77" fmla="*/ 71447 w 515094"/>
                <a:gd name="connsiteY77" fmla="*/ 477212 h 523193"/>
                <a:gd name="connsiteX78" fmla="*/ 73942 w 515094"/>
                <a:gd name="connsiteY78" fmla="*/ 478079 h 523193"/>
                <a:gd name="connsiteX79" fmla="*/ 74248 w 515094"/>
                <a:gd name="connsiteY79" fmla="*/ 479974 h 523193"/>
                <a:gd name="connsiteX80" fmla="*/ 75543 w 515094"/>
                <a:gd name="connsiteY80" fmla="*/ 481870 h 523193"/>
                <a:gd name="connsiteX81" fmla="*/ 80629 w 515094"/>
                <a:gd name="connsiteY81" fmla="*/ 482213 h 523193"/>
                <a:gd name="connsiteX82" fmla="*/ 84515 w 515094"/>
                <a:gd name="connsiteY82" fmla="*/ 482813 h 523193"/>
                <a:gd name="connsiteX83" fmla="*/ 89363 w 515094"/>
                <a:gd name="connsiteY83" fmla="*/ 483546 h 523193"/>
                <a:gd name="connsiteX84" fmla="*/ 94250 w 515094"/>
                <a:gd name="connsiteY84" fmla="*/ 483470 h 523193"/>
                <a:gd name="connsiteX85" fmla="*/ 94488 w 515094"/>
                <a:gd name="connsiteY85" fmla="*/ 483470 h 523193"/>
                <a:gd name="connsiteX86" fmla="*/ 97707 w 515094"/>
                <a:gd name="connsiteY86" fmla="*/ 484251 h 523193"/>
                <a:gd name="connsiteX87" fmla="*/ 97441 w 515094"/>
                <a:gd name="connsiteY87" fmla="*/ 487518 h 523193"/>
                <a:gd name="connsiteX88" fmla="*/ 95021 w 515094"/>
                <a:gd name="connsiteY88" fmla="*/ 491595 h 523193"/>
                <a:gd name="connsiteX89" fmla="*/ 96050 w 515094"/>
                <a:gd name="connsiteY89" fmla="*/ 494376 h 523193"/>
                <a:gd name="connsiteX90" fmla="*/ 99660 w 515094"/>
                <a:gd name="connsiteY90" fmla="*/ 495633 h 523193"/>
                <a:gd name="connsiteX91" fmla="*/ 101384 w 515094"/>
                <a:gd name="connsiteY91" fmla="*/ 499977 h 523193"/>
                <a:gd name="connsiteX92" fmla="*/ 103394 w 515094"/>
                <a:gd name="connsiteY92" fmla="*/ 504901 h 523193"/>
                <a:gd name="connsiteX93" fmla="*/ 107184 w 515094"/>
                <a:gd name="connsiteY93" fmla="*/ 508683 h 523193"/>
                <a:gd name="connsiteX94" fmla="*/ 111128 w 515094"/>
                <a:gd name="connsiteY94" fmla="*/ 510426 h 523193"/>
                <a:gd name="connsiteX95" fmla="*/ 114186 w 515094"/>
                <a:gd name="connsiteY95" fmla="*/ 513264 h 523193"/>
                <a:gd name="connsiteX96" fmla="*/ 118624 w 515094"/>
                <a:gd name="connsiteY96" fmla="*/ 514617 h 523193"/>
                <a:gd name="connsiteX97" fmla="*/ 123996 w 515094"/>
                <a:gd name="connsiteY97" fmla="*/ 515588 h 523193"/>
                <a:gd name="connsiteX98" fmla="*/ 130331 w 515094"/>
                <a:gd name="connsiteY98" fmla="*/ 520094 h 523193"/>
                <a:gd name="connsiteX99" fmla="*/ 138388 w 515094"/>
                <a:gd name="connsiteY99" fmla="*/ 523065 h 523193"/>
                <a:gd name="connsiteX100" fmla="*/ 147495 w 515094"/>
                <a:gd name="connsiteY100" fmla="*/ 522332 h 523193"/>
                <a:gd name="connsiteX101" fmla="*/ 154238 w 515094"/>
                <a:gd name="connsiteY101" fmla="*/ 519332 h 523193"/>
                <a:gd name="connsiteX102" fmla="*/ 156210 w 515094"/>
                <a:gd name="connsiteY102" fmla="*/ 515198 h 523193"/>
                <a:gd name="connsiteX103" fmla="*/ 158315 w 515094"/>
                <a:gd name="connsiteY103" fmla="*/ 511988 h 523193"/>
                <a:gd name="connsiteX104" fmla="*/ 161849 w 515094"/>
                <a:gd name="connsiteY104" fmla="*/ 509226 h 523193"/>
                <a:gd name="connsiteX105" fmla="*/ 164554 w 515094"/>
                <a:gd name="connsiteY105" fmla="*/ 507664 h 523193"/>
                <a:gd name="connsiteX106" fmla="*/ 166754 w 515094"/>
                <a:gd name="connsiteY106" fmla="*/ 503872 h 523193"/>
                <a:gd name="connsiteX107" fmla="*/ 169764 w 515094"/>
                <a:gd name="connsiteY107" fmla="*/ 500644 h 523193"/>
                <a:gd name="connsiteX108" fmla="*/ 173612 w 515094"/>
                <a:gd name="connsiteY108" fmla="*/ 501320 h 523193"/>
                <a:gd name="connsiteX109" fmla="*/ 179832 w 515094"/>
                <a:gd name="connsiteY109" fmla="*/ 505644 h 523193"/>
                <a:gd name="connsiteX110" fmla="*/ 186671 w 515094"/>
                <a:gd name="connsiteY110" fmla="*/ 507940 h 523193"/>
                <a:gd name="connsiteX111" fmla="*/ 193643 w 515094"/>
                <a:gd name="connsiteY111" fmla="*/ 504844 h 523193"/>
                <a:gd name="connsiteX112" fmla="*/ 200796 w 515094"/>
                <a:gd name="connsiteY112" fmla="*/ 500091 h 523193"/>
                <a:gd name="connsiteX113" fmla="*/ 210303 w 515094"/>
                <a:gd name="connsiteY113" fmla="*/ 495281 h 523193"/>
                <a:gd name="connsiteX114" fmla="*/ 215151 w 515094"/>
                <a:gd name="connsiteY114" fmla="*/ 494319 h 523193"/>
                <a:gd name="connsiteX115" fmla="*/ 219618 w 515094"/>
                <a:gd name="connsiteY115" fmla="*/ 492947 h 523193"/>
                <a:gd name="connsiteX116" fmla="*/ 226066 w 515094"/>
                <a:gd name="connsiteY116" fmla="*/ 488080 h 523193"/>
                <a:gd name="connsiteX117" fmla="*/ 227476 w 515094"/>
                <a:gd name="connsiteY117" fmla="*/ 483870 h 523193"/>
                <a:gd name="connsiteX118" fmla="*/ 225647 w 515094"/>
                <a:gd name="connsiteY118" fmla="*/ 480736 h 523193"/>
                <a:gd name="connsiteX119" fmla="*/ 225257 w 515094"/>
                <a:gd name="connsiteY119" fmla="*/ 477650 h 523193"/>
                <a:gd name="connsiteX120" fmla="*/ 226105 w 515094"/>
                <a:gd name="connsiteY120" fmla="*/ 474945 h 523193"/>
                <a:gd name="connsiteX121" fmla="*/ 227685 w 515094"/>
                <a:gd name="connsiteY121" fmla="*/ 474269 h 523193"/>
                <a:gd name="connsiteX122" fmla="*/ 231162 w 515094"/>
                <a:gd name="connsiteY122" fmla="*/ 475040 h 523193"/>
                <a:gd name="connsiteX123" fmla="*/ 233848 w 515094"/>
                <a:gd name="connsiteY123" fmla="*/ 475545 h 523193"/>
                <a:gd name="connsiteX124" fmla="*/ 235686 w 515094"/>
                <a:gd name="connsiteY124" fmla="*/ 477479 h 523193"/>
                <a:gd name="connsiteX125" fmla="*/ 239411 w 515094"/>
                <a:gd name="connsiteY125" fmla="*/ 476974 h 523193"/>
                <a:gd name="connsiteX126" fmla="*/ 246717 w 515094"/>
                <a:gd name="connsiteY126" fmla="*/ 471078 h 523193"/>
                <a:gd name="connsiteX127" fmla="*/ 257908 w 515094"/>
                <a:gd name="connsiteY127" fmla="*/ 461267 h 523193"/>
                <a:gd name="connsiteX128" fmla="*/ 262061 w 515094"/>
                <a:gd name="connsiteY128" fmla="*/ 458734 h 523193"/>
                <a:gd name="connsiteX129" fmla="*/ 263738 w 515094"/>
                <a:gd name="connsiteY129" fmla="*/ 461191 h 523193"/>
                <a:gd name="connsiteX130" fmla="*/ 267024 w 515094"/>
                <a:gd name="connsiteY130" fmla="*/ 463144 h 523193"/>
                <a:gd name="connsiteX131" fmla="*/ 271396 w 515094"/>
                <a:gd name="connsiteY131" fmla="*/ 461229 h 523193"/>
                <a:gd name="connsiteX132" fmla="*/ 277187 w 515094"/>
                <a:gd name="connsiteY132" fmla="*/ 455819 h 523193"/>
                <a:gd name="connsiteX133" fmla="*/ 283778 w 515094"/>
                <a:gd name="connsiteY133" fmla="*/ 447361 h 523193"/>
                <a:gd name="connsiteX134" fmla="*/ 284321 w 515094"/>
                <a:gd name="connsiteY134" fmla="*/ 443017 h 523193"/>
                <a:gd name="connsiteX135" fmla="*/ 283607 w 515094"/>
                <a:gd name="connsiteY135" fmla="*/ 439864 h 523193"/>
                <a:gd name="connsiteX136" fmla="*/ 288341 w 515094"/>
                <a:gd name="connsiteY136" fmla="*/ 434512 h 523193"/>
                <a:gd name="connsiteX137" fmla="*/ 290560 w 515094"/>
                <a:gd name="connsiteY137" fmla="*/ 429082 h 523193"/>
                <a:gd name="connsiteX138" fmla="*/ 286855 w 515094"/>
                <a:gd name="connsiteY138" fmla="*/ 425948 h 523193"/>
                <a:gd name="connsiteX139" fmla="*/ 282569 w 515094"/>
                <a:gd name="connsiteY139" fmla="*/ 423072 h 523193"/>
                <a:gd name="connsiteX140" fmla="*/ 282873 w 515094"/>
                <a:gd name="connsiteY140" fmla="*/ 419014 h 523193"/>
                <a:gd name="connsiteX141" fmla="*/ 284188 w 515094"/>
                <a:gd name="connsiteY141" fmla="*/ 415128 h 523193"/>
                <a:gd name="connsiteX142" fmla="*/ 284435 w 515094"/>
                <a:gd name="connsiteY142" fmla="*/ 411299 h 523193"/>
                <a:gd name="connsiteX143" fmla="*/ 286426 w 515094"/>
                <a:gd name="connsiteY143" fmla="*/ 407784 h 523193"/>
                <a:gd name="connsiteX144" fmla="*/ 286560 w 515094"/>
                <a:gd name="connsiteY144" fmla="*/ 404774 h 523193"/>
                <a:gd name="connsiteX145" fmla="*/ 286931 w 515094"/>
                <a:gd name="connsiteY145" fmla="*/ 401860 h 523193"/>
                <a:gd name="connsiteX146" fmla="*/ 289408 w 515094"/>
                <a:gd name="connsiteY146" fmla="*/ 395964 h 523193"/>
                <a:gd name="connsiteX147" fmla="*/ 290855 w 515094"/>
                <a:gd name="connsiteY147" fmla="*/ 391773 h 523193"/>
                <a:gd name="connsiteX148" fmla="*/ 295285 w 515094"/>
                <a:gd name="connsiteY148" fmla="*/ 384524 h 523193"/>
                <a:gd name="connsiteX149" fmla="*/ 303209 w 515094"/>
                <a:gd name="connsiteY149" fmla="*/ 372856 h 523193"/>
                <a:gd name="connsiteX150" fmla="*/ 307191 w 515094"/>
                <a:gd name="connsiteY150" fmla="*/ 364026 h 523193"/>
                <a:gd name="connsiteX151" fmla="*/ 309105 w 515094"/>
                <a:gd name="connsiteY151" fmla="*/ 356626 h 523193"/>
                <a:gd name="connsiteX152" fmla="*/ 310724 w 515094"/>
                <a:gd name="connsiteY152" fmla="*/ 352797 h 523193"/>
                <a:gd name="connsiteX153" fmla="*/ 308324 w 515094"/>
                <a:gd name="connsiteY153" fmla="*/ 349644 h 523193"/>
                <a:gd name="connsiteX154" fmla="*/ 308886 w 515094"/>
                <a:gd name="connsiteY154" fmla="*/ 343986 h 523193"/>
                <a:gd name="connsiteX155" fmla="*/ 313982 w 515094"/>
                <a:gd name="connsiteY155" fmla="*/ 333318 h 523193"/>
                <a:gd name="connsiteX156" fmla="*/ 318506 w 515094"/>
                <a:gd name="connsiteY156" fmla="*/ 326289 h 523193"/>
                <a:gd name="connsiteX157" fmla="*/ 317535 w 515094"/>
                <a:gd name="connsiteY157" fmla="*/ 321250 h 523193"/>
                <a:gd name="connsiteX158" fmla="*/ 317516 w 515094"/>
                <a:gd name="connsiteY158" fmla="*/ 318116 h 523193"/>
                <a:gd name="connsiteX159" fmla="*/ 319240 w 515094"/>
                <a:gd name="connsiteY159" fmla="*/ 314430 h 523193"/>
                <a:gd name="connsiteX160" fmla="*/ 321631 w 515094"/>
                <a:gd name="connsiteY160" fmla="*/ 311820 h 523193"/>
                <a:gd name="connsiteX161" fmla="*/ 324412 w 515094"/>
                <a:gd name="connsiteY161" fmla="*/ 309039 h 523193"/>
                <a:gd name="connsiteX162" fmla="*/ 325422 w 515094"/>
                <a:gd name="connsiteY162" fmla="*/ 303343 h 523193"/>
                <a:gd name="connsiteX163" fmla="*/ 326393 w 515094"/>
                <a:gd name="connsiteY163" fmla="*/ 297275 h 523193"/>
                <a:gd name="connsiteX164" fmla="*/ 325307 w 515094"/>
                <a:gd name="connsiteY164" fmla="*/ 292217 h 523193"/>
                <a:gd name="connsiteX165" fmla="*/ 325593 w 515094"/>
                <a:gd name="connsiteY165" fmla="*/ 288007 h 523193"/>
                <a:gd name="connsiteX166" fmla="*/ 327079 w 515094"/>
                <a:gd name="connsiteY166" fmla="*/ 285617 h 523193"/>
                <a:gd name="connsiteX167" fmla="*/ 326183 w 515094"/>
                <a:gd name="connsiteY167" fmla="*/ 282702 h 523193"/>
                <a:gd name="connsiteX168" fmla="*/ 325316 w 515094"/>
                <a:gd name="connsiteY168" fmla="*/ 277720 h 523193"/>
                <a:gd name="connsiteX169" fmla="*/ 327945 w 515094"/>
                <a:gd name="connsiteY169" fmla="*/ 275825 h 523193"/>
                <a:gd name="connsiteX170" fmla="*/ 335175 w 515094"/>
                <a:gd name="connsiteY170" fmla="*/ 278025 h 523193"/>
                <a:gd name="connsiteX171" fmla="*/ 340328 w 515094"/>
                <a:gd name="connsiteY171" fmla="*/ 280940 h 523193"/>
                <a:gd name="connsiteX172" fmla="*/ 344605 w 515094"/>
                <a:gd name="connsiteY172" fmla="*/ 286579 h 523193"/>
                <a:gd name="connsiteX173" fmla="*/ 349167 w 515094"/>
                <a:gd name="connsiteY173" fmla="*/ 291141 h 523193"/>
                <a:gd name="connsiteX174" fmla="*/ 357016 w 515094"/>
                <a:gd name="connsiteY174" fmla="*/ 292322 h 523193"/>
                <a:gd name="connsiteX175" fmla="*/ 362445 w 515094"/>
                <a:gd name="connsiteY175" fmla="*/ 293208 h 523193"/>
                <a:gd name="connsiteX176" fmla="*/ 366855 w 515094"/>
                <a:gd name="connsiteY176" fmla="*/ 293961 h 523193"/>
                <a:gd name="connsiteX177" fmla="*/ 369989 w 515094"/>
                <a:gd name="connsiteY177" fmla="*/ 292341 h 523193"/>
                <a:gd name="connsiteX178" fmla="*/ 375266 w 515094"/>
                <a:gd name="connsiteY178" fmla="*/ 284817 h 523193"/>
                <a:gd name="connsiteX179" fmla="*/ 377256 w 515094"/>
                <a:gd name="connsiteY179" fmla="*/ 278463 h 523193"/>
                <a:gd name="connsiteX180" fmla="*/ 377647 w 515094"/>
                <a:gd name="connsiteY180" fmla="*/ 273558 h 523193"/>
                <a:gd name="connsiteX181" fmla="*/ 379248 w 515094"/>
                <a:gd name="connsiteY181" fmla="*/ 268729 h 523193"/>
                <a:gd name="connsiteX182" fmla="*/ 379847 w 515094"/>
                <a:gd name="connsiteY182" fmla="*/ 262757 h 523193"/>
                <a:gd name="connsiteX183" fmla="*/ 380733 w 515094"/>
                <a:gd name="connsiteY183" fmla="*/ 256708 h 523193"/>
                <a:gd name="connsiteX184" fmla="*/ 383829 w 515094"/>
                <a:gd name="connsiteY184" fmla="*/ 252574 h 523193"/>
                <a:gd name="connsiteX185" fmla="*/ 385296 w 515094"/>
                <a:gd name="connsiteY185" fmla="*/ 248050 h 523193"/>
                <a:gd name="connsiteX186" fmla="*/ 384486 w 515094"/>
                <a:gd name="connsiteY186" fmla="*/ 244126 h 523193"/>
                <a:gd name="connsiteX187" fmla="*/ 384886 w 515094"/>
                <a:gd name="connsiteY187" fmla="*/ 239802 h 523193"/>
                <a:gd name="connsiteX188" fmla="*/ 385544 w 515094"/>
                <a:gd name="connsiteY188" fmla="*/ 235591 h 523193"/>
                <a:gd name="connsiteX189" fmla="*/ 386572 w 515094"/>
                <a:gd name="connsiteY189" fmla="*/ 232343 h 523193"/>
                <a:gd name="connsiteX190" fmla="*/ 388696 w 515094"/>
                <a:gd name="connsiteY190" fmla="*/ 229353 h 523193"/>
                <a:gd name="connsiteX191" fmla="*/ 389935 w 515094"/>
                <a:gd name="connsiteY191" fmla="*/ 225485 h 523193"/>
                <a:gd name="connsiteX192" fmla="*/ 391535 w 515094"/>
                <a:gd name="connsiteY192" fmla="*/ 223752 h 523193"/>
                <a:gd name="connsiteX193" fmla="*/ 396592 w 515094"/>
                <a:gd name="connsiteY193" fmla="*/ 226162 h 523193"/>
                <a:gd name="connsiteX194" fmla="*/ 404145 w 515094"/>
                <a:gd name="connsiteY194" fmla="*/ 230743 h 523193"/>
                <a:gd name="connsiteX195" fmla="*/ 407784 w 515094"/>
                <a:gd name="connsiteY195" fmla="*/ 228924 h 523193"/>
                <a:gd name="connsiteX196" fmla="*/ 410585 w 515094"/>
                <a:gd name="connsiteY196" fmla="*/ 217875 h 523193"/>
                <a:gd name="connsiteX197" fmla="*/ 413080 w 515094"/>
                <a:gd name="connsiteY197" fmla="*/ 210664 h 523193"/>
                <a:gd name="connsiteX198" fmla="*/ 415299 w 515094"/>
                <a:gd name="connsiteY198" fmla="*/ 206416 h 523193"/>
                <a:gd name="connsiteX199" fmla="*/ 417157 w 515094"/>
                <a:gd name="connsiteY199" fmla="*/ 205083 h 523193"/>
                <a:gd name="connsiteX200" fmla="*/ 418510 w 515094"/>
                <a:gd name="connsiteY200" fmla="*/ 205273 h 523193"/>
                <a:gd name="connsiteX201" fmla="*/ 421291 w 515094"/>
                <a:gd name="connsiteY201" fmla="*/ 204292 h 523193"/>
                <a:gd name="connsiteX202" fmla="*/ 423167 w 515094"/>
                <a:gd name="connsiteY202" fmla="*/ 201511 h 523193"/>
                <a:gd name="connsiteX203" fmla="*/ 425682 w 515094"/>
                <a:gd name="connsiteY203" fmla="*/ 197129 h 523193"/>
                <a:gd name="connsiteX204" fmla="*/ 429349 w 515094"/>
                <a:gd name="connsiteY204" fmla="*/ 194158 h 523193"/>
                <a:gd name="connsiteX205" fmla="*/ 432502 w 515094"/>
                <a:gd name="connsiteY205" fmla="*/ 190157 h 523193"/>
                <a:gd name="connsiteX206" fmla="*/ 433740 w 515094"/>
                <a:gd name="connsiteY206" fmla="*/ 186642 h 523193"/>
                <a:gd name="connsiteX207" fmla="*/ 432949 w 515094"/>
                <a:gd name="connsiteY207" fmla="*/ 185004 h 523193"/>
                <a:gd name="connsiteX208" fmla="*/ 433330 w 515094"/>
                <a:gd name="connsiteY208" fmla="*/ 181794 h 523193"/>
                <a:gd name="connsiteX209" fmla="*/ 436969 w 515094"/>
                <a:gd name="connsiteY209" fmla="*/ 175146 h 523193"/>
                <a:gd name="connsiteX210" fmla="*/ 441084 w 515094"/>
                <a:gd name="connsiteY210" fmla="*/ 169059 h 523193"/>
                <a:gd name="connsiteX211" fmla="*/ 443112 w 515094"/>
                <a:gd name="connsiteY211" fmla="*/ 164783 h 523193"/>
                <a:gd name="connsiteX212" fmla="*/ 443789 w 515094"/>
                <a:gd name="connsiteY212" fmla="*/ 161611 h 523193"/>
                <a:gd name="connsiteX213" fmla="*/ 441084 w 515094"/>
                <a:gd name="connsiteY213" fmla="*/ 158039 h 523193"/>
                <a:gd name="connsiteX214" fmla="*/ 441426 w 515094"/>
                <a:gd name="connsiteY214" fmla="*/ 154334 h 523193"/>
                <a:gd name="connsiteX215" fmla="*/ 443227 w 515094"/>
                <a:gd name="connsiteY215" fmla="*/ 151124 h 523193"/>
                <a:gd name="connsiteX216" fmla="*/ 441874 w 515094"/>
                <a:gd name="connsiteY216" fmla="*/ 148819 h 523193"/>
                <a:gd name="connsiteX217" fmla="*/ 441912 w 515094"/>
                <a:gd name="connsiteY217" fmla="*/ 146695 h 523193"/>
                <a:gd name="connsiteX218" fmla="*/ 445446 w 515094"/>
                <a:gd name="connsiteY218" fmla="*/ 140932 h 523193"/>
                <a:gd name="connsiteX219" fmla="*/ 446475 w 515094"/>
                <a:gd name="connsiteY219" fmla="*/ 135503 h 523193"/>
                <a:gd name="connsiteX220" fmla="*/ 444789 w 515094"/>
                <a:gd name="connsiteY220" fmla="*/ 131350 h 523193"/>
                <a:gd name="connsiteX221" fmla="*/ 444074 w 515094"/>
                <a:gd name="connsiteY221" fmla="*/ 127330 h 523193"/>
                <a:gd name="connsiteX222" fmla="*/ 442722 w 515094"/>
                <a:gd name="connsiteY222" fmla="*/ 124396 h 523193"/>
                <a:gd name="connsiteX223" fmla="*/ 442236 w 515094"/>
                <a:gd name="connsiteY223" fmla="*/ 120129 h 523193"/>
                <a:gd name="connsiteX224" fmla="*/ 442484 w 515094"/>
                <a:gd name="connsiteY224" fmla="*/ 118196 h 523193"/>
                <a:gd name="connsiteX225" fmla="*/ 445484 w 515094"/>
                <a:gd name="connsiteY225" fmla="*/ 119463 h 523193"/>
                <a:gd name="connsiteX226" fmla="*/ 463867 w 515094"/>
                <a:gd name="connsiteY226" fmla="*/ 128864 h 523193"/>
                <a:gd name="connsiteX227" fmla="*/ 494814 w 515094"/>
                <a:gd name="connsiteY227" fmla="*/ 144361 h 523193"/>
                <a:gd name="connsiteX228" fmla="*/ 506606 w 515094"/>
                <a:gd name="connsiteY228" fmla="*/ 150562 h 523193"/>
                <a:gd name="connsiteX229" fmla="*/ 509063 w 515094"/>
                <a:gd name="connsiteY229" fmla="*/ 151743 h 523193"/>
                <a:gd name="connsiteX230" fmla="*/ 510606 w 515094"/>
                <a:gd name="connsiteY230" fmla="*/ 146352 h 523193"/>
                <a:gd name="connsiteX231" fmla="*/ 514245 w 515094"/>
                <a:gd name="connsiteY231" fmla="*/ 126654 h 523193"/>
                <a:gd name="connsiteX232" fmla="*/ 515036 w 515094"/>
                <a:gd name="connsiteY232" fmla="*/ 121958 h 523193"/>
                <a:gd name="connsiteX233" fmla="*/ 514836 w 515094"/>
                <a:gd name="connsiteY233" fmla="*/ 120272 h 523193"/>
                <a:gd name="connsiteX234" fmla="*/ 512711 w 515094"/>
                <a:gd name="connsiteY234" fmla="*/ 118072 h 523193"/>
                <a:gd name="connsiteX235" fmla="*/ 511435 w 515094"/>
                <a:gd name="connsiteY235" fmla="*/ 113662 h 523193"/>
                <a:gd name="connsiteX236" fmla="*/ 510292 w 515094"/>
                <a:gd name="connsiteY236" fmla="*/ 108652 h 523193"/>
                <a:gd name="connsiteX237" fmla="*/ 506797 w 515094"/>
                <a:gd name="connsiteY237" fmla="*/ 106232 h 523193"/>
                <a:gd name="connsiteX238" fmla="*/ 503377 w 515094"/>
                <a:gd name="connsiteY238" fmla="*/ 105366 h 523193"/>
                <a:gd name="connsiteX239" fmla="*/ 504072 w 515094"/>
                <a:gd name="connsiteY239" fmla="*/ 103765 h 523193"/>
                <a:gd name="connsiteX240" fmla="*/ 503663 w 515094"/>
                <a:gd name="connsiteY240" fmla="*/ 101641 h 523193"/>
                <a:gd name="connsiteX241" fmla="*/ 502577 w 515094"/>
                <a:gd name="connsiteY241" fmla="*/ 99632 h 523193"/>
                <a:gd name="connsiteX242" fmla="*/ 502482 w 515094"/>
                <a:gd name="connsiteY242" fmla="*/ 97193 h 523193"/>
                <a:gd name="connsiteX243" fmla="*/ 500777 w 515094"/>
                <a:gd name="connsiteY243" fmla="*/ 95841 h 523193"/>
                <a:gd name="connsiteX244" fmla="*/ 498482 w 515094"/>
                <a:gd name="connsiteY244" fmla="*/ 96364 h 523193"/>
                <a:gd name="connsiteX245" fmla="*/ 496262 w 515094"/>
                <a:gd name="connsiteY245" fmla="*/ 95279 h 523193"/>
                <a:gd name="connsiteX246" fmla="*/ 495605 w 515094"/>
                <a:gd name="connsiteY246" fmla="*/ 93726 h 523193"/>
                <a:gd name="connsiteX247" fmla="*/ 494157 w 515094"/>
                <a:gd name="connsiteY247" fmla="*/ 92564 h 523193"/>
                <a:gd name="connsiteX248" fmla="*/ 491833 w 515094"/>
                <a:gd name="connsiteY248" fmla="*/ 91440 h 523193"/>
                <a:gd name="connsiteX249" fmla="*/ 493633 w 515094"/>
                <a:gd name="connsiteY249" fmla="*/ 88621 h 523193"/>
                <a:gd name="connsiteX250" fmla="*/ 494271 w 515094"/>
                <a:gd name="connsiteY250" fmla="*/ 84334 h 523193"/>
                <a:gd name="connsiteX251" fmla="*/ 491023 w 515094"/>
                <a:gd name="connsiteY251" fmla="*/ 82210 h 523193"/>
                <a:gd name="connsiteX252" fmla="*/ 484784 w 515094"/>
                <a:gd name="connsiteY252" fmla="*/ 83696 h 523193"/>
                <a:gd name="connsiteX253" fmla="*/ 479232 w 515094"/>
                <a:gd name="connsiteY253" fmla="*/ 84839 h 523193"/>
                <a:gd name="connsiteX254" fmla="*/ 476774 w 515094"/>
                <a:gd name="connsiteY254" fmla="*/ 84839 h 523193"/>
                <a:gd name="connsiteX255" fmla="*/ 473678 w 515094"/>
                <a:gd name="connsiteY255" fmla="*/ 85401 h 523193"/>
                <a:gd name="connsiteX256" fmla="*/ 469192 w 515094"/>
                <a:gd name="connsiteY256" fmla="*/ 82506 h 523193"/>
                <a:gd name="connsiteX257" fmla="*/ 461810 w 515094"/>
                <a:gd name="connsiteY257" fmla="*/ 78734 h 523193"/>
                <a:gd name="connsiteX258" fmla="*/ 454657 w 515094"/>
                <a:gd name="connsiteY258" fmla="*/ 77572 h 523193"/>
                <a:gd name="connsiteX259" fmla="*/ 452676 w 515094"/>
                <a:gd name="connsiteY259" fmla="*/ 77667 h 52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515094" h="523193">
                  <a:moveTo>
                    <a:pt x="452676" y="77667"/>
                  </a:moveTo>
                  <a:cubicBezTo>
                    <a:pt x="366665" y="97860"/>
                    <a:pt x="280406" y="116329"/>
                    <a:pt x="193910" y="133160"/>
                  </a:cubicBezTo>
                  <a:lnTo>
                    <a:pt x="165926" y="0"/>
                  </a:lnTo>
                  <a:lnTo>
                    <a:pt x="162478" y="2534"/>
                  </a:lnTo>
                  <a:cubicBezTo>
                    <a:pt x="156410" y="4867"/>
                    <a:pt x="157991" y="1495"/>
                    <a:pt x="155486" y="5744"/>
                  </a:cubicBezTo>
                  <a:cubicBezTo>
                    <a:pt x="153819" y="8582"/>
                    <a:pt x="152714" y="8287"/>
                    <a:pt x="155667" y="12221"/>
                  </a:cubicBezTo>
                  <a:cubicBezTo>
                    <a:pt x="163221" y="22298"/>
                    <a:pt x="164401" y="22765"/>
                    <a:pt x="163258" y="32214"/>
                  </a:cubicBezTo>
                  <a:cubicBezTo>
                    <a:pt x="162258" y="40519"/>
                    <a:pt x="164497" y="40481"/>
                    <a:pt x="166469" y="46015"/>
                  </a:cubicBezTo>
                  <a:lnTo>
                    <a:pt x="166469" y="57464"/>
                  </a:lnTo>
                  <a:cubicBezTo>
                    <a:pt x="162506" y="60665"/>
                    <a:pt x="165687" y="59979"/>
                    <a:pt x="163363" y="69685"/>
                  </a:cubicBezTo>
                  <a:lnTo>
                    <a:pt x="163001" y="80924"/>
                  </a:lnTo>
                  <a:lnTo>
                    <a:pt x="161706" y="87659"/>
                  </a:lnTo>
                  <a:lnTo>
                    <a:pt x="161811" y="97526"/>
                  </a:lnTo>
                  <a:lnTo>
                    <a:pt x="161629" y="105270"/>
                  </a:lnTo>
                  <a:cubicBezTo>
                    <a:pt x="161706" y="106490"/>
                    <a:pt x="162430" y="107785"/>
                    <a:pt x="162506" y="108766"/>
                  </a:cubicBezTo>
                  <a:lnTo>
                    <a:pt x="158467" y="112443"/>
                  </a:lnTo>
                  <a:cubicBezTo>
                    <a:pt x="157181" y="114833"/>
                    <a:pt x="162411" y="118634"/>
                    <a:pt x="159658" y="120672"/>
                  </a:cubicBezTo>
                  <a:cubicBezTo>
                    <a:pt x="156362" y="123111"/>
                    <a:pt x="157820" y="125063"/>
                    <a:pt x="157820" y="127511"/>
                  </a:cubicBezTo>
                  <a:cubicBezTo>
                    <a:pt x="157820" y="130464"/>
                    <a:pt x="153924" y="132036"/>
                    <a:pt x="157429" y="136579"/>
                  </a:cubicBezTo>
                  <a:cubicBezTo>
                    <a:pt x="161277" y="141570"/>
                    <a:pt x="160258" y="141351"/>
                    <a:pt x="158496" y="145018"/>
                  </a:cubicBezTo>
                  <a:cubicBezTo>
                    <a:pt x="156105" y="150000"/>
                    <a:pt x="159877" y="153524"/>
                    <a:pt x="155076" y="155505"/>
                  </a:cubicBezTo>
                  <a:cubicBezTo>
                    <a:pt x="142408" y="160744"/>
                    <a:pt x="138589" y="181080"/>
                    <a:pt x="131569" y="188338"/>
                  </a:cubicBezTo>
                  <a:cubicBezTo>
                    <a:pt x="126635" y="193443"/>
                    <a:pt x="129340" y="195205"/>
                    <a:pt x="120977" y="197949"/>
                  </a:cubicBezTo>
                  <a:cubicBezTo>
                    <a:pt x="116367" y="199463"/>
                    <a:pt x="115262" y="203549"/>
                    <a:pt x="112404" y="204892"/>
                  </a:cubicBezTo>
                  <a:cubicBezTo>
                    <a:pt x="103375" y="209121"/>
                    <a:pt x="106604" y="186442"/>
                    <a:pt x="93164" y="208721"/>
                  </a:cubicBezTo>
                  <a:cubicBezTo>
                    <a:pt x="87458" y="218189"/>
                    <a:pt x="96288" y="218294"/>
                    <a:pt x="86639" y="221228"/>
                  </a:cubicBezTo>
                  <a:cubicBezTo>
                    <a:pt x="76000" y="224457"/>
                    <a:pt x="80934" y="225876"/>
                    <a:pt x="77572" y="233058"/>
                  </a:cubicBezTo>
                  <a:cubicBezTo>
                    <a:pt x="74266" y="240125"/>
                    <a:pt x="76352" y="239678"/>
                    <a:pt x="77133" y="244764"/>
                  </a:cubicBezTo>
                  <a:cubicBezTo>
                    <a:pt x="78419" y="253146"/>
                    <a:pt x="68599" y="252374"/>
                    <a:pt x="74000" y="258261"/>
                  </a:cubicBezTo>
                  <a:cubicBezTo>
                    <a:pt x="79991" y="264786"/>
                    <a:pt x="76133" y="262747"/>
                    <a:pt x="77933" y="268148"/>
                  </a:cubicBezTo>
                  <a:cubicBezTo>
                    <a:pt x="78448" y="269700"/>
                    <a:pt x="83220" y="274368"/>
                    <a:pt x="77981" y="275015"/>
                  </a:cubicBezTo>
                  <a:cubicBezTo>
                    <a:pt x="72456" y="275692"/>
                    <a:pt x="73162" y="272196"/>
                    <a:pt x="69904" y="278978"/>
                  </a:cubicBezTo>
                  <a:cubicBezTo>
                    <a:pt x="66122" y="286826"/>
                    <a:pt x="62360" y="284540"/>
                    <a:pt x="61493" y="281750"/>
                  </a:cubicBezTo>
                  <a:cubicBezTo>
                    <a:pt x="61027" y="280245"/>
                    <a:pt x="61903" y="278797"/>
                    <a:pt x="62084" y="277425"/>
                  </a:cubicBezTo>
                  <a:cubicBezTo>
                    <a:pt x="62960" y="270739"/>
                    <a:pt x="52511" y="269062"/>
                    <a:pt x="52502" y="269062"/>
                  </a:cubicBezTo>
                  <a:cubicBezTo>
                    <a:pt x="46034" y="266214"/>
                    <a:pt x="48520" y="263471"/>
                    <a:pt x="44558" y="272377"/>
                  </a:cubicBezTo>
                  <a:lnTo>
                    <a:pt x="41300" y="281797"/>
                  </a:lnTo>
                  <a:lnTo>
                    <a:pt x="40005" y="293399"/>
                  </a:lnTo>
                  <a:cubicBezTo>
                    <a:pt x="40938" y="298190"/>
                    <a:pt x="37595" y="298876"/>
                    <a:pt x="35500" y="301371"/>
                  </a:cubicBezTo>
                  <a:cubicBezTo>
                    <a:pt x="31851" y="305705"/>
                    <a:pt x="37071" y="306953"/>
                    <a:pt x="39976" y="318306"/>
                  </a:cubicBezTo>
                  <a:cubicBezTo>
                    <a:pt x="42158" y="326812"/>
                    <a:pt x="43386" y="332746"/>
                    <a:pt x="35709" y="335575"/>
                  </a:cubicBezTo>
                  <a:cubicBezTo>
                    <a:pt x="27022" y="338776"/>
                    <a:pt x="34699" y="351501"/>
                    <a:pt x="28899" y="357559"/>
                  </a:cubicBezTo>
                  <a:cubicBezTo>
                    <a:pt x="23736" y="362950"/>
                    <a:pt x="3057" y="367389"/>
                    <a:pt x="0" y="368941"/>
                  </a:cubicBezTo>
                  <a:cubicBezTo>
                    <a:pt x="124" y="369675"/>
                    <a:pt x="228" y="370361"/>
                    <a:pt x="381" y="371047"/>
                  </a:cubicBezTo>
                  <a:cubicBezTo>
                    <a:pt x="686" y="372418"/>
                    <a:pt x="1229" y="373847"/>
                    <a:pt x="1467" y="375352"/>
                  </a:cubicBezTo>
                  <a:cubicBezTo>
                    <a:pt x="1695" y="376857"/>
                    <a:pt x="1619" y="378447"/>
                    <a:pt x="2067" y="379390"/>
                  </a:cubicBezTo>
                  <a:cubicBezTo>
                    <a:pt x="2514" y="380333"/>
                    <a:pt x="3477" y="380648"/>
                    <a:pt x="3762" y="381286"/>
                  </a:cubicBezTo>
                  <a:cubicBezTo>
                    <a:pt x="4048" y="381924"/>
                    <a:pt x="3667" y="382886"/>
                    <a:pt x="3915" y="383896"/>
                  </a:cubicBezTo>
                  <a:cubicBezTo>
                    <a:pt x="4162" y="384896"/>
                    <a:pt x="5058" y="385944"/>
                    <a:pt x="5019" y="386934"/>
                  </a:cubicBezTo>
                  <a:cubicBezTo>
                    <a:pt x="4981" y="387915"/>
                    <a:pt x="4010" y="388849"/>
                    <a:pt x="3238" y="390011"/>
                  </a:cubicBezTo>
                  <a:cubicBezTo>
                    <a:pt x="2467" y="391173"/>
                    <a:pt x="1886" y="392564"/>
                    <a:pt x="2200" y="393897"/>
                  </a:cubicBezTo>
                  <a:cubicBezTo>
                    <a:pt x="2505" y="395231"/>
                    <a:pt x="3705" y="396507"/>
                    <a:pt x="3953" y="398031"/>
                  </a:cubicBezTo>
                  <a:cubicBezTo>
                    <a:pt x="4200" y="399555"/>
                    <a:pt x="3515" y="401336"/>
                    <a:pt x="2762" y="402498"/>
                  </a:cubicBezTo>
                  <a:cubicBezTo>
                    <a:pt x="2010" y="403660"/>
                    <a:pt x="1200" y="404203"/>
                    <a:pt x="1619" y="405432"/>
                  </a:cubicBezTo>
                  <a:cubicBezTo>
                    <a:pt x="2038" y="406670"/>
                    <a:pt x="3705" y="408594"/>
                    <a:pt x="5172" y="410090"/>
                  </a:cubicBezTo>
                  <a:cubicBezTo>
                    <a:pt x="6639" y="411575"/>
                    <a:pt x="7915" y="412623"/>
                    <a:pt x="9458" y="413861"/>
                  </a:cubicBezTo>
                  <a:cubicBezTo>
                    <a:pt x="11001" y="415100"/>
                    <a:pt x="12820" y="416528"/>
                    <a:pt x="14192" y="418129"/>
                  </a:cubicBezTo>
                  <a:cubicBezTo>
                    <a:pt x="15564" y="419729"/>
                    <a:pt x="16497" y="421510"/>
                    <a:pt x="17478" y="423015"/>
                  </a:cubicBezTo>
                  <a:cubicBezTo>
                    <a:pt x="18460" y="424520"/>
                    <a:pt x="19507" y="425758"/>
                    <a:pt x="20688" y="426339"/>
                  </a:cubicBezTo>
                  <a:cubicBezTo>
                    <a:pt x="21869" y="426920"/>
                    <a:pt x="23184" y="426844"/>
                    <a:pt x="23974" y="427672"/>
                  </a:cubicBezTo>
                  <a:cubicBezTo>
                    <a:pt x="24765" y="428501"/>
                    <a:pt x="25031" y="430244"/>
                    <a:pt x="24803" y="432140"/>
                  </a:cubicBezTo>
                  <a:cubicBezTo>
                    <a:pt x="24574" y="434035"/>
                    <a:pt x="23841" y="436083"/>
                    <a:pt x="24184" y="437493"/>
                  </a:cubicBezTo>
                  <a:cubicBezTo>
                    <a:pt x="24537" y="438903"/>
                    <a:pt x="25965" y="439674"/>
                    <a:pt x="27470" y="440026"/>
                  </a:cubicBezTo>
                  <a:cubicBezTo>
                    <a:pt x="28975" y="440369"/>
                    <a:pt x="30566" y="440293"/>
                    <a:pt x="31813" y="440989"/>
                  </a:cubicBezTo>
                  <a:cubicBezTo>
                    <a:pt x="33071" y="441684"/>
                    <a:pt x="33995" y="443151"/>
                    <a:pt x="34909" y="444732"/>
                  </a:cubicBezTo>
                  <a:cubicBezTo>
                    <a:pt x="35814" y="446313"/>
                    <a:pt x="36709" y="448018"/>
                    <a:pt x="37910" y="449523"/>
                  </a:cubicBezTo>
                  <a:cubicBezTo>
                    <a:pt x="39110" y="451028"/>
                    <a:pt x="40615" y="452342"/>
                    <a:pt x="42119" y="453114"/>
                  </a:cubicBezTo>
                  <a:cubicBezTo>
                    <a:pt x="43624" y="453885"/>
                    <a:pt x="45139" y="454114"/>
                    <a:pt x="46120" y="454733"/>
                  </a:cubicBezTo>
                  <a:cubicBezTo>
                    <a:pt x="47101" y="455352"/>
                    <a:pt x="47568" y="456362"/>
                    <a:pt x="47978" y="457495"/>
                  </a:cubicBezTo>
                  <a:cubicBezTo>
                    <a:pt x="48378" y="458638"/>
                    <a:pt x="48730" y="459915"/>
                    <a:pt x="49521" y="461363"/>
                  </a:cubicBezTo>
                  <a:cubicBezTo>
                    <a:pt x="50311" y="462810"/>
                    <a:pt x="51549" y="464430"/>
                    <a:pt x="52321" y="465744"/>
                  </a:cubicBezTo>
                  <a:cubicBezTo>
                    <a:pt x="53092" y="467058"/>
                    <a:pt x="53406" y="468059"/>
                    <a:pt x="54368" y="468859"/>
                  </a:cubicBezTo>
                  <a:cubicBezTo>
                    <a:pt x="55331" y="469649"/>
                    <a:pt x="56950" y="470230"/>
                    <a:pt x="58350" y="470697"/>
                  </a:cubicBezTo>
                  <a:cubicBezTo>
                    <a:pt x="59741" y="471164"/>
                    <a:pt x="60903" y="471507"/>
                    <a:pt x="61922" y="472221"/>
                  </a:cubicBezTo>
                  <a:cubicBezTo>
                    <a:pt x="62941" y="472935"/>
                    <a:pt x="63837" y="474021"/>
                    <a:pt x="64646" y="474155"/>
                  </a:cubicBezTo>
                  <a:cubicBezTo>
                    <a:pt x="65456" y="474288"/>
                    <a:pt x="66189" y="473478"/>
                    <a:pt x="66942" y="473307"/>
                  </a:cubicBezTo>
                  <a:cubicBezTo>
                    <a:pt x="67694" y="473135"/>
                    <a:pt x="68466" y="473593"/>
                    <a:pt x="69190" y="474469"/>
                  </a:cubicBezTo>
                  <a:cubicBezTo>
                    <a:pt x="69904" y="475336"/>
                    <a:pt x="70561" y="476612"/>
                    <a:pt x="71447" y="477212"/>
                  </a:cubicBezTo>
                  <a:cubicBezTo>
                    <a:pt x="72333" y="477812"/>
                    <a:pt x="73457" y="477736"/>
                    <a:pt x="73942" y="478079"/>
                  </a:cubicBezTo>
                  <a:cubicBezTo>
                    <a:pt x="74428" y="478422"/>
                    <a:pt x="74266" y="479203"/>
                    <a:pt x="74248" y="479974"/>
                  </a:cubicBezTo>
                  <a:cubicBezTo>
                    <a:pt x="74228" y="480746"/>
                    <a:pt x="74342" y="481517"/>
                    <a:pt x="75543" y="481870"/>
                  </a:cubicBezTo>
                  <a:cubicBezTo>
                    <a:pt x="76743" y="482213"/>
                    <a:pt x="79019" y="482137"/>
                    <a:pt x="80629" y="482213"/>
                  </a:cubicBezTo>
                  <a:cubicBezTo>
                    <a:pt x="82229" y="482289"/>
                    <a:pt x="83163" y="482517"/>
                    <a:pt x="84515" y="482813"/>
                  </a:cubicBezTo>
                  <a:cubicBezTo>
                    <a:pt x="85868" y="483098"/>
                    <a:pt x="87649" y="483451"/>
                    <a:pt x="89363" y="483546"/>
                  </a:cubicBezTo>
                  <a:cubicBezTo>
                    <a:pt x="91078" y="483641"/>
                    <a:pt x="92745" y="483489"/>
                    <a:pt x="94250" y="483470"/>
                  </a:cubicBezTo>
                  <a:cubicBezTo>
                    <a:pt x="94326" y="483470"/>
                    <a:pt x="94412" y="483470"/>
                    <a:pt x="94488" y="483470"/>
                  </a:cubicBezTo>
                  <a:cubicBezTo>
                    <a:pt x="95897" y="483470"/>
                    <a:pt x="97146" y="483603"/>
                    <a:pt x="97707" y="484251"/>
                  </a:cubicBezTo>
                  <a:cubicBezTo>
                    <a:pt x="98308" y="484927"/>
                    <a:pt x="98145" y="486166"/>
                    <a:pt x="97441" y="487518"/>
                  </a:cubicBezTo>
                  <a:cubicBezTo>
                    <a:pt x="96726" y="488871"/>
                    <a:pt x="95450" y="490338"/>
                    <a:pt x="95021" y="491595"/>
                  </a:cubicBezTo>
                  <a:cubicBezTo>
                    <a:pt x="94602" y="492852"/>
                    <a:pt x="95021" y="493890"/>
                    <a:pt x="96050" y="494376"/>
                  </a:cubicBezTo>
                  <a:cubicBezTo>
                    <a:pt x="97069" y="494862"/>
                    <a:pt x="98698" y="494786"/>
                    <a:pt x="99660" y="495633"/>
                  </a:cubicBezTo>
                  <a:cubicBezTo>
                    <a:pt x="100631" y="496481"/>
                    <a:pt x="100937" y="498262"/>
                    <a:pt x="101384" y="499977"/>
                  </a:cubicBezTo>
                  <a:cubicBezTo>
                    <a:pt x="101832" y="501691"/>
                    <a:pt x="102403" y="503358"/>
                    <a:pt x="103394" y="504901"/>
                  </a:cubicBezTo>
                  <a:cubicBezTo>
                    <a:pt x="104375" y="506444"/>
                    <a:pt x="105775" y="507873"/>
                    <a:pt x="107184" y="508683"/>
                  </a:cubicBezTo>
                  <a:cubicBezTo>
                    <a:pt x="108594" y="509492"/>
                    <a:pt x="110023" y="509683"/>
                    <a:pt x="111128" y="510426"/>
                  </a:cubicBezTo>
                  <a:cubicBezTo>
                    <a:pt x="112224" y="511159"/>
                    <a:pt x="113004" y="512436"/>
                    <a:pt x="114186" y="513264"/>
                  </a:cubicBezTo>
                  <a:cubicBezTo>
                    <a:pt x="115367" y="514093"/>
                    <a:pt x="116948" y="514483"/>
                    <a:pt x="118624" y="514617"/>
                  </a:cubicBezTo>
                  <a:cubicBezTo>
                    <a:pt x="120310" y="514750"/>
                    <a:pt x="122082" y="514636"/>
                    <a:pt x="123996" y="515588"/>
                  </a:cubicBezTo>
                  <a:cubicBezTo>
                    <a:pt x="125911" y="516531"/>
                    <a:pt x="127959" y="518541"/>
                    <a:pt x="130331" y="520094"/>
                  </a:cubicBezTo>
                  <a:cubicBezTo>
                    <a:pt x="132702" y="521637"/>
                    <a:pt x="135417" y="522722"/>
                    <a:pt x="138388" y="523065"/>
                  </a:cubicBezTo>
                  <a:cubicBezTo>
                    <a:pt x="141360" y="523408"/>
                    <a:pt x="144608" y="523027"/>
                    <a:pt x="147495" y="522332"/>
                  </a:cubicBezTo>
                  <a:cubicBezTo>
                    <a:pt x="150371" y="521637"/>
                    <a:pt x="152886" y="520627"/>
                    <a:pt x="154238" y="519332"/>
                  </a:cubicBezTo>
                  <a:cubicBezTo>
                    <a:pt x="155591" y="518036"/>
                    <a:pt x="155781" y="516455"/>
                    <a:pt x="156210" y="515198"/>
                  </a:cubicBezTo>
                  <a:cubicBezTo>
                    <a:pt x="156629" y="513940"/>
                    <a:pt x="157296" y="513017"/>
                    <a:pt x="158315" y="511988"/>
                  </a:cubicBezTo>
                  <a:cubicBezTo>
                    <a:pt x="159334" y="510959"/>
                    <a:pt x="160734" y="509845"/>
                    <a:pt x="161849" y="509226"/>
                  </a:cubicBezTo>
                  <a:cubicBezTo>
                    <a:pt x="162973" y="508606"/>
                    <a:pt x="163821" y="508492"/>
                    <a:pt x="164554" y="507664"/>
                  </a:cubicBezTo>
                  <a:cubicBezTo>
                    <a:pt x="165287" y="506835"/>
                    <a:pt x="165906" y="505282"/>
                    <a:pt x="166754" y="503872"/>
                  </a:cubicBezTo>
                  <a:cubicBezTo>
                    <a:pt x="167602" y="502463"/>
                    <a:pt x="168688" y="501187"/>
                    <a:pt x="169764" y="500644"/>
                  </a:cubicBezTo>
                  <a:cubicBezTo>
                    <a:pt x="170850" y="500101"/>
                    <a:pt x="171926" y="500301"/>
                    <a:pt x="173612" y="501320"/>
                  </a:cubicBezTo>
                  <a:cubicBezTo>
                    <a:pt x="175298" y="502339"/>
                    <a:pt x="177574" y="504196"/>
                    <a:pt x="179832" y="505644"/>
                  </a:cubicBezTo>
                  <a:cubicBezTo>
                    <a:pt x="182089" y="507092"/>
                    <a:pt x="184337" y="508140"/>
                    <a:pt x="186671" y="507940"/>
                  </a:cubicBezTo>
                  <a:cubicBezTo>
                    <a:pt x="189004" y="507749"/>
                    <a:pt x="191443" y="506321"/>
                    <a:pt x="193643" y="504844"/>
                  </a:cubicBezTo>
                  <a:cubicBezTo>
                    <a:pt x="195844" y="503377"/>
                    <a:pt x="197815" y="501872"/>
                    <a:pt x="200796" y="500091"/>
                  </a:cubicBezTo>
                  <a:cubicBezTo>
                    <a:pt x="203768" y="498310"/>
                    <a:pt x="207750" y="496262"/>
                    <a:pt x="210303" y="495281"/>
                  </a:cubicBezTo>
                  <a:cubicBezTo>
                    <a:pt x="212855" y="494300"/>
                    <a:pt x="213970" y="494376"/>
                    <a:pt x="215151" y="494319"/>
                  </a:cubicBezTo>
                  <a:cubicBezTo>
                    <a:pt x="216332" y="494262"/>
                    <a:pt x="217560" y="494071"/>
                    <a:pt x="219618" y="492947"/>
                  </a:cubicBezTo>
                  <a:cubicBezTo>
                    <a:pt x="221666" y="491823"/>
                    <a:pt x="224523" y="489776"/>
                    <a:pt x="226066" y="488080"/>
                  </a:cubicBezTo>
                  <a:cubicBezTo>
                    <a:pt x="227609" y="486375"/>
                    <a:pt x="227838" y="485032"/>
                    <a:pt x="227476" y="483870"/>
                  </a:cubicBezTo>
                  <a:cubicBezTo>
                    <a:pt x="227104" y="482708"/>
                    <a:pt x="226142" y="481746"/>
                    <a:pt x="225647" y="480736"/>
                  </a:cubicBezTo>
                  <a:cubicBezTo>
                    <a:pt x="225142" y="479736"/>
                    <a:pt x="225104" y="478689"/>
                    <a:pt x="225257" y="477650"/>
                  </a:cubicBezTo>
                  <a:cubicBezTo>
                    <a:pt x="225409" y="476603"/>
                    <a:pt x="225762" y="475564"/>
                    <a:pt x="226105" y="474945"/>
                  </a:cubicBezTo>
                  <a:cubicBezTo>
                    <a:pt x="226457" y="474326"/>
                    <a:pt x="226800" y="474136"/>
                    <a:pt x="227685" y="474269"/>
                  </a:cubicBezTo>
                  <a:cubicBezTo>
                    <a:pt x="228571" y="474402"/>
                    <a:pt x="230000" y="474869"/>
                    <a:pt x="231162" y="475040"/>
                  </a:cubicBezTo>
                  <a:cubicBezTo>
                    <a:pt x="232324" y="475212"/>
                    <a:pt x="233210" y="475097"/>
                    <a:pt x="233848" y="475545"/>
                  </a:cubicBezTo>
                  <a:cubicBezTo>
                    <a:pt x="234487" y="475983"/>
                    <a:pt x="234867" y="476993"/>
                    <a:pt x="235686" y="477479"/>
                  </a:cubicBezTo>
                  <a:cubicBezTo>
                    <a:pt x="236496" y="477964"/>
                    <a:pt x="237735" y="477917"/>
                    <a:pt x="239411" y="476974"/>
                  </a:cubicBezTo>
                  <a:cubicBezTo>
                    <a:pt x="241087" y="476022"/>
                    <a:pt x="243221" y="474174"/>
                    <a:pt x="246717" y="471078"/>
                  </a:cubicBezTo>
                  <a:cubicBezTo>
                    <a:pt x="250212" y="467982"/>
                    <a:pt x="255079" y="463658"/>
                    <a:pt x="257908" y="461267"/>
                  </a:cubicBezTo>
                  <a:cubicBezTo>
                    <a:pt x="260728" y="458867"/>
                    <a:pt x="261499" y="458400"/>
                    <a:pt x="262061" y="458734"/>
                  </a:cubicBezTo>
                  <a:cubicBezTo>
                    <a:pt x="262623" y="459057"/>
                    <a:pt x="262966" y="460182"/>
                    <a:pt x="263738" y="461191"/>
                  </a:cubicBezTo>
                  <a:cubicBezTo>
                    <a:pt x="264509" y="462191"/>
                    <a:pt x="265709" y="463087"/>
                    <a:pt x="267024" y="463144"/>
                  </a:cubicBezTo>
                  <a:cubicBezTo>
                    <a:pt x="268338" y="463201"/>
                    <a:pt x="269767" y="462429"/>
                    <a:pt x="271396" y="461229"/>
                  </a:cubicBezTo>
                  <a:cubicBezTo>
                    <a:pt x="273015" y="460029"/>
                    <a:pt x="274834" y="458410"/>
                    <a:pt x="277187" y="455819"/>
                  </a:cubicBezTo>
                  <a:cubicBezTo>
                    <a:pt x="279540" y="453228"/>
                    <a:pt x="282445" y="449675"/>
                    <a:pt x="283778" y="447361"/>
                  </a:cubicBezTo>
                  <a:cubicBezTo>
                    <a:pt x="285112" y="445046"/>
                    <a:pt x="284883" y="443960"/>
                    <a:pt x="284321" y="443017"/>
                  </a:cubicBezTo>
                  <a:cubicBezTo>
                    <a:pt x="283759" y="442074"/>
                    <a:pt x="282873" y="441255"/>
                    <a:pt x="283607" y="439864"/>
                  </a:cubicBezTo>
                  <a:cubicBezTo>
                    <a:pt x="284341" y="438474"/>
                    <a:pt x="286703" y="436502"/>
                    <a:pt x="288341" y="434512"/>
                  </a:cubicBezTo>
                  <a:cubicBezTo>
                    <a:pt x="289979" y="432521"/>
                    <a:pt x="290912" y="430511"/>
                    <a:pt x="290560" y="429082"/>
                  </a:cubicBezTo>
                  <a:cubicBezTo>
                    <a:pt x="290208" y="427654"/>
                    <a:pt x="288589" y="426796"/>
                    <a:pt x="286855" y="425948"/>
                  </a:cubicBezTo>
                  <a:cubicBezTo>
                    <a:pt x="285121" y="425101"/>
                    <a:pt x="283264" y="424253"/>
                    <a:pt x="282569" y="423072"/>
                  </a:cubicBezTo>
                  <a:cubicBezTo>
                    <a:pt x="281873" y="421891"/>
                    <a:pt x="282330" y="420386"/>
                    <a:pt x="282873" y="419014"/>
                  </a:cubicBezTo>
                  <a:cubicBezTo>
                    <a:pt x="283416" y="417643"/>
                    <a:pt x="284035" y="416405"/>
                    <a:pt x="284188" y="415128"/>
                  </a:cubicBezTo>
                  <a:cubicBezTo>
                    <a:pt x="284341" y="413852"/>
                    <a:pt x="284035" y="412537"/>
                    <a:pt x="284435" y="411299"/>
                  </a:cubicBezTo>
                  <a:cubicBezTo>
                    <a:pt x="284835" y="410061"/>
                    <a:pt x="285960" y="408899"/>
                    <a:pt x="286426" y="407784"/>
                  </a:cubicBezTo>
                  <a:cubicBezTo>
                    <a:pt x="286893" y="406660"/>
                    <a:pt x="286693" y="405584"/>
                    <a:pt x="286560" y="404774"/>
                  </a:cubicBezTo>
                  <a:cubicBezTo>
                    <a:pt x="286426" y="403965"/>
                    <a:pt x="286350" y="403422"/>
                    <a:pt x="286931" y="401860"/>
                  </a:cubicBezTo>
                  <a:cubicBezTo>
                    <a:pt x="287512" y="400298"/>
                    <a:pt x="288741" y="397707"/>
                    <a:pt x="289408" y="395964"/>
                  </a:cubicBezTo>
                  <a:cubicBezTo>
                    <a:pt x="290065" y="394221"/>
                    <a:pt x="290141" y="393335"/>
                    <a:pt x="290855" y="391773"/>
                  </a:cubicBezTo>
                  <a:cubicBezTo>
                    <a:pt x="291570" y="390211"/>
                    <a:pt x="292922" y="387963"/>
                    <a:pt x="295285" y="384524"/>
                  </a:cubicBezTo>
                  <a:cubicBezTo>
                    <a:pt x="297637" y="381086"/>
                    <a:pt x="300999" y="376447"/>
                    <a:pt x="303209" y="372856"/>
                  </a:cubicBezTo>
                  <a:cubicBezTo>
                    <a:pt x="305410" y="369256"/>
                    <a:pt x="306457" y="366713"/>
                    <a:pt x="307191" y="364026"/>
                  </a:cubicBezTo>
                  <a:cubicBezTo>
                    <a:pt x="307924" y="361340"/>
                    <a:pt x="308353" y="358521"/>
                    <a:pt x="309105" y="356626"/>
                  </a:cubicBezTo>
                  <a:cubicBezTo>
                    <a:pt x="309858" y="354730"/>
                    <a:pt x="310944" y="353768"/>
                    <a:pt x="310724" y="352797"/>
                  </a:cubicBezTo>
                  <a:cubicBezTo>
                    <a:pt x="310515" y="351834"/>
                    <a:pt x="309001" y="350863"/>
                    <a:pt x="308324" y="349644"/>
                  </a:cubicBezTo>
                  <a:cubicBezTo>
                    <a:pt x="307648" y="348425"/>
                    <a:pt x="307800" y="346958"/>
                    <a:pt x="308886" y="343986"/>
                  </a:cubicBezTo>
                  <a:cubicBezTo>
                    <a:pt x="309962" y="341014"/>
                    <a:pt x="311982" y="336528"/>
                    <a:pt x="313982" y="333318"/>
                  </a:cubicBezTo>
                  <a:cubicBezTo>
                    <a:pt x="315992" y="330108"/>
                    <a:pt x="318002" y="328184"/>
                    <a:pt x="318506" y="326289"/>
                  </a:cubicBezTo>
                  <a:cubicBezTo>
                    <a:pt x="319011" y="324393"/>
                    <a:pt x="318002" y="322536"/>
                    <a:pt x="317535" y="321250"/>
                  </a:cubicBezTo>
                  <a:cubicBezTo>
                    <a:pt x="317068" y="319954"/>
                    <a:pt x="317144" y="319221"/>
                    <a:pt x="317516" y="318116"/>
                  </a:cubicBezTo>
                  <a:cubicBezTo>
                    <a:pt x="317878" y="317011"/>
                    <a:pt x="318535" y="315544"/>
                    <a:pt x="319240" y="314430"/>
                  </a:cubicBezTo>
                  <a:cubicBezTo>
                    <a:pt x="319935" y="313306"/>
                    <a:pt x="320669" y="312534"/>
                    <a:pt x="321631" y="311820"/>
                  </a:cubicBezTo>
                  <a:cubicBezTo>
                    <a:pt x="322602" y="311106"/>
                    <a:pt x="323793" y="310448"/>
                    <a:pt x="324412" y="309039"/>
                  </a:cubicBezTo>
                  <a:cubicBezTo>
                    <a:pt x="325031" y="307629"/>
                    <a:pt x="325069" y="305467"/>
                    <a:pt x="325422" y="303343"/>
                  </a:cubicBezTo>
                  <a:cubicBezTo>
                    <a:pt x="325765" y="301219"/>
                    <a:pt x="326422" y="299133"/>
                    <a:pt x="326393" y="297275"/>
                  </a:cubicBezTo>
                  <a:cubicBezTo>
                    <a:pt x="326355" y="295418"/>
                    <a:pt x="325622" y="293799"/>
                    <a:pt x="325307" y="292217"/>
                  </a:cubicBezTo>
                  <a:cubicBezTo>
                    <a:pt x="324993" y="290636"/>
                    <a:pt x="325117" y="289084"/>
                    <a:pt x="325593" y="288007"/>
                  </a:cubicBezTo>
                  <a:cubicBezTo>
                    <a:pt x="326079" y="286922"/>
                    <a:pt x="326926" y="286302"/>
                    <a:pt x="327079" y="285617"/>
                  </a:cubicBezTo>
                  <a:cubicBezTo>
                    <a:pt x="327231" y="284921"/>
                    <a:pt x="326689" y="284150"/>
                    <a:pt x="326183" y="282702"/>
                  </a:cubicBezTo>
                  <a:cubicBezTo>
                    <a:pt x="325679" y="281254"/>
                    <a:pt x="325212" y="279121"/>
                    <a:pt x="325316" y="277720"/>
                  </a:cubicBezTo>
                  <a:cubicBezTo>
                    <a:pt x="325412" y="276311"/>
                    <a:pt x="326069" y="275615"/>
                    <a:pt x="327945" y="275825"/>
                  </a:cubicBezTo>
                  <a:cubicBezTo>
                    <a:pt x="329822" y="276035"/>
                    <a:pt x="332908" y="277159"/>
                    <a:pt x="335175" y="278025"/>
                  </a:cubicBezTo>
                  <a:cubicBezTo>
                    <a:pt x="337433" y="278892"/>
                    <a:pt x="338862" y="279511"/>
                    <a:pt x="340328" y="280940"/>
                  </a:cubicBezTo>
                  <a:cubicBezTo>
                    <a:pt x="341795" y="282369"/>
                    <a:pt x="343310" y="284607"/>
                    <a:pt x="344605" y="286579"/>
                  </a:cubicBezTo>
                  <a:cubicBezTo>
                    <a:pt x="345900" y="288550"/>
                    <a:pt x="346977" y="290246"/>
                    <a:pt x="349167" y="291141"/>
                  </a:cubicBezTo>
                  <a:cubicBezTo>
                    <a:pt x="351349" y="292027"/>
                    <a:pt x="354634" y="292103"/>
                    <a:pt x="357016" y="292322"/>
                  </a:cubicBezTo>
                  <a:cubicBezTo>
                    <a:pt x="359397" y="292532"/>
                    <a:pt x="360854" y="292884"/>
                    <a:pt x="362445" y="293208"/>
                  </a:cubicBezTo>
                  <a:cubicBezTo>
                    <a:pt x="364026" y="293542"/>
                    <a:pt x="365731" y="293846"/>
                    <a:pt x="366855" y="293961"/>
                  </a:cubicBezTo>
                  <a:cubicBezTo>
                    <a:pt x="367979" y="294075"/>
                    <a:pt x="368522" y="293999"/>
                    <a:pt x="369989" y="292341"/>
                  </a:cubicBezTo>
                  <a:cubicBezTo>
                    <a:pt x="371456" y="290674"/>
                    <a:pt x="373856" y="287427"/>
                    <a:pt x="375266" y="284817"/>
                  </a:cubicBezTo>
                  <a:cubicBezTo>
                    <a:pt x="376676" y="282207"/>
                    <a:pt x="377104" y="280235"/>
                    <a:pt x="377256" y="278463"/>
                  </a:cubicBezTo>
                  <a:cubicBezTo>
                    <a:pt x="377409" y="276682"/>
                    <a:pt x="377295" y="275101"/>
                    <a:pt x="377647" y="273558"/>
                  </a:cubicBezTo>
                  <a:cubicBezTo>
                    <a:pt x="377990" y="272015"/>
                    <a:pt x="378809" y="270501"/>
                    <a:pt x="379248" y="268729"/>
                  </a:cubicBezTo>
                  <a:cubicBezTo>
                    <a:pt x="379695" y="266957"/>
                    <a:pt x="379771" y="264900"/>
                    <a:pt x="379847" y="262757"/>
                  </a:cubicBezTo>
                  <a:cubicBezTo>
                    <a:pt x="379924" y="260614"/>
                    <a:pt x="380000" y="258366"/>
                    <a:pt x="380733" y="256708"/>
                  </a:cubicBezTo>
                  <a:cubicBezTo>
                    <a:pt x="381467" y="255041"/>
                    <a:pt x="382857" y="253965"/>
                    <a:pt x="383829" y="252574"/>
                  </a:cubicBezTo>
                  <a:cubicBezTo>
                    <a:pt x="384791" y="251184"/>
                    <a:pt x="385334" y="249479"/>
                    <a:pt x="385296" y="248050"/>
                  </a:cubicBezTo>
                  <a:cubicBezTo>
                    <a:pt x="385258" y="246621"/>
                    <a:pt x="384638" y="245459"/>
                    <a:pt x="384486" y="244126"/>
                  </a:cubicBezTo>
                  <a:cubicBezTo>
                    <a:pt x="384324" y="242792"/>
                    <a:pt x="384638" y="241287"/>
                    <a:pt x="384886" y="239802"/>
                  </a:cubicBezTo>
                  <a:cubicBezTo>
                    <a:pt x="385134" y="238316"/>
                    <a:pt x="385334" y="236849"/>
                    <a:pt x="385544" y="235591"/>
                  </a:cubicBezTo>
                  <a:cubicBezTo>
                    <a:pt x="385753" y="234334"/>
                    <a:pt x="385991" y="233286"/>
                    <a:pt x="386572" y="232343"/>
                  </a:cubicBezTo>
                  <a:cubicBezTo>
                    <a:pt x="387153" y="231391"/>
                    <a:pt x="388077" y="230543"/>
                    <a:pt x="388696" y="229353"/>
                  </a:cubicBezTo>
                  <a:cubicBezTo>
                    <a:pt x="389315" y="228152"/>
                    <a:pt x="389620" y="226609"/>
                    <a:pt x="389935" y="225485"/>
                  </a:cubicBezTo>
                  <a:cubicBezTo>
                    <a:pt x="390239" y="224361"/>
                    <a:pt x="390553" y="223676"/>
                    <a:pt x="391535" y="223752"/>
                  </a:cubicBezTo>
                  <a:cubicBezTo>
                    <a:pt x="392516" y="223828"/>
                    <a:pt x="394183" y="224676"/>
                    <a:pt x="396592" y="226162"/>
                  </a:cubicBezTo>
                  <a:cubicBezTo>
                    <a:pt x="399002" y="227648"/>
                    <a:pt x="402174" y="229781"/>
                    <a:pt x="404145" y="230743"/>
                  </a:cubicBezTo>
                  <a:cubicBezTo>
                    <a:pt x="406117" y="231705"/>
                    <a:pt x="406889" y="231515"/>
                    <a:pt x="407784" y="228924"/>
                  </a:cubicBezTo>
                  <a:cubicBezTo>
                    <a:pt x="408670" y="226333"/>
                    <a:pt x="409680" y="221351"/>
                    <a:pt x="410585" y="217875"/>
                  </a:cubicBezTo>
                  <a:cubicBezTo>
                    <a:pt x="411490" y="214398"/>
                    <a:pt x="412309" y="212427"/>
                    <a:pt x="413080" y="210664"/>
                  </a:cubicBezTo>
                  <a:cubicBezTo>
                    <a:pt x="413852" y="208912"/>
                    <a:pt x="414585" y="207359"/>
                    <a:pt x="415299" y="206416"/>
                  </a:cubicBezTo>
                  <a:cubicBezTo>
                    <a:pt x="416014" y="205464"/>
                    <a:pt x="416709" y="205121"/>
                    <a:pt x="417157" y="205083"/>
                  </a:cubicBezTo>
                  <a:cubicBezTo>
                    <a:pt x="417604" y="205045"/>
                    <a:pt x="417795" y="205311"/>
                    <a:pt x="418510" y="205273"/>
                  </a:cubicBezTo>
                  <a:cubicBezTo>
                    <a:pt x="419224" y="205235"/>
                    <a:pt x="420462" y="204892"/>
                    <a:pt x="421291" y="204292"/>
                  </a:cubicBezTo>
                  <a:cubicBezTo>
                    <a:pt x="422119" y="203692"/>
                    <a:pt x="422548" y="202844"/>
                    <a:pt x="423167" y="201511"/>
                  </a:cubicBezTo>
                  <a:cubicBezTo>
                    <a:pt x="423786" y="200177"/>
                    <a:pt x="424596" y="198368"/>
                    <a:pt x="425682" y="197129"/>
                  </a:cubicBezTo>
                  <a:cubicBezTo>
                    <a:pt x="426767" y="195891"/>
                    <a:pt x="428111" y="195234"/>
                    <a:pt x="429349" y="194158"/>
                  </a:cubicBezTo>
                  <a:cubicBezTo>
                    <a:pt x="430587" y="193072"/>
                    <a:pt x="431711" y="191567"/>
                    <a:pt x="432502" y="190157"/>
                  </a:cubicBezTo>
                  <a:cubicBezTo>
                    <a:pt x="433292" y="188747"/>
                    <a:pt x="433749" y="187433"/>
                    <a:pt x="433740" y="186642"/>
                  </a:cubicBezTo>
                  <a:cubicBezTo>
                    <a:pt x="433721" y="185852"/>
                    <a:pt x="433216" y="185576"/>
                    <a:pt x="432949" y="185004"/>
                  </a:cubicBezTo>
                  <a:cubicBezTo>
                    <a:pt x="432683" y="184423"/>
                    <a:pt x="432635" y="183528"/>
                    <a:pt x="433330" y="181794"/>
                  </a:cubicBezTo>
                  <a:cubicBezTo>
                    <a:pt x="434026" y="180061"/>
                    <a:pt x="435455" y="177470"/>
                    <a:pt x="436969" y="175146"/>
                  </a:cubicBezTo>
                  <a:cubicBezTo>
                    <a:pt x="438474" y="172831"/>
                    <a:pt x="440055" y="170774"/>
                    <a:pt x="441084" y="169059"/>
                  </a:cubicBezTo>
                  <a:cubicBezTo>
                    <a:pt x="442103" y="167335"/>
                    <a:pt x="442570" y="165945"/>
                    <a:pt x="443112" y="164783"/>
                  </a:cubicBezTo>
                  <a:cubicBezTo>
                    <a:pt x="443655" y="163621"/>
                    <a:pt x="444274" y="162697"/>
                    <a:pt x="443789" y="161611"/>
                  </a:cubicBezTo>
                  <a:cubicBezTo>
                    <a:pt x="443303" y="160525"/>
                    <a:pt x="441722" y="159296"/>
                    <a:pt x="441084" y="158039"/>
                  </a:cubicBezTo>
                  <a:cubicBezTo>
                    <a:pt x="440446" y="156782"/>
                    <a:pt x="440750" y="155505"/>
                    <a:pt x="441426" y="154334"/>
                  </a:cubicBezTo>
                  <a:cubicBezTo>
                    <a:pt x="442103" y="153153"/>
                    <a:pt x="443141" y="152076"/>
                    <a:pt x="443227" y="151124"/>
                  </a:cubicBezTo>
                  <a:cubicBezTo>
                    <a:pt x="443303" y="150171"/>
                    <a:pt x="442417" y="149362"/>
                    <a:pt x="441874" y="148819"/>
                  </a:cubicBezTo>
                  <a:cubicBezTo>
                    <a:pt x="441332" y="148276"/>
                    <a:pt x="441141" y="148009"/>
                    <a:pt x="441912" y="146695"/>
                  </a:cubicBezTo>
                  <a:cubicBezTo>
                    <a:pt x="442684" y="145380"/>
                    <a:pt x="444427" y="143027"/>
                    <a:pt x="445446" y="140932"/>
                  </a:cubicBezTo>
                  <a:cubicBezTo>
                    <a:pt x="446465" y="138846"/>
                    <a:pt x="446779" y="137027"/>
                    <a:pt x="446475" y="135503"/>
                  </a:cubicBezTo>
                  <a:cubicBezTo>
                    <a:pt x="446160" y="133979"/>
                    <a:pt x="445237" y="132740"/>
                    <a:pt x="444789" y="131350"/>
                  </a:cubicBezTo>
                  <a:cubicBezTo>
                    <a:pt x="444341" y="129959"/>
                    <a:pt x="444379" y="128407"/>
                    <a:pt x="444074" y="127330"/>
                  </a:cubicBezTo>
                  <a:cubicBezTo>
                    <a:pt x="443760" y="126244"/>
                    <a:pt x="443112" y="125625"/>
                    <a:pt x="442722" y="124396"/>
                  </a:cubicBezTo>
                  <a:cubicBezTo>
                    <a:pt x="442341" y="123158"/>
                    <a:pt x="442217" y="121301"/>
                    <a:pt x="442236" y="120129"/>
                  </a:cubicBezTo>
                  <a:cubicBezTo>
                    <a:pt x="442255" y="118948"/>
                    <a:pt x="442408" y="118443"/>
                    <a:pt x="442484" y="118196"/>
                  </a:cubicBezTo>
                  <a:cubicBezTo>
                    <a:pt x="442560" y="117948"/>
                    <a:pt x="442560" y="117948"/>
                    <a:pt x="445484" y="119463"/>
                  </a:cubicBezTo>
                  <a:cubicBezTo>
                    <a:pt x="448399" y="120987"/>
                    <a:pt x="454238" y="124025"/>
                    <a:pt x="463867" y="128864"/>
                  </a:cubicBezTo>
                  <a:cubicBezTo>
                    <a:pt x="473497" y="133702"/>
                    <a:pt x="486908" y="140351"/>
                    <a:pt x="494814" y="144361"/>
                  </a:cubicBezTo>
                  <a:cubicBezTo>
                    <a:pt x="502720" y="148361"/>
                    <a:pt x="505120" y="149714"/>
                    <a:pt x="506606" y="150562"/>
                  </a:cubicBezTo>
                  <a:cubicBezTo>
                    <a:pt x="508092" y="151410"/>
                    <a:pt x="508673" y="151762"/>
                    <a:pt x="509063" y="151743"/>
                  </a:cubicBezTo>
                  <a:cubicBezTo>
                    <a:pt x="509454" y="151724"/>
                    <a:pt x="509645" y="151333"/>
                    <a:pt x="510606" y="146352"/>
                  </a:cubicBezTo>
                  <a:cubicBezTo>
                    <a:pt x="511578" y="141370"/>
                    <a:pt x="513311" y="131778"/>
                    <a:pt x="514245" y="126654"/>
                  </a:cubicBezTo>
                  <a:cubicBezTo>
                    <a:pt x="514674" y="124273"/>
                    <a:pt x="514931" y="122854"/>
                    <a:pt x="515036" y="121958"/>
                  </a:cubicBezTo>
                  <a:cubicBezTo>
                    <a:pt x="515160" y="120929"/>
                    <a:pt x="515083" y="120587"/>
                    <a:pt x="514836" y="120272"/>
                  </a:cubicBezTo>
                  <a:cubicBezTo>
                    <a:pt x="514388" y="119672"/>
                    <a:pt x="513388" y="119129"/>
                    <a:pt x="512711" y="118072"/>
                  </a:cubicBezTo>
                  <a:cubicBezTo>
                    <a:pt x="512035" y="117005"/>
                    <a:pt x="511683" y="115424"/>
                    <a:pt x="511435" y="113662"/>
                  </a:cubicBezTo>
                  <a:cubicBezTo>
                    <a:pt x="511188" y="111900"/>
                    <a:pt x="511026" y="109966"/>
                    <a:pt x="510292" y="108652"/>
                  </a:cubicBezTo>
                  <a:cubicBezTo>
                    <a:pt x="509559" y="107337"/>
                    <a:pt x="508244" y="106642"/>
                    <a:pt x="506797" y="106232"/>
                  </a:cubicBezTo>
                  <a:cubicBezTo>
                    <a:pt x="505349" y="105823"/>
                    <a:pt x="503758" y="105709"/>
                    <a:pt x="503377" y="105366"/>
                  </a:cubicBezTo>
                  <a:cubicBezTo>
                    <a:pt x="502986" y="105013"/>
                    <a:pt x="503796" y="104442"/>
                    <a:pt x="504072" y="103765"/>
                  </a:cubicBezTo>
                  <a:cubicBezTo>
                    <a:pt x="504339" y="103089"/>
                    <a:pt x="504072" y="102318"/>
                    <a:pt x="503663" y="101641"/>
                  </a:cubicBezTo>
                  <a:cubicBezTo>
                    <a:pt x="503253" y="100965"/>
                    <a:pt x="502710" y="100384"/>
                    <a:pt x="502577" y="99632"/>
                  </a:cubicBezTo>
                  <a:cubicBezTo>
                    <a:pt x="502443" y="98879"/>
                    <a:pt x="502710" y="97946"/>
                    <a:pt x="502482" y="97193"/>
                  </a:cubicBezTo>
                  <a:cubicBezTo>
                    <a:pt x="502253" y="96441"/>
                    <a:pt x="501510" y="95860"/>
                    <a:pt x="500777" y="95841"/>
                  </a:cubicBezTo>
                  <a:cubicBezTo>
                    <a:pt x="500044" y="95821"/>
                    <a:pt x="499310" y="96364"/>
                    <a:pt x="498482" y="96364"/>
                  </a:cubicBezTo>
                  <a:cubicBezTo>
                    <a:pt x="497652" y="96364"/>
                    <a:pt x="496719" y="95821"/>
                    <a:pt x="496262" y="95279"/>
                  </a:cubicBezTo>
                  <a:cubicBezTo>
                    <a:pt x="495795" y="94736"/>
                    <a:pt x="495795" y="94193"/>
                    <a:pt x="495605" y="93726"/>
                  </a:cubicBezTo>
                  <a:cubicBezTo>
                    <a:pt x="495414" y="93259"/>
                    <a:pt x="495024" y="92878"/>
                    <a:pt x="494157" y="92564"/>
                  </a:cubicBezTo>
                  <a:cubicBezTo>
                    <a:pt x="493290" y="92250"/>
                    <a:pt x="491928" y="92021"/>
                    <a:pt x="491833" y="91440"/>
                  </a:cubicBezTo>
                  <a:cubicBezTo>
                    <a:pt x="491738" y="90859"/>
                    <a:pt x="492890" y="89935"/>
                    <a:pt x="493633" y="88621"/>
                  </a:cubicBezTo>
                  <a:cubicBezTo>
                    <a:pt x="494367" y="87306"/>
                    <a:pt x="494671" y="85601"/>
                    <a:pt x="494271" y="84334"/>
                  </a:cubicBezTo>
                  <a:cubicBezTo>
                    <a:pt x="493861" y="83058"/>
                    <a:pt x="492747" y="82210"/>
                    <a:pt x="491023" y="82210"/>
                  </a:cubicBezTo>
                  <a:cubicBezTo>
                    <a:pt x="489299" y="82210"/>
                    <a:pt x="486985" y="83058"/>
                    <a:pt x="484784" y="83696"/>
                  </a:cubicBezTo>
                  <a:cubicBezTo>
                    <a:pt x="482584" y="84334"/>
                    <a:pt x="480488" y="84754"/>
                    <a:pt x="479232" y="84839"/>
                  </a:cubicBezTo>
                  <a:cubicBezTo>
                    <a:pt x="477974" y="84915"/>
                    <a:pt x="477546" y="84649"/>
                    <a:pt x="476774" y="84839"/>
                  </a:cubicBezTo>
                  <a:cubicBezTo>
                    <a:pt x="476002" y="85030"/>
                    <a:pt x="474878" y="85687"/>
                    <a:pt x="473678" y="85401"/>
                  </a:cubicBezTo>
                  <a:cubicBezTo>
                    <a:pt x="472478" y="85106"/>
                    <a:pt x="471202" y="83877"/>
                    <a:pt x="469192" y="82506"/>
                  </a:cubicBezTo>
                  <a:cubicBezTo>
                    <a:pt x="467182" y="81134"/>
                    <a:pt x="464439" y="79620"/>
                    <a:pt x="461810" y="78734"/>
                  </a:cubicBezTo>
                  <a:cubicBezTo>
                    <a:pt x="459181" y="77838"/>
                    <a:pt x="456667" y="77572"/>
                    <a:pt x="454657" y="77572"/>
                  </a:cubicBezTo>
                  <a:cubicBezTo>
                    <a:pt x="453933" y="77553"/>
                    <a:pt x="453276" y="77581"/>
                    <a:pt x="452676" y="77667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0384175E-9904-79F5-5199-1E75A4C32AD9}"/>
                </a:ext>
              </a:extLst>
            </p:cNvPr>
            <p:cNvSpPr/>
            <p:nvPr/>
          </p:nvSpPr>
          <p:spPr>
            <a:xfrm>
              <a:off x="5985686" y="2579633"/>
              <a:ext cx="769518" cy="517459"/>
            </a:xfrm>
            <a:custGeom>
              <a:avLst/>
              <a:gdLst>
                <a:gd name="connsiteX0" fmla="*/ 585702 w 686206"/>
                <a:gd name="connsiteY0" fmla="*/ 339927 h 461436"/>
                <a:gd name="connsiteX1" fmla="*/ 588378 w 686206"/>
                <a:gd name="connsiteY1" fmla="*/ 329763 h 461436"/>
                <a:gd name="connsiteX2" fmla="*/ 596732 w 686206"/>
                <a:gd name="connsiteY2" fmla="*/ 319229 h 461436"/>
                <a:gd name="connsiteX3" fmla="*/ 608009 w 686206"/>
                <a:gd name="connsiteY3" fmla="*/ 314304 h 461436"/>
                <a:gd name="connsiteX4" fmla="*/ 620487 w 686206"/>
                <a:gd name="connsiteY4" fmla="*/ 314419 h 461436"/>
                <a:gd name="connsiteX5" fmla="*/ 626383 w 686206"/>
                <a:gd name="connsiteY5" fmla="*/ 314695 h 461436"/>
                <a:gd name="connsiteX6" fmla="*/ 628574 w 686206"/>
                <a:gd name="connsiteY6" fmla="*/ 311733 h 461436"/>
                <a:gd name="connsiteX7" fmla="*/ 632003 w 686206"/>
                <a:gd name="connsiteY7" fmla="*/ 307370 h 461436"/>
                <a:gd name="connsiteX8" fmla="*/ 635937 w 686206"/>
                <a:gd name="connsiteY8" fmla="*/ 306351 h 461436"/>
                <a:gd name="connsiteX9" fmla="*/ 640299 w 686206"/>
                <a:gd name="connsiteY9" fmla="*/ 305399 h 461436"/>
                <a:gd name="connsiteX10" fmla="*/ 644823 w 686206"/>
                <a:gd name="connsiteY10" fmla="*/ 300931 h 461436"/>
                <a:gd name="connsiteX11" fmla="*/ 649119 w 686206"/>
                <a:gd name="connsiteY11" fmla="*/ 297578 h 461436"/>
                <a:gd name="connsiteX12" fmla="*/ 651081 w 686206"/>
                <a:gd name="connsiteY12" fmla="*/ 293740 h 461436"/>
                <a:gd name="connsiteX13" fmla="*/ 650043 w 686206"/>
                <a:gd name="connsiteY13" fmla="*/ 288568 h 461436"/>
                <a:gd name="connsiteX14" fmla="*/ 650491 w 686206"/>
                <a:gd name="connsiteY14" fmla="*/ 284567 h 461436"/>
                <a:gd name="connsiteX15" fmla="*/ 653720 w 686206"/>
                <a:gd name="connsiteY15" fmla="*/ 282062 h 461436"/>
                <a:gd name="connsiteX16" fmla="*/ 655730 w 686206"/>
                <a:gd name="connsiteY16" fmla="*/ 279062 h 461436"/>
                <a:gd name="connsiteX17" fmla="*/ 656863 w 686206"/>
                <a:gd name="connsiteY17" fmla="*/ 276147 h 461436"/>
                <a:gd name="connsiteX18" fmla="*/ 660454 w 686206"/>
                <a:gd name="connsiteY18" fmla="*/ 272461 h 461436"/>
                <a:gd name="connsiteX19" fmla="*/ 664416 w 686206"/>
                <a:gd name="connsiteY19" fmla="*/ 268413 h 461436"/>
                <a:gd name="connsiteX20" fmla="*/ 668102 w 686206"/>
                <a:gd name="connsiteY20" fmla="*/ 265022 h 461436"/>
                <a:gd name="connsiteX21" fmla="*/ 672760 w 686206"/>
                <a:gd name="connsiteY21" fmla="*/ 261222 h 461436"/>
                <a:gd name="connsiteX22" fmla="*/ 675494 w 686206"/>
                <a:gd name="connsiteY22" fmla="*/ 256526 h 461436"/>
                <a:gd name="connsiteX23" fmla="*/ 676894 w 686206"/>
                <a:gd name="connsiteY23" fmla="*/ 253944 h 461436"/>
                <a:gd name="connsiteX24" fmla="*/ 679895 w 686206"/>
                <a:gd name="connsiteY24" fmla="*/ 252954 h 461436"/>
                <a:gd name="connsiteX25" fmla="*/ 683038 w 686206"/>
                <a:gd name="connsiteY25" fmla="*/ 250620 h 461436"/>
                <a:gd name="connsiteX26" fmla="*/ 685933 w 686206"/>
                <a:gd name="connsiteY26" fmla="*/ 248067 h 461436"/>
                <a:gd name="connsiteX27" fmla="*/ 685343 w 686206"/>
                <a:gd name="connsiteY27" fmla="*/ 244248 h 461436"/>
                <a:gd name="connsiteX28" fmla="*/ 681457 w 686206"/>
                <a:gd name="connsiteY28" fmla="*/ 241286 h 461436"/>
                <a:gd name="connsiteX29" fmla="*/ 677142 w 686206"/>
                <a:gd name="connsiteY29" fmla="*/ 237647 h 461436"/>
                <a:gd name="connsiteX30" fmla="*/ 672646 w 686206"/>
                <a:gd name="connsiteY30" fmla="*/ 236085 h 461436"/>
                <a:gd name="connsiteX31" fmla="*/ 668084 w 686206"/>
                <a:gd name="connsiteY31" fmla="*/ 232894 h 461436"/>
                <a:gd name="connsiteX32" fmla="*/ 664216 w 686206"/>
                <a:gd name="connsiteY32" fmla="*/ 228713 h 461436"/>
                <a:gd name="connsiteX33" fmla="*/ 659987 w 686206"/>
                <a:gd name="connsiteY33" fmla="*/ 227408 h 461436"/>
                <a:gd name="connsiteX34" fmla="*/ 656663 w 686206"/>
                <a:gd name="connsiteY34" fmla="*/ 226093 h 461436"/>
                <a:gd name="connsiteX35" fmla="*/ 653386 w 686206"/>
                <a:gd name="connsiteY35" fmla="*/ 221398 h 461436"/>
                <a:gd name="connsiteX36" fmla="*/ 649595 w 686206"/>
                <a:gd name="connsiteY36" fmla="*/ 217083 h 461436"/>
                <a:gd name="connsiteX37" fmla="*/ 645100 w 686206"/>
                <a:gd name="connsiteY37" fmla="*/ 216359 h 461436"/>
                <a:gd name="connsiteX38" fmla="*/ 641099 w 686206"/>
                <a:gd name="connsiteY38" fmla="*/ 216625 h 461436"/>
                <a:gd name="connsiteX39" fmla="*/ 637775 w 686206"/>
                <a:gd name="connsiteY39" fmla="*/ 213168 h 461436"/>
                <a:gd name="connsiteX40" fmla="*/ 636375 w 686206"/>
                <a:gd name="connsiteY40" fmla="*/ 205643 h 461436"/>
                <a:gd name="connsiteX41" fmla="*/ 633756 w 686206"/>
                <a:gd name="connsiteY41" fmla="*/ 200852 h 461436"/>
                <a:gd name="connsiteX42" fmla="*/ 629841 w 686206"/>
                <a:gd name="connsiteY42" fmla="*/ 197852 h 461436"/>
                <a:gd name="connsiteX43" fmla="*/ 625526 w 686206"/>
                <a:gd name="connsiteY43" fmla="*/ 196566 h 461436"/>
                <a:gd name="connsiteX44" fmla="*/ 622449 w 686206"/>
                <a:gd name="connsiteY44" fmla="*/ 198461 h 461436"/>
                <a:gd name="connsiteX45" fmla="*/ 619287 w 686206"/>
                <a:gd name="connsiteY45" fmla="*/ 198395 h 461436"/>
                <a:gd name="connsiteX46" fmla="*/ 617868 w 686206"/>
                <a:gd name="connsiteY46" fmla="*/ 195728 h 461436"/>
                <a:gd name="connsiteX47" fmla="*/ 617801 w 686206"/>
                <a:gd name="connsiteY47" fmla="*/ 192794 h 461436"/>
                <a:gd name="connsiteX48" fmla="*/ 616877 w 686206"/>
                <a:gd name="connsiteY48" fmla="*/ 190013 h 461436"/>
                <a:gd name="connsiteX49" fmla="*/ 617239 w 686206"/>
                <a:gd name="connsiteY49" fmla="*/ 187869 h 461436"/>
                <a:gd name="connsiteX50" fmla="*/ 617534 w 686206"/>
                <a:gd name="connsiteY50" fmla="*/ 185698 h 461436"/>
                <a:gd name="connsiteX51" fmla="*/ 616334 w 686206"/>
                <a:gd name="connsiteY51" fmla="*/ 183459 h 461436"/>
                <a:gd name="connsiteX52" fmla="*/ 615249 w 686206"/>
                <a:gd name="connsiteY52" fmla="*/ 180002 h 461436"/>
                <a:gd name="connsiteX53" fmla="*/ 613896 w 686206"/>
                <a:gd name="connsiteY53" fmla="*/ 175735 h 461436"/>
                <a:gd name="connsiteX54" fmla="*/ 613400 w 686206"/>
                <a:gd name="connsiteY54" fmla="*/ 172658 h 461436"/>
                <a:gd name="connsiteX55" fmla="*/ 616277 w 686206"/>
                <a:gd name="connsiteY55" fmla="*/ 171191 h 461436"/>
                <a:gd name="connsiteX56" fmla="*/ 619125 w 686206"/>
                <a:gd name="connsiteY56" fmla="*/ 169019 h 461436"/>
                <a:gd name="connsiteX57" fmla="*/ 620477 w 686206"/>
                <a:gd name="connsiteY57" fmla="*/ 162695 h 461436"/>
                <a:gd name="connsiteX58" fmla="*/ 620068 w 686206"/>
                <a:gd name="connsiteY58" fmla="*/ 158894 h 461436"/>
                <a:gd name="connsiteX59" fmla="*/ 621582 w 686206"/>
                <a:gd name="connsiteY59" fmla="*/ 156027 h 461436"/>
                <a:gd name="connsiteX60" fmla="*/ 620811 w 686206"/>
                <a:gd name="connsiteY60" fmla="*/ 151751 h 461436"/>
                <a:gd name="connsiteX61" fmla="*/ 616544 w 686206"/>
                <a:gd name="connsiteY61" fmla="*/ 147931 h 461436"/>
                <a:gd name="connsiteX62" fmla="*/ 612362 w 686206"/>
                <a:gd name="connsiteY62" fmla="*/ 143502 h 461436"/>
                <a:gd name="connsiteX63" fmla="*/ 609543 w 686206"/>
                <a:gd name="connsiteY63" fmla="*/ 139682 h 461436"/>
                <a:gd name="connsiteX64" fmla="*/ 612114 w 686206"/>
                <a:gd name="connsiteY64" fmla="*/ 136406 h 461436"/>
                <a:gd name="connsiteX65" fmla="*/ 617315 w 686206"/>
                <a:gd name="connsiteY65" fmla="*/ 132291 h 461436"/>
                <a:gd name="connsiteX66" fmla="*/ 619782 w 686206"/>
                <a:gd name="connsiteY66" fmla="*/ 128291 h 461436"/>
                <a:gd name="connsiteX67" fmla="*/ 621182 w 686206"/>
                <a:gd name="connsiteY67" fmla="*/ 124452 h 461436"/>
                <a:gd name="connsiteX68" fmla="*/ 623554 w 686206"/>
                <a:gd name="connsiteY68" fmla="*/ 120794 h 461436"/>
                <a:gd name="connsiteX69" fmla="*/ 622964 w 686206"/>
                <a:gd name="connsiteY69" fmla="*/ 118261 h 461436"/>
                <a:gd name="connsiteX70" fmla="*/ 623211 w 686206"/>
                <a:gd name="connsiteY70" fmla="*/ 115346 h 461436"/>
                <a:gd name="connsiteX71" fmla="*/ 627688 w 686206"/>
                <a:gd name="connsiteY71" fmla="*/ 107907 h 461436"/>
                <a:gd name="connsiteX72" fmla="*/ 629812 w 686206"/>
                <a:gd name="connsiteY72" fmla="*/ 101125 h 461436"/>
                <a:gd name="connsiteX73" fmla="*/ 628955 w 686206"/>
                <a:gd name="connsiteY73" fmla="*/ 96334 h 461436"/>
                <a:gd name="connsiteX74" fmla="*/ 630669 w 686206"/>
                <a:gd name="connsiteY74" fmla="*/ 91200 h 461436"/>
                <a:gd name="connsiteX75" fmla="*/ 634394 w 686206"/>
                <a:gd name="connsiteY75" fmla="*/ 83314 h 461436"/>
                <a:gd name="connsiteX76" fmla="*/ 636089 w 686206"/>
                <a:gd name="connsiteY76" fmla="*/ 79313 h 461436"/>
                <a:gd name="connsiteX77" fmla="*/ 639166 w 686206"/>
                <a:gd name="connsiteY77" fmla="*/ 77370 h 461436"/>
                <a:gd name="connsiteX78" fmla="*/ 642918 w 686206"/>
                <a:gd name="connsiteY78" fmla="*/ 75084 h 461436"/>
                <a:gd name="connsiteX79" fmla="*/ 644700 w 686206"/>
                <a:gd name="connsiteY79" fmla="*/ 73979 h 461436"/>
                <a:gd name="connsiteX80" fmla="*/ 644214 w 686206"/>
                <a:gd name="connsiteY80" fmla="*/ 73122 h 461436"/>
                <a:gd name="connsiteX81" fmla="*/ 641795 w 686206"/>
                <a:gd name="connsiteY81" fmla="*/ 70702 h 461436"/>
                <a:gd name="connsiteX82" fmla="*/ 637794 w 686206"/>
                <a:gd name="connsiteY82" fmla="*/ 68207 h 461436"/>
                <a:gd name="connsiteX83" fmla="*/ 635403 w 686206"/>
                <a:gd name="connsiteY83" fmla="*/ 64645 h 461436"/>
                <a:gd name="connsiteX84" fmla="*/ 633250 w 686206"/>
                <a:gd name="connsiteY84" fmla="*/ 64463 h 461436"/>
                <a:gd name="connsiteX85" fmla="*/ 629955 w 686206"/>
                <a:gd name="connsiteY85" fmla="*/ 65740 h 461436"/>
                <a:gd name="connsiteX86" fmla="*/ 626107 w 686206"/>
                <a:gd name="connsiteY86" fmla="*/ 65321 h 461436"/>
                <a:gd name="connsiteX87" fmla="*/ 621821 w 686206"/>
                <a:gd name="connsiteY87" fmla="*/ 64959 h 461436"/>
                <a:gd name="connsiteX88" fmla="*/ 619192 w 686206"/>
                <a:gd name="connsiteY88" fmla="*/ 65378 h 461436"/>
                <a:gd name="connsiteX89" fmla="*/ 615325 w 686206"/>
                <a:gd name="connsiteY89" fmla="*/ 63016 h 461436"/>
                <a:gd name="connsiteX90" fmla="*/ 611067 w 686206"/>
                <a:gd name="connsiteY90" fmla="*/ 62940 h 461436"/>
                <a:gd name="connsiteX91" fmla="*/ 607428 w 686206"/>
                <a:gd name="connsiteY91" fmla="*/ 63016 h 461436"/>
                <a:gd name="connsiteX92" fmla="*/ 605895 w 686206"/>
                <a:gd name="connsiteY92" fmla="*/ 60854 h 461436"/>
                <a:gd name="connsiteX93" fmla="*/ 602856 w 686206"/>
                <a:gd name="connsiteY93" fmla="*/ 58206 h 461436"/>
                <a:gd name="connsiteX94" fmla="*/ 600961 w 686206"/>
                <a:gd name="connsiteY94" fmla="*/ 54900 h 461436"/>
                <a:gd name="connsiteX95" fmla="*/ 598494 w 686206"/>
                <a:gd name="connsiteY95" fmla="*/ 52148 h 461436"/>
                <a:gd name="connsiteX96" fmla="*/ 595065 w 686206"/>
                <a:gd name="connsiteY96" fmla="*/ 49338 h 461436"/>
                <a:gd name="connsiteX97" fmla="*/ 594932 w 686206"/>
                <a:gd name="connsiteY97" fmla="*/ 46166 h 461436"/>
                <a:gd name="connsiteX98" fmla="*/ 595036 w 686206"/>
                <a:gd name="connsiteY98" fmla="*/ 42423 h 461436"/>
                <a:gd name="connsiteX99" fmla="*/ 593370 w 686206"/>
                <a:gd name="connsiteY99" fmla="*/ 38156 h 461436"/>
                <a:gd name="connsiteX100" fmla="*/ 590588 w 686206"/>
                <a:gd name="connsiteY100" fmla="*/ 34126 h 461436"/>
                <a:gd name="connsiteX101" fmla="*/ 590350 w 686206"/>
                <a:gd name="connsiteY101" fmla="*/ 31012 h 461436"/>
                <a:gd name="connsiteX102" fmla="*/ 588426 w 686206"/>
                <a:gd name="connsiteY102" fmla="*/ 27192 h 461436"/>
                <a:gd name="connsiteX103" fmla="*/ 584635 w 686206"/>
                <a:gd name="connsiteY103" fmla="*/ 25192 h 461436"/>
                <a:gd name="connsiteX104" fmla="*/ 585178 w 686206"/>
                <a:gd name="connsiteY104" fmla="*/ 21553 h 461436"/>
                <a:gd name="connsiteX105" fmla="*/ 585283 w 686206"/>
                <a:gd name="connsiteY105" fmla="*/ 18620 h 461436"/>
                <a:gd name="connsiteX106" fmla="*/ 581416 w 686206"/>
                <a:gd name="connsiteY106" fmla="*/ 17324 h 461436"/>
                <a:gd name="connsiteX107" fmla="*/ 577462 w 686206"/>
                <a:gd name="connsiteY107" fmla="*/ 15686 h 461436"/>
                <a:gd name="connsiteX108" fmla="*/ 573510 w 686206"/>
                <a:gd name="connsiteY108" fmla="*/ 14772 h 461436"/>
                <a:gd name="connsiteX109" fmla="*/ 570033 w 686206"/>
                <a:gd name="connsiteY109" fmla="*/ 13972 h 461436"/>
                <a:gd name="connsiteX110" fmla="*/ 566633 w 686206"/>
                <a:gd name="connsiteY110" fmla="*/ 14753 h 461436"/>
                <a:gd name="connsiteX111" fmla="*/ 563699 w 686206"/>
                <a:gd name="connsiteY111" fmla="*/ 14876 h 461436"/>
                <a:gd name="connsiteX112" fmla="*/ 560975 w 686206"/>
                <a:gd name="connsiteY112" fmla="*/ 10905 h 461436"/>
                <a:gd name="connsiteX113" fmla="*/ 558194 w 686206"/>
                <a:gd name="connsiteY113" fmla="*/ 6209 h 461436"/>
                <a:gd name="connsiteX114" fmla="*/ 554164 w 686206"/>
                <a:gd name="connsiteY114" fmla="*/ 4180 h 461436"/>
                <a:gd name="connsiteX115" fmla="*/ 550736 w 686206"/>
                <a:gd name="connsiteY115" fmla="*/ 1818 h 461436"/>
                <a:gd name="connsiteX116" fmla="*/ 548964 w 686206"/>
                <a:gd name="connsiteY116" fmla="*/ 55 h 461436"/>
                <a:gd name="connsiteX117" fmla="*/ 470164 w 686206"/>
                <a:gd name="connsiteY117" fmla="*/ 18534 h 461436"/>
                <a:gd name="connsiteX118" fmla="*/ 161382 w 686206"/>
                <a:gd name="connsiteY118" fmla="*/ 92991 h 461436"/>
                <a:gd name="connsiteX119" fmla="*/ 82077 w 686206"/>
                <a:gd name="connsiteY119" fmla="*/ 111984 h 461436"/>
                <a:gd name="connsiteX120" fmla="*/ 78762 w 686206"/>
                <a:gd name="connsiteY120" fmla="*/ 103621 h 461436"/>
                <a:gd name="connsiteX121" fmla="*/ 71038 w 686206"/>
                <a:gd name="connsiteY121" fmla="*/ 72931 h 461436"/>
                <a:gd name="connsiteX122" fmla="*/ 61236 w 686206"/>
                <a:gd name="connsiteY122" fmla="*/ 81028 h 461436"/>
                <a:gd name="connsiteX123" fmla="*/ 53321 w 686206"/>
                <a:gd name="connsiteY123" fmla="*/ 89438 h 461436"/>
                <a:gd name="connsiteX124" fmla="*/ 46482 w 686206"/>
                <a:gd name="connsiteY124" fmla="*/ 94829 h 461436"/>
                <a:gd name="connsiteX125" fmla="*/ 43006 w 686206"/>
                <a:gd name="connsiteY125" fmla="*/ 96563 h 461436"/>
                <a:gd name="connsiteX126" fmla="*/ 39310 w 686206"/>
                <a:gd name="connsiteY126" fmla="*/ 96582 h 461436"/>
                <a:gd name="connsiteX127" fmla="*/ 36109 w 686206"/>
                <a:gd name="connsiteY127" fmla="*/ 99058 h 461436"/>
                <a:gd name="connsiteX128" fmla="*/ 34118 w 686206"/>
                <a:gd name="connsiteY128" fmla="*/ 103754 h 461436"/>
                <a:gd name="connsiteX129" fmla="*/ 24651 w 686206"/>
                <a:gd name="connsiteY129" fmla="*/ 113584 h 461436"/>
                <a:gd name="connsiteX130" fmla="*/ 3667 w 686206"/>
                <a:gd name="connsiteY130" fmla="*/ 130300 h 461436"/>
                <a:gd name="connsiteX131" fmla="*/ 0 w 686206"/>
                <a:gd name="connsiteY131" fmla="*/ 133044 h 461436"/>
                <a:gd name="connsiteX132" fmla="*/ 41024 w 686206"/>
                <a:gd name="connsiteY132" fmla="*/ 328277 h 461436"/>
                <a:gd name="connsiteX133" fmla="*/ 69009 w 686206"/>
                <a:gd name="connsiteY133" fmla="*/ 461437 h 461436"/>
                <a:gd name="connsiteX134" fmla="*/ 327774 w 686206"/>
                <a:gd name="connsiteY134" fmla="*/ 405944 h 461436"/>
                <a:gd name="connsiteX135" fmla="*/ 585702 w 686206"/>
                <a:gd name="connsiteY135" fmla="*/ 339927 h 46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686206" h="461436">
                  <a:moveTo>
                    <a:pt x="585702" y="339927"/>
                  </a:moveTo>
                  <a:cubicBezTo>
                    <a:pt x="586140" y="336679"/>
                    <a:pt x="586578" y="333421"/>
                    <a:pt x="588378" y="329763"/>
                  </a:cubicBezTo>
                  <a:cubicBezTo>
                    <a:pt x="590179" y="326106"/>
                    <a:pt x="593341" y="322039"/>
                    <a:pt x="596732" y="319229"/>
                  </a:cubicBezTo>
                  <a:cubicBezTo>
                    <a:pt x="600123" y="316428"/>
                    <a:pt x="603732" y="314885"/>
                    <a:pt x="608009" y="314304"/>
                  </a:cubicBezTo>
                  <a:cubicBezTo>
                    <a:pt x="612286" y="313714"/>
                    <a:pt x="617211" y="314076"/>
                    <a:pt x="620487" y="314419"/>
                  </a:cubicBezTo>
                  <a:cubicBezTo>
                    <a:pt x="623764" y="314752"/>
                    <a:pt x="625393" y="315076"/>
                    <a:pt x="626383" y="314695"/>
                  </a:cubicBezTo>
                  <a:cubicBezTo>
                    <a:pt x="627374" y="314304"/>
                    <a:pt x="627736" y="313228"/>
                    <a:pt x="628574" y="311733"/>
                  </a:cubicBezTo>
                  <a:cubicBezTo>
                    <a:pt x="629412" y="310237"/>
                    <a:pt x="630717" y="308342"/>
                    <a:pt x="632003" y="307370"/>
                  </a:cubicBezTo>
                  <a:cubicBezTo>
                    <a:pt x="633289" y="306399"/>
                    <a:pt x="634555" y="306351"/>
                    <a:pt x="635937" y="306351"/>
                  </a:cubicBezTo>
                  <a:cubicBezTo>
                    <a:pt x="637308" y="306351"/>
                    <a:pt x="638803" y="306399"/>
                    <a:pt x="640299" y="305399"/>
                  </a:cubicBezTo>
                  <a:cubicBezTo>
                    <a:pt x="641795" y="304408"/>
                    <a:pt x="643281" y="302369"/>
                    <a:pt x="644823" y="300931"/>
                  </a:cubicBezTo>
                  <a:cubicBezTo>
                    <a:pt x="646357" y="299483"/>
                    <a:pt x="647938" y="298626"/>
                    <a:pt x="649119" y="297578"/>
                  </a:cubicBezTo>
                  <a:cubicBezTo>
                    <a:pt x="650291" y="296540"/>
                    <a:pt x="651063" y="295321"/>
                    <a:pt x="651081" y="293740"/>
                  </a:cubicBezTo>
                  <a:cubicBezTo>
                    <a:pt x="651100" y="292159"/>
                    <a:pt x="650386" y="290216"/>
                    <a:pt x="650043" y="288568"/>
                  </a:cubicBezTo>
                  <a:cubicBezTo>
                    <a:pt x="649700" y="286920"/>
                    <a:pt x="649748" y="285558"/>
                    <a:pt x="650491" y="284567"/>
                  </a:cubicBezTo>
                  <a:cubicBezTo>
                    <a:pt x="651234" y="283577"/>
                    <a:pt x="652682" y="282939"/>
                    <a:pt x="653720" y="282062"/>
                  </a:cubicBezTo>
                  <a:cubicBezTo>
                    <a:pt x="654758" y="281176"/>
                    <a:pt x="655396" y="280052"/>
                    <a:pt x="655730" y="279062"/>
                  </a:cubicBezTo>
                  <a:cubicBezTo>
                    <a:pt x="656063" y="278062"/>
                    <a:pt x="656111" y="277204"/>
                    <a:pt x="656863" y="276147"/>
                  </a:cubicBezTo>
                  <a:cubicBezTo>
                    <a:pt x="657606" y="275080"/>
                    <a:pt x="659054" y="273823"/>
                    <a:pt x="660454" y="272461"/>
                  </a:cubicBezTo>
                  <a:cubicBezTo>
                    <a:pt x="661854" y="271099"/>
                    <a:pt x="663216" y="269661"/>
                    <a:pt x="664416" y="268413"/>
                  </a:cubicBezTo>
                  <a:cubicBezTo>
                    <a:pt x="665607" y="267165"/>
                    <a:pt x="666655" y="266127"/>
                    <a:pt x="668102" y="265022"/>
                  </a:cubicBezTo>
                  <a:cubicBezTo>
                    <a:pt x="669550" y="263917"/>
                    <a:pt x="671398" y="262736"/>
                    <a:pt x="672760" y="261222"/>
                  </a:cubicBezTo>
                  <a:cubicBezTo>
                    <a:pt x="674113" y="259707"/>
                    <a:pt x="674970" y="257850"/>
                    <a:pt x="675494" y="256526"/>
                  </a:cubicBezTo>
                  <a:cubicBezTo>
                    <a:pt x="676008" y="255192"/>
                    <a:pt x="676190" y="254373"/>
                    <a:pt x="676894" y="253944"/>
                  </a:cubicBezTo>
                  <a:cubicBezTo>
                    <a:pt x="677589" y="253516"/>
                    <a:pt x="678818" y="253468"/>
                    <a:pt x="679895" y="252954"/>
                  </a:cubicBezTo>
                  <a:cubicBezTo>
                    <a:pt x="680981" y="252430"/>
                    <a:pt x="681924" y="251439"/>
                    <a:pt x="683038" y="250620"/>
                  </a:cubicBezTo>
                  <a:cubicBezTo>
                    <a:pt x="684143" y="249811"/>
                    <a:pt x="685409" y="249172"/>
                    <a:pt x="685933" y="248067"/>
                  </a:cubicBezTo>
                  <a:cubicBezTo>
                    <a:pt x="686448" y="246963"/>
                    <a:pt x="686228" y="245381"/>
                    <a:pt x="685343" y="244248"/>
                  </a:cubicBezTo>
                  <a:cubicBezTo>
                    <a:pt x="684457" y="243115"/>
                    <a:pt x="682923" y="242438"/>
                    <a:pt x="681457" y="241286"/>
                  </a:cubicBezTo>
                  <a:cubicBezTo>
                    <a:pt x="679990" y="240133"/>
                    <a:pt x="678589" y="238504"/>
                    <a:pt x="677142" y="237647"/>
                  </a:cubicBezTo>
                  <a:cubicBezTo>
                    <a:pt x="675694" y="236790"/>
                    <a:pt x="674198" y="236695"/>
                    <a:pt x="672646" y="236085"/>
                  </a:cubicBezTo>
                  <a:cubicBezTo>
                    <a:pt x="671084" y="235475"/>
                    <a:pt x="669455" y="234342"/>
                    <a:pt x="668084" y="232894"/>
                  </a:cubicBezTo>
                  <a:cubicBezTo>
                    <a:pt x="666702" y="231446"/>
                    <a:pt x="665579" y="229684"/>
                    <a:pt x="664216" y="228713"/>
                  </a:cubicBezTo>
                  <a:cubicBezTo>
                    <a:pt x="662854" y="227741"/>
                    <a:pt x="661283" y="227560"/>
                    <a:pt x="659987" y="227408"/>
                  </a:cubicBezTo>
                  <a:cubicBezTo>
                    <a:pt x="658701" y="227246"/>
                    <a:pt x="657701" y="227112"/>
                    <a:pt x="656663" y="226093"/>
                  </a:cubicBezTo>
                  <a:cubicBezTo>
                    <a:pt x="655625" y="225074"/>
                    <a:pt x="654539" y="223179"/>
                    <a:pt x="653386" y="221398"/>
                  </a:cubicBezTo>
                  <a:cubicBezTo>
                    <a:pt x="652234" y="219616"/>
                    <a:pt x="651015" y="217940"/>
                    <a:pt x="649595" y="217083"/>
                  </a:cubicBezTo>
                  <a:cubicBezTo>
                    <a:pt x="648167" y="216225"/>
                    <a:pt x="646547" y="216178"/>
                    <a:pt x="645100" y="216359"/>
                  </a:cubicBezTo>
                  <a:cubicBezTo>
                    <a:pt x="643652" y="216540"/>
                    <a:pt x="642385" y="216940"/>
                    <a:pt x="641099" y="216625"/>
                  </a:cubicBezTo>
                  <a:cubicBezTo>
                    <a:pt x="639813" y="216311"/>
                    <a:pt x="638499" y="215273"/>
                    <a:pt x="637775" y="213168"/>
                  </a:cubicBezTo>
                  <a:cubicBezTo>
                    <a:pt x="637051" y="211063"/>
                    <a:pt x="636918" y="207901"/>
                    <a:pt x="636375" y="205643"/>
                  </a:cubicBezTo>
                  <a:cubicBezTo>
                    <a:pt x="635832" y="203386"/>
                    <a:pt x="634889" y="202024"/>
                    <a:pt x="633756" y="200852"/>
                  </a:cubicBezTo>
                  <a:cubicBezTo>
                    <a:pt x="632622" y="199681"/>
                    <a:pt x="631307" y="198680"/>
                    <a:pt x="629841" y="197852"/>
                  </a:cubicBezTo>
                  <a:cubicBezTo>
                    <a:pt x="628374" y="197013"/>
                    <a:pt x="626745" y="196337"/>
                    <a:pt x="625526" y="196566"/>
                  </a:cubicBezTo>
                  <a:cubicBezTo>
                    <a:pt x="624307" y="196785"/>
                    <a:pt x="623488" y="197918"/>
                    <a:pt x="622449" y="198461"/>
                  </a:cubicBezTo>
                  <a:cubicBezTo>
                    <a:pt x="621411" y="199004"/>
                    <a:pt x="620144" y="198957"/>
                    <a:pt x="619287" y="198395"/>
                  </a:cubicBezTo>
                  <a:cubicBezTo>
                    <a:pt x="618430" y="197823"/>
                    <a:pt x="617972" y="196747"/>
                    <a:pt x="617868" y="195728"/>
                  </a:cubicBezTo>
                  <a:cubicBezTo>
                    <a:pt x="617754" y="194708"/>
                    <a:pt x="617982" y="193765"/>
                    <a:pt x="617801" y="192794"/>
                  </a:cubicBezTo>
                  <a:cubicBezTo>
                    <a:pt x="617620" y="191822"/>
                    <a:pt x="617029" y="190822"/>
                    <a:pt x="616877" y="190013"/>
                  </a:cubicBezTo>
                  <a:cubicBezTo>
                    <a:pt x="616715" y="189203"/>
                    <a:pt x="616991" y="188565"/>
                    <a:pt x="617239" y="187869"/>
                  </a:cubicBezTo>
                  <a:cubicBezTo>
                    <a:pt x="617487" y="187165"/>
                    <a:pt x="617715" y="186403"/>
                    <a:pt x="617534" y="185698"/>
                  </a:cubicBezTo>
                  <a:cubicBezTo>
                    <a:pt x="617354" y="185003"/>
                    <a:pt x="616763" y="184364"/>
                    <a:pt x="616334" y="183459"/>
                  </a:cubicBezTo>
                  <a:cubicBezTo>
                    <a:pt x="615905" y="182555"/>
                    <a:pt x="615639" y="181373"/>
                    <a:pt x="615249" y="180002"/>
                  </a:cubicBezTo>
                  <a:cubicBezTo>
                    <a:pt x="614867" y="178621"/>
                    <a:pt x="614363" y="177039"/>
                    <a:pt x="613896" y="175735"/>
                  </a:cubicBezTo>
                  <a:cubicBezTo>
                    <a:pt x="613420" y="174420"/>
                    <a:pt x="612972" y="173382"/>
                    <a:pt x="613400" y="172658"/>
                  </a:cubicBezTo>
                  <a:cubicBezTo>
                    <a:pt x="613829" y="171934"/>
                    <a:pt x="615143" y="171534"/>
                    <a:pt x="616277" y="171191"/>
                  </a:cubicBezTo>
                  <a:cubicBezTo>
                    <a:pt x="617401" y="170848"/>
                    <a:pt x="618354" y="170582"/>
                    <a:pt x="619125" y="169019"/>
                  </a:cubicBezTo>
                  <a:cubicBezTo>
                    <a:pt x="619896" y="167457"/>
                    <a:pt x="620477" y="164609"/>
                    <a:pt x="620477" y="162695"/>
                  </a:cubicBezTo>
                  <a:cubicBezTo>
                    <a:pt x="620477" y="160771"/>
                    <a:pt x="619887" y="159780"/>
                    <a:pt x="620068" y="158894"/>
                  </a:cubicBezTo>
                  <a:cubicBezTo>
                    <a:pt x="620249" y="158018"/>
                    <a:pt x="621202" y="157247"/>
                    <a:pt x="621582" y="156027"/>
                  </a:cubicBezTo>
                  <a:cubicBezTo>
                    <a:pt x="621963" y="154808"/>
                    <a:pt x="621782" y="153132"/>
                    <a:pt x="620811" y="151751"/>
                  </a:cubicBezTo>
                  <a:cubicBezTo>
                    <a:pt x="619840" y="150370"/>
                    <a:pt x="618077" y="149293"/>
                    <a:pt x="616544" y="147931"/>
                  </a:cubicBezTo>
                  <a:cubicBezTo>
                    <a:pt x="615010" y="146569"/>
                    <a:pt x="613696" y="144950"/>
                    <a:pt x="612362" y="143502"/>
                  </a:cubicBezTo>
                  <a:cubicBezTo>
                    <a:pt x="611029" y="142054"/>
                    <a:pt x="609676" y="140787"/>
                    <a:pt x="609543" y="139682"/>
                  </a:cubicBezTo>
                  <a:cubicBezTo>
                    <a:pt x="609409" y="138578"/>
                    <a:pt x="610486" y="137625"/>
                    <a:pt x="612114" y="136406"/>
                  </a:cubicBezTo>
                  <a:cubicBezTo>
                    <a:pt x="613743" y="135187"/>
                    <a:pt x="615905" y="133691"/>
                    <a:pt x="617315" y="132291"/>
                  </a:cubicBezTo>
                  <a:cubicBezTo>
                    <a:pt x="618715" y="130891"/>
                    <a:pt x="619354" y="129577"/>
                    <a:pt x="619782" y="128291"/>
                  </a:cubicBezTo>
                  <a:cubicBezTo>
                    <a:pt x="620211" y="127005"/>
                    <a:pt x="620439" y="125738"/>
                    <a:pt x="621182" y="124452"/>
                  </a:cubicBezTo>
                  <a:cubicBezTo>
                    <a:pt x="621925" y="123166"/>
                    <a:pt x="623192" y="121852"/>
                    <a:pt x="623554" y="120794"/>
                  </a:cubicBezTo>
                  <a:cubicBezTo>
                    <a:pt x="623916" y="119737"/>
                    <a:pt x="623373" y="118918"/>
                    <a:pt x="622964" y="118261"/>
                  </a:cubicBezTo>
                  <a:cubicBezTo>
                    <a:pt x="622554" y="117604"/>
                    <a:pt x="622287" y="117108"/>
                    <a:pt x="623211" y="115346"/>
                  </a:cubicBezTo>
                  <a:cubicBezTo>
                    <a:pt x="624135" y="113584"/>
                    <a:pt x="626259" y="110555"/>
                    <a:pt x="627688" y="107907"/>
                  </a:cubicBezTo>
                  <a:cubicBezTo>
                    <a:pt x="629107" y="105269"/>
                    <a:pt x="629831" y="103002"/>
                    <a:pt x="629812" y="101125"/>
                  </a:cubicBezTo>
                  <a:cubicBezTo>
                    <a:pt x="629784" y="99249"/>
                    <a:pt x="629022" y="97763"/>
                    <a:pt x="628955" y="96334"/>
                  </a:cubicBezTo>
                  <a:cubicBezTo>
                    <a:pt x="628888" y="94906"/>
                    <a:pt x="629517" y="93553"/>
                    <a:pt x="630669" y="91200"/>
                  </a:cubicBezTo>
                  <a:cubicBezTo>
                    <a:pt x="631822" y="88848"/>
                    <a:pt x="633498" y="85504"/>
                    <a:pt x="634394" y="83314"/>
                  </a:cubicBezTo>
                  <a:cubicBezTo>
                    <a:pt x="635298" y="81123"/>
                    <a:pt x="635432" y="80085"/>
                    <a:pt x="636089" y="79313"/>
                  </a:cubicBezTo>
                  <a:cubicBezTo>
                    <a:pt x="636746" y="78542"/>
                    <a:pt x="637918" y="78046"/>
                    <a:pt x="639166" y="77370"/>
                  </a:cubicBezTo>
                  <a:cubicBezTo>
                    <a:pt x="640404" y="76694"/>
                    <a:pt x="641718" y="75836"/>
                    <a:pt x="642918" y="75084"/>
                  </a:cubicBezTo>
                  <a:cubicBezTo>
                    <a:pt x="643566" y="74684"/>
                    <a:pt x="644176" y="74322"/>
                    <a:pt x="644700" y="73979"/>
                  </a:cubicBezTo>
                  <a:cubicBezTo>
                    <a:pt x="644519" y="73693"/>
                    <a:pt x="644385" y="73408"/>
                    <a:pt x="644214" y="73122"/>
                  </a:cubicBezTo>
                  <a:cubicBezTo>
                    <a:pt x="643718" y="72264"/>
                    <a:pt x="642995" y="71436"/>
                    <a:pt x="641795" y="70702"/>
                  </a:cubicBezTo>
                  <a:cubicBezTo>
                    <a:pt x="640594" y="69969"/>
                    <a:pt x="638937" y="69350"/>
                    <a:pt x="637794" y="68207"/>
                  </a:cubicBezTo>
                  <a:cubicBezTo>
                    <a:pt x="636651" y="67064"/>
                    <a:pt x="636022" y="65397"/>
                    <a:pt x="635403" y="64645"/>
                  </a:cubicBezTo>
                  <a:cubicBezTo>
                    <a:pt x="634784" y="63892"/>
                    <a:pt x="634156" y="64044"/>
                    <a:pt x="633250" y="64463"/>
                  </a:cubicBezTo>
                  <a:cubicBezTo>
                    <a:pt x="632336" y="64883"/>
                    <a:pt x="631146" y="65559"/>
                    <a:pt x="629955" y="65740"/>
                  </a:cubicBezTo>
                  <a:cubicBezTo>
                    <a:pt x="628755" y="65921"/>
                    <a:pt x="627564" y="65607"/>
                    <a:pt x="626107" y="65321"/>
                  </a:cubicBezTo>
                  <a:cubicBezTo>
                    <a:pt x="624650" y="65035"/>
                    <a:pt x="622935" y="64778"/>
                    <a:pt x="621821" y="64959"/>
                  </a:cubicBezTo>
                  <a:cubicBezTo>
                    <a:pt x="620706" y="65140"/>
                    <a:pt x="620183" y="65768"/>
                    <a:pt x="619192" y="65378"/>
                  </a:cubicBezTo>
                  <a:cubicBezTo>
                    <a:pt x="618201" y="64987"/>
                    <a:pt x="616753" y="63587"/>
                    <a:pt x="615325" y="63016"/>
                  </a:cubicBezTo>
                  <a:cubicBezTo>
                    <a:pt x="613896" y="62444"/>
                    <a:pt x="612496" y="62701"/>
                    <a:pt x="611067" y="62940"/>
                  </a:cubicBezTo>
                  <a:cubicBezTo>
                    <a:pt x="609638" y="63168"/>
                    <a:pt x="608181" y="63378"/>
                    <a:pt x="607428" y="63016"/>
                  </a:cubicBezTo>
                  <a:cubicBezTo>
                    <a:pt x="606676" y="62654"/>
                    <a:pt x="606619" y="61711"/>
                    <a:pt x="605895" y="60854"/>
                  </a:cubicBezTo>
                  <a:cubicBezTo>
                    <a:pt x="605171" y="59996"/>
                    <a:pt x="603761" y="59215"/>
                    <a:pt x="602856" y="58206"/>
                  </a:cubicBezTo>
                  <a:cubicBezTo>
                    <a:pt x="601952" y="57186"/>
                    <a:pt x="601533" y="55939"/>
                    <a:pt x="600961" y="54900"/>
                  </a:cubicBezTo>
                  <a:cubicBezTo>
                    <a:pt x="600390" y="53862"/>
                    <a:pt x="599656" y="53034"/>
                    <a:pt x="598494" y="52148"/>
                  </a:cubicBezTo>
                  <a:cubicBezTo>
                    <a:pt x="597322" y="51262"/>
                    <a:pt x="595713" y="50328"/>
                    <a:pt x="595065" y="49338"/>
                  </a:cubicBezTo>
                  <a:cubicBezTo>
                    <a:pt x="594417" y="48347"/>
                    <a:pt x="594732" y="47309"/>
                    <a:pt x="594932" y="46166"/>
                  </a:cubicBezTo>
                  <a:cubicBezTo>
                    <a:pt x="595141" y="45023"/>
                    <a:pt x="595246" y="43775"/>
                    <a:pt x="595036" y="42423"/>
                  </a:cubicBezTo>
                  <a:cubicBezTo>
                    <a:pt x="594827" y="41070"/>
                    <a:pt x="594303" y="39613"/>
                    <a:pt x="593370" y="38156"/>
                  </a:cubicBezTo>
                  <a:cubicBezTo>
                    <a:pt x="592436" y="36698"/>
                    <a:pt x="591083" y="35250"/>
                    <a:pt x="590588" y="34126"/>
                  </a:cubicBezTo>
                  <a:cubicBezTo>
                    <a:pt x="590093" y="33012"/>
                    <a:pt x="590455" y="32231"/>
                    <a:pt x="590350" y="31012"/>
                  </a:cubicBezTo>
                  <a:cubicBezTo>
                    <a:pt x="590245" y="29792"/>
                    <a:pt x="589674" y="28126"/>
                    <a:pt x="588426" y="27192"/>
                  </a:cubicBezTo>
                  <a:cubicBezTo>
                    <a:pt x="587178" y="26259"/>
                    <a:pt x="585254" y="26049"/>
                    <a:pt x="584635" y="25192"/>
                  </a:cubicBezTo>
                  <a:cubicBezTo>
                    <a:pt x="584016" y="24335"/>
                    <a:pt x="584682" y="22830"/>
                    <a:pt x="585178" y="21553"/>
                  </a:cubicBezTo>
                  <a:cubicBezTo>
                    <a:pt x="585673" y="20277"/>
                    <a:pt x="585978" y="19239"/>
                    <a:pt x="585283" y="18620"/>
                  </a:cubicBezTo>
                  <a:cubicBezTo>
                    <a:pt x="584578" y="18001"/>
                    <a:pt x="582863" y="17791"/>
                    <a:pt x="581416" y="17324"/>
                  </a:cubicBezTo>
                  <a:cubicBezTo>
                    <a:pt x="579958" y="16858"/>
                    <a:pt x="578768" y="16134"/>
                    <a:pt x="577462" y="15686"/>
                  </a:cubicBezTo>
                  <a:cubicBezTo>
                    <a:pt x="576158" y="15238"/>
                    <a:pt x="574757" y="15086"/>
                    <a:pt x="573510" y="14772"/>
                  </a:cubicBezTo>
                  <a:cubicBezTo>
                    <a:pt x="572262" y="14457"/>
                    <a:pt x="571176" y="13991"/>
                    <a:pt x="570033" y="13972"/>
                  </a:cubicBezTo>
                  <a:cubicBezTo>
                    <a:pt x="568890" y="13943"/>
                    <a:pt x="567700" y="14362"/>
                    <a:pt x="566633" y="14753"/>
                  </a:cubicBezTo>
                  <a:cubicBezTo>
                    <a:pt x="565566" y="15143"/>
                    <a:pt x="564632" y="15505"/>
                    <a:pt x="563699" y="14876"/>
                  </a:cubicBezTo>
                  <a:cubicBezTo>
                    <a:pt x="562766" y="14257"/>
                    <a:pt x="561823" y="12648"/>
                    <a:pt x="560975" y="10905"/>
                  </a:cubicBezTo>
                  <a:cubicBezTo>
                    <a:pt x="560118" y="9161"/>
                    <a:pt x="559337" y="7294"/>
                    <a:pt x="558194" y="6209"/>
                  </a:cubicBezTo>
                  <a:cubicBezTo>
                    <a:pt x="557050" y="5113"/>
                    <a:pt x="555546" y="4809"/>
                    <a:pt x="554164" y="4180"/>
                  </a:cubicBezTo>
                  <a:cubicBezTo>
                    <a:pt x="552793" y="3561"/>
                    <a:pt x="551545" y="2618"/>
                    <a:pt x="550736" y="1818"/>
                  </a:cubicBezTo>
                  <a:cubicBezTo>
                    <a:pt x="549926" y="1008"/>
                    <a:pt x="549564" y="332"/>
                    <a:pt x="548964" y="55"/>
                  </a:cubicBezTo>
                  <a:cubicBezTo>
                    <a:pt x="548364" y="-230"/>
                    <a:pt x="547535" y="-106"/>
                    <a:pt x="470164" y="18534"/>
                  </a:cubicBezTo>
                  <a:cubicBezTo>
                    <a:pt x="392792" y="37174"/>
                    <a:pt x="238887" y="74341"/>
                    <a:pt x="161382" y="92991"/>
                  </a:cubicBezTo>
                  <a:cubicBezTo>
                    <a:pt x="83877" y="111641"/>
                    <a:pt x="82772" y="111784"/>
                    <a:pt x="82077" y="111984"/>
                  </a:cubicBezTo>
                  <a:cubicBezTo>
                    <a:pt x="81382" y="112193"/>
                    <a:pt x="81106" y="112470"/>
                    <a:pt x="78762" y="103621"/>
                  </a:cubicBezTo>
                  <a:cubicBezTo>
                    <a:pt x="77028" y="97115"/>
                    <a:pt x="74181" y="85676"/>
                    <a:pt x="71038" y="72931"/>
                  </a:cubicBezTo>
                  <a:cubicBezTo>
                    <a:pt x="67437" y="75817"/>
                    <a:pt x="63932" y="78513"/>
                    <a:pt x="61236" y="81028"/>
                  </a:cubicBezTo>
                  <a:cubicBezTo>
                    <a:pt x="57855" y="84180"/>
                    <a:pt x="55731" y="87076"/>
                    <a:pt x="53321" y="89438"/>
                  </a:cubicBezTo>
                  <a:cubicBezTo>
                    <a:pt x="50911" y="91800"/>
                    <a:pt x="48196" y="93658"/>
                    <a:pt x="46482" y="94829"/>
                  </a:cubicBezTo>
                  <a:cubicBezTo>
                    <a:pt x="44768" y="96001"/>
                    <a:pt x="44044" y="96496"/>
                    <a:pt x="43006" y="96563"/>
                  </a:cubicBezTo>
                  <a:cubicBezTo>
                    <a:pt x="41967" y="96630"/>
                    <a:pt x="40614" y="96268"/>
                    <a:pt x="39310" y="96582"/>
                  </a:cubicBezTo>
                  <a:cubicBezTo>
                    <a:pt x="38005" y="96896"/>
                    <a:pt x="36738" y="97896"/>
                    <a:pt x="36109" y="99058"/>
                  </a:cubicBezTo>
                  <a:cubicBezTo>
                    <a:pt x="35480" y="100230"/>
                    <a:pt x="35480" y="101582"/>
                    <a:pt x="34118" y="103754"/>
                  </a:cubicBezTo>
                  <a:cubicBezTo>
                    <a:pt x="32766" y="105916"/>
                    <a:pt x="30061" y="108898"/>
                    <a:pt x="24651" y="113584"/>
                  </a:cubicBezTo>
                  <a:cubicBezTo>
                    <a:pt x="19241" y="118280"/>
                    <a:pt x="11116" y="124681"/>
                    <a:pt x="3667" y="130300"/>
                  </a:cubicBezTo>
                  <a:cubicBezTo>
                    <a:pt x="2429" y="131234"/>
                    <a:pt x="1200" y="132158"/>
                    <a:pt x="0" y="133044"/>
                  </a:cubicBezTo>
                  <a:lnTo>
                    <a:pt x="41024" y="328277"/>
                  </a:lnTo>
                  <a:lnTo>
                    <a:pt x="69009" y="461437"/>
                  </a:lnTo>
                  <a:cubicBezTo>
                    <a:pt x="155505" y="444606"/>
                    <a:pt x="241764" y="426137"/>
                    <a:pt x="327774" y="405944"/>
                  </a:cubicBezTo>
                  <a:cubicBezTo>
                    <a:pt x="414023" y="385751"/>
                    <a:pt x="499996" y="363768"/>
                    <a:pt x="585702" y="339927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6FAE6D49-BF21-0FC4-B8E2-7DFC40BD4A6B}"/>
                </a:ext>
              </a:extLst>
            </p:cNvPr>
            <p:cNvSpPr/>
            <p:nvPr/>
          </p:nvSpPr>
          <p:spPr>
            <a:xfrm>
              <a:off x="6791881" y="2753547"/>
              <a:ext cx="23751" cy="35142"/>
            </a:xfrm>
            <a:custGeom>
              <a:avLst/>
              <a:gdLst>
                <a:gd name="connsiteX0" fmla="*/ 7893 w 21180"/>
                <a:gd name="connsiteY0" fmla="*/ 24908 h 31337"/>
                <a:gd name="connsiteX1" fmla="*/ 12674 w 21180"/>
                <a:gd name="connsiteY1" fmla="*/ 21050 h 31337"/>
                <a:gd name="connsiteX2" fmla="*/ 17361 w 21180"/>
                <a:gd name="connsiteY2" fmla="*/ 17536 h 31337"/>
                <a:gd name="connsiteX3" fmla="*/ 19932 w 21180"/>
                <a:gd name="connsiteY3" fmla="*/ 13211 h 31337"/>
                <a:gd name="connsiteX4" fmla="*/ 20361 w 21180"/>
                <a:gd name="connsiteY4" fmla="*/ 9306 h 31337"/>
                <a:gd name="connsiteX5" fmla="*/ 20657 w 21180"/>
                <a:gd name="connsiteY5" fmla="*/ 6696 h 31337"/>
                <a:gd name="connsiteX6" fmla="*/ 21180 w 21180"/>
                <a:gd name="connsiteY6" fmla="*/ 6334 h 31337"/>
                <a:gd name="connsiteX7" fmla="*/ 20637 w 21180"/>
                <a:gd name="connsiteY7" fmla="*/ 4934 h 31337"/>
                <a:gd name="connsiteX8" fmla="*/ 19228 w 21180"/>
                <a:gd name="connsiteY8" fmla="*/ 0 h 31337"/>
                <a:gd name="connsiteX9" fmla="*/ 18571 w 21180"/>
                <a:gd name="connsiteY9" fmla="*/ 95 h 31337"/>
                <a:gd name="connsiteX10" fmla="*/ 15999 w 21180"/>
                <a:gd name="connsiteY10" fmla="*/ 781 h 31337"/>
                <a:gd name="connsiteX11" fmla="*/ 13113 w 21180"/>
                <a:gd name="connsiteY11" fmla="*/ 1943 h 31337"/>
                <a:gd name="connsiteX12" fmla="*/ 8836 w 21180"/>
                <a:gd name="connsiteY12" fmla="*/ 2734 h 31337"/>
                <a:gd name="connsiteX13" fmla="*/ 5055 w 21180"/>
                <a:gd name="connsiteY13" fmla="*/ 4896 h 31337"/>
                <a:gd name="connsiteX14" fmla="*/ 3673 w 21180"/>
                <a:gd name="connsiteY14" fmla="*/ 8677 h 31337"/>
                <a:gd name="connsiteX15" fmla="*/ 3854 w 21180"/>
                <a:gd name="connsiteY15" fmla="*/ 13592 h 31337"/>
                <a:gd name="connsiteX16" fmla="*/ 3426 w 21180"/>
                <a:gd name="connsiteY16" fmla="*/ 17383 h 31337"/>
                <a:gd name="connsiteX17" fmla="*/ 997 w 21180"/>
                <a:gd name="connsiteY17" fmla="*/ 20355 h 31337"/>
                <a:gd name="connsiteX18" fmla="*/ 16 w 21180"/>
                <a:gd name="connsiteY18" fmla="*/ 24613 h 31337"/>
                <a:gd name="connsiteX19" fmla="*/ 1273 w 21180"/>
                <a:gd name="connsiteY19" fmla="*/ 28470 h 31337"/>
                <a:gd name="connsiteX20" fmla="*/ 3902 w 21180"/>
                <a:gd name="connsiteY20" fmla="*/ 30871 h 31337"/>
                <a:gd name="connsiteX21" fmla="*/ 5998 w 21180"/>
                <a:gd name="connsiteY21" fmla="*/ 31337 h 31337"/>
                <a:gd name="connsiteX22" fmla="*/ 5798 w 21180"/>
                <a:gd name="connsiteY22" fmla="*/ 31233 h 31337"/>
                <a:gd name="connsiteX23" fmla="*/ 4826 w 21180"/>
                <a:gd name="connsiteY23" fmla="*/ 28804 h 31337"/>
                <a:gd name="connsiteX24" fmla="*/ 7893 w 21180"/>
                <a:gd name="connsiteY24" fmla="*/ 24908 h 31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180" h="31337">
                  <a:moveTo>
                    <a:pt x="7893" y="24908"/>
                  </a:moveTo>
                  <a:cubicBezTo>
                    <a:pt x="9312" y="23527"/>
                    <a:pt x="10979" y="22222"/>
                    <a:pt x="12674" y="21050"/>
                  </a:cubicBezTo>
                  <a:cubicBezTo>
                    <a:pt x="14360" y="19879"/>
                    <a:pt x="16075" y="18840"/>
                    <a:pt x="17361" y="17536"/>
                  </a:cubicBezTo>
                  <a:cubicBezTo>
                    <a:pt x="18647" y="16231"/>
                    <a:pt x="19504" y="14649"/>
                    <a:pt x="19932" y="13211"/>
                  </a:cubicBezTo>
                  <a:cubicBezTo>
                    <a:pt x="20361" y="11763"/>
                    <a:pt x="20361" y="10459"/>
                    <a:pt x="20361" y="9306"/>
                  </a:cubicBezTo>
                  <a:cubicBezTo>
                    <a:pt x="20361" y="8163"/>
                    <a:pt x="20361" y="7163"/>
                    <a:pt x="20657" y="6696"/>
                  </a:cubicBezTo>
                  <a:cubicBezTo>
                    <a:pt x="20780" y="6496"/>
                    <a:pt x="20961" y="6391"/>
                    <a:pt x="21180" y="6334"/>
                  </a:cubicBezTo>
                  <a:cubicBezTo>
                    <a:pt x="20999" y="5896"/>
                    <a:pt x="20818" y="5420"/>
                    <a:pt x="20637" y="4934"/>
                  </a:cubicBezTo>
                  <a:cubicBezTo>
                    <a:pt x="20104" y="3496"/>
                    <a:pt x="19580" y="1876"/>
                    <a:pt x="19228" y="0"/>
                  </a:cubicBezTo>
                  <a:cubicBezTo>
                    <a:pt x="18999" y="29"/>
                    <a:pt x="18780" y="67"/>
                    <a:pt x="18571" y="95"/>
                  </a:cubicBezTo>
                  <a:cubicBezTo>
                    <a:pt x="17589" y="248"/>
                    <a:pt x="16809" y="429"/>
                    <a:pt x="15999" y="781"/>
                  </a:cubicBezTo>
                  <a:cubicBezTo>
                    <a:pt x="15180" y="1124"/>
                    <a:pt x="14332" y="1648"/>
                    <a:pt x="13113" y="1943"/>
                  </a:cubicBezTo>
                  <a:cubicBezTo>
                    <a:pt x="11893" y="2238"/>
                    <a:pt x="10322" y="2315"/>
                    <a:pt x="8836" y="2734"/>
                  </a:cubicBezTo>
                  <a:cubicBezTo>
                    <a:pt x="7350" y="3143"/>
                    <a:pt x="5950" y="3896"/>
                    <a:pt x="5055" y="4896"/>
                  </a:cubicBezTo>
                  <a:cubicBezTo>
                    <a:pt x="4159" y="5896"/>
                    <a:pt x="3778" y="7134"/>
                    <a:pt x="3673" y="8677"/>
                  </a:cubicBezTo>
                  <a:cubicBezTo>
                    <a:pt x="3569" y="10211"/>
                    <a:pt x="3749" y="12059"/>
                    <a:pt x="3854" y="13592"/>
                  </a:cubicBezTo>
                  <a:cubicBezTo>
                    <a:pt x="3959" y="15126"/>
                    <a:pt x="3978" y="16373"/>
                    <a:pt x="3426" y="17383"/>
                  </a:cubicBezTo>
                  <a:cubicBezTo>
                    <a:pt x="2873" y="18393"/>
                    <a:pt x="1730" y="19164"/>
                    <a:pt x="997" y="20355"/>
                  </a:cubicBezTo>
                  <a:cubicBezTo>
                    <a:pt x="254" y="21545"/>
                    <a:pt x="-79" y="23146"/>
                    <a:pt x="16" y="24613"/>
                  </a:cubicBezTo>
                  <a:cubicBezTo>
                    <a:pt x="101" y="26070"/>
                    <a:pt x="625" y="27394"/>
                    <a:pt x="1273" y="28470"/>
                  </a:cubicBezTo>
                  <a:cubicBezTo>
                    <a:pt x="1920" y="29547"/>
                    <a:pt x="2692" y="30385"/>
                    <a:pt x="3902" y="30871"/>
                  </a:cubicBezTo>
                  <a:cubicBezTo>
                    <a:pt x="4512" y="31109"/>
                    <a:pt x="5235" y="31261"/>
                    <a:pt x="5998" y="31337"/>
                  </a:cubicBezTo>
                  <a:cubicBezTo>
                    <a:pt x="5931" y="31299"/>
                    <a:pt x="5855" y="31261"/>
                    <a:pt x="5798" y="31233"/>
                  </a:cubicBezTo>
                  <a:cubicBezTo>
                    <a:pt x="4512" y="30537"/>
                    <a:pt x="4330" y="29861"/>
                    <a:pt x="4826" y="28804"/>
                  </a:cubicBezTo>
                  <a:cubicBezTo>
                    <a:pt x="5302" y="27727"/>
                    <a:pt x="6474" y="26289"/>
                    <a:pt x="7893" y="24908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4F51589D-8979-EE06-360D-15ECD574F65E}"/>
                </a:ext>
              </a:extLst>
            </p:cNvPr>
            <p:cNvSpPr/>
            <p:nvPr/>
          </p:nvSpPr>
          <p:spPr>
            <a:xfrm>
              <a:off x="6642487" y="2662797"/>
              <a:ext cx="203599" cy="498725"/>
            </a:xfrm>
            <a:custGeom>
              <a:avLst/>
              <a:gdLst>
                <a:gd name="connsiteX0" fmla="*/ 142047 w 181556"/>
                <a:gd name="connsiteY0" fmla="*/ 83658 h 444731"/>
                <a:gd name="connsiteX1" fmla="*/ 146323 w 181556"/>
                <a:gd name="connsiteY1" fmla="*/ 82867 h 444731"/>
                <a:gd name="connsiteX2" fmla="*/ 149209 w 181556"/>
                <a:gd name="connsiteY2" fmla="*/ 81705 h 444731"/>
                <a:gd name="connsiteX3" fmla="*/ 151781 w 181556"/>
                <a:gd name="connsiteY3" fmla="*/ 81020 h 444731"/>
                <a:gd name="connsiteX4" fmla="*/ 152438 w 181556"/>
                <a:gd name="connsiteY4" fmla="*/ 80924 h 444731"/>
                <a:gd name="connsiteX5" fmla="*/ 152381 w 181556"/>
                <a:gd name="connsiteY5" fmla="*/ 80610 h 444731"/>
                <a:gd name="connsiteX6" fmla="*/ 151848 w 181556"/>
                <a:gd name="connsiteY6" fmla="*/ 73285 h 444731"/>
                <a:gd name="connsiteX7" fmla="*/ 152724 w 181556"/>
                <a:gd name="connsiteY7" fmla="*/ 61779 h 444731"/>
                <a:gd name="connsiteX8" fmla="*/ 155239 w 181556"/>
                <a:gd name="connsiteY8" fmla="*/ 46215 h 444731"/>
                <a:gd name="connsiteX9" fmla="*/ 155391 w 181556"/>
                <a:gd name="connsiteY9" fmla="*/ 36386 h 444731"/>
                <a:gd name="connsiteX10" fmla="*/ 154038 w 181556"/>
                <a:gd name="connsiteY10" fmla="*/ 29956 h 444731"/>
                <a:gd name="connsiteX11" fmla="*/ 136855 w 181556"/>
                <a:gd name="connsiteY11" fmla="*/ 23613 h 444731"/>
                <a:gd name="connsiteX12" fmla="*/ 58769 w 181556"/>
                <a:gd name="connsiteY12" fmla="*/ 0 h 444731"/>
                <a:gd name="connsiteX13" fmla="*/ 57217 w 181556"/>
                <a:gd name="connsiteY13" fmla="*/ 953 h 444731"/>
                <a:gd name="connsiteX14" fmla="*/ 53464 w 181556"/>
                <a:gd name="connsiteY14" fmla="*/ 3238 h 444731"/>
                <a:gd name="connsiteX15" fmla="*/ 50387 w 181556"/>
                <a:gd name="connsiteY15" fmla="*/ 5182 h 444731"/>
                <a:gd name="connsiteX16" fmla="*/ 48692 w 181556"/>
                <a:gd name="connsiteY16" fmla="*/ 9182 h 444731"/>
                <a:gd name="connsiteX17" fmla="*/ 44968 w 181556"/>
                <a:gd name="connsiteY17" fmla="*/ 17069 h 444731"/>
                <a:gd name="connsiteX18" fmla="*/ 43253 w 181556"/>
                <a:gd name="connsiteY18" fmla="*/ 22203 h 444731"/>
                <a:gd name="connsiteX19" fmla="*/ 44110 w 181556"/>
                <a:gd name="connsiteY19" fmla="*/ 26994 h 444731"/>
                <a:gd name="connsiteX20" fmla="*/ 41986 w 181556"/>
                <a:gd name="connsiteY20" fmla="*/ 33776 h 444731"/>
                <a:gd name="connsiteX21" fmla="*/ 37509 w 181556"/>
                <a:gd name="connsiteY21" fmla="*/ 41215 h 444731"/>
                <a:gd name="connsiteX22" fmla="*/ 37262 w 181556"/>
                <a:gd name="connsiteY22" fmla="*/ 44129 h 444731"/>
                <a:gd name="connsiteX23" fmla="*/ 37852 w 181556"/>
                <a:gd name="connsiteY23" fmla="*/ 46663 h 444731"/>
                <a:gd name="connsiteX24" fmla="*/ 35481 w 181556"/>
                <a:gd name="connsiteY24" fmla="*/ 50321 h 444731"/>
                <a:gd name="connsiteX25" fmla="*/ 34080 w 181556"/>
                <a:gd name="connsiteY25" fmla="*/ 54159 h 444731"/>
                <a:gd name="connsiteX26" fmla="*/ 31614 w 181556"/>
                <a:gd name="connsiteY26" fmla="*/ 58160 h 444731"/>
                <a:gd name="connsiteX27" fmla="*/ 26413 w 181556"/>
                <a:gd name="connsiteY27" fmla="*/ 62275 h 444731"/>
                <a:gd name="connsiteX28" fmla="*/ 23841 w 181556"/>
                <a:gd name="connsiteY28" fmla="*/ 65551 h 444731"/>
                <a:gd name="connsiteX29" fmla="*/ 26661 w 181556"/>
                <a:gd name="connsiteY29" fmla="*/ 69371 h 444731"/>
                <a:gd name="connsiteX30" fmla="*/ 30842 w 181556"/>
                <a:gd name="connsiteY30" fmla="*/ 73800 h 444731"/>
                <a:gd name="connsiteX31" fmla="*/ 35109 w 181556"/>
                <a:gd name="connsiteY31" fmla="*/ 77619 h 444731"/>
                <a:gd name="connsiteX32" fmla="*/ 35881 w 181556"/>
                <a:gd name="connsiteY32" fmla="*/ 81896 h 444731"/>
                <a:gd name="connsiteX33" fmla="*/ 34367 w 181556"/>
                <a:gd name="connsiteY33" fmla="*/ 84763 h 444731"/>
                <a:gd name="connsiteX34" fmla="*/ 34776 w 181556"/>
                <a:gd name="connsiteY34" fmla="*/ 88563 h 444731"/>
                <a:gd name="connsiteX35" fmla="*/ 33424 w 181556"/>
                <a:gd name="connsiteY35" fmla="*/ 94888 h 444731"/>
                <a:gd name="connsiteX36" fmla="*/ 30575 w 181556"/>
                <a:gd name="connsiteY36" fmla="*/ 97060 h 444731"/>
                <a:gd name="connsiteX37" fmla="*/ 27699 w 181556"/>
                <a:gd name="connsiteY37" fmla="*/ 98527 h 444731"/>
                <a:gd name="connsiteX38" fmla="*/ 28194 w 181556"/>
                <a:gd name="connsiteY38" fmla="*/ 101603 h 444731"/>
                <a:gd name="connsiteX39" fmla="*/ 29546 w 181556"/>
                <a:gd name="connsiteY39" fmla="*/ 105870 h 444731"/>
                <a:gd name="connsiteX40" fmla="*/ 30632 w 181556"/>
                <a:gd name="connsiteY40" fmla="*/ 109328 h 444731"/>
                <a:gd name="connsiteX41" fmla="*/ 31832 w 181556"/>
                <a:gd name="connsiteY41" fmla="*/ 111566 h 444731"/>
                <a:gd name="connsiteX42" fmla="*/ 31538 w 181556"/>
                <a:gd name="connsiteY42" fmla="*/ 113738 h 444731"/>
                <a:gd name="connsiteX43" fmla="*/ 31175 w 181556"/>
                <a:gd name="connsiteY43" fmla="*/ 115881 h 444731"/>
                <a:gd name="connsiteX44" fmla="*/ 32099 w 181556"/>
                <a:gd name="connsiteY44" fmla="*/ 118663 h 444731"/>
                <a:gd name="connsiteX45" fmla="*/ 32166 w 181556"/>
                <a:gd name="connsiteY45" fmla="*/ 121596 h 444731"/>
                <a:gd name="connsiteX46" fmla="*/ 33585 w 181556"/>
                <a:gd name="connsiteY46" fmla="*/ 124263 h 444731"/>
                <a:gd name="connsiteX47" fmla="*/ 36748 w 181556"/>
                <a:gd name="connsiteY47" fmla="*/ 124330 h 444731"/>
                <a:gd name="connsiteX48" fmla="*/ 39824 w 181556"/>
                <a:gd name="connsiteY48" fmla="*/ 122434 h 444731"/>
                <a:gd name="connsiteX49" fmla="*/ 44139 w 181556"/>
                <a:gd name="connsiteY49" fmla="*/ 123720 h 444731"/>
                <a:gd name="connsiteX50" fmla="*/ 48053 w 181556"/>
                <a:gd name="connsiteY50" fmla="*/ 126721 h 444731"/>
                <a:gd name="connsiteX51" fmla="*/ 50673 w 181556"/>
                <a:gd name="connsiteY51" fmla="*/ 131512 h 444731"/>
                <a:gd name="connsiteX52" fmla="*/ 52073 w 181556"/>
                <a:gd name="connsiteY52" fmla="*/ 139036 h 444731"/>
                <a:gd name="connsiteX53" fmla="*/ 55397 w 181556"/>
                <a:gd name="connsiteY53" fmla="*/ 142494 h 444731"/>
                <a:gd name="connsiteX54" fmla="*/ 59398 w 181556"/>
                <a:gd name="connsiteY54" fmla="*/ 142227 h 444731"/>
                <a:gd name="connsiteX55" fmla="*/ 63894 w 181556"/>
                <a:gd name="connsiteY55" fmla="*/ 142951 h 444731"/>
                <a:gd name="connsiteX56" fmla="*/ 67685 w 181556"/>
                <a:gd name="connsiteY56" fmla="*/ 147266 h 444731"/>
                <a:gd name="connsiteX57" fmla="*/ 70961 w 181556"/>
                <a:gd name="connsiteY57" fmla="*/ 151962 h 444731"/>
                <a:gd name="connsiteX58" fmla="*/ 74286 w 181556"/>
                <a:gd name="connsiteY58" fmla="*/ 153276 h 444731"/>
                <a:gd name="connsiteX59" fmla="*/ 78514 w 181556"/>
                <a:gd name="connsiteY59" fmla="*/ 154581 h 444731"/>
                <a:gd name="connsiteX60" fmla="*/ 82382 w 181556"/>
                <a:gd name="connsiteY60" fmla="*/ 158763 h 444731"/>
                <a:gd name="connsiteX61" fmla="*/ 86944 w 181556"/>
                <a:gd name="connsiteY61" fmla="*/ 161954 h 444731"/>
                <a:gd name="connsiteX62" fmla="*/ 91440 w 181556"/>
                <a:gd name="connsiteY62" fmla="*/ 163516 h 444731"/>
                <a:gd name="connsiteX63" fmla="*/ 95755 w 181556"/>
                <a:gd name="connsiteY63" fmla="*/ 167154 h 444731"/>
                <a:gd name="connsiteX64" fmla="*/ 99641 w 181556"/>
                <a:gd name="connsiteY64" fmla="*/ 170117 h 444731"/>
                <a:gd name="connsiteX65" fmla="*/ 100232 w 181556"/>
                <a:gd name="connsiteY65" fmla="*/ 173936 h 444731"/>
                <a:gd name="connsiteX66" fmla="*/ 97336 w 181556"/>
                <a:gd name="connsiteY66" fmla="*/ 176489 h 444731"/>
                <a:gd name="connsiteX67" fmla="*/ 94193 w 181556"/>
                <a:gd name="connsiteY67" fmla="*/ 178822 h 444731"/>
                <a:gd name="connsiteX68" fmla="*/ 91193 w 181556"/>
                <a:gd name="connsiteY68" fmla="*/ 179813 h 444731"/>
                <a:gd name="connsiteX69" fmla="*/ 89792 w 181556"/>
                <a:gd name="connsiteY69" fmla="*/ 182394 h 444731"/>
                <a:gd name="connsiteX70" fmla="*/ 87059 w 181556"/>
                <a:gd name="connsiteY70" fmla="*/ 187090 h 444731"/>
                <a:gd name="connsiteX71" fmla="*/ 82401 w 181556"/>
                <a:gd name="connsiteY71" fmla="*/ 190891 h 444731"/>
                <a:gd name="connsiteX72" fmla="*/ 78714 w 181556"/>
                <a:gd name="connsiteY72" fmla="*/ 194281 h 444731"/>
                <a:gd name="connsiteX73" fmla="*/ 74752 w 181556"/>
                <a:gd name="connsiteY73" fmla="*/ 198330 h 444731"/>
                <a:gd name="connsiteX74" fmla="*/ 71161 w 181556"/>
                <a:gd name="connsiteY74" fmla="*/ 202016 h 444731"/>
                <a:gd name="connsiteX75" fmla="*/ 70028 w 181556"/>
                <a:gd name="connsiteY75" fmla="*/ 204930 h 444731"/>
                <a:gd name="connsiteX76" fmla="*/ 68018 w 181556"/>
                <a:gd name="connsiteY76" fmla="*/ 207931 h 444731"/>
                <a:gd name="connsiteX77" fmla="*/ 64789 w 181556"/>
                <a:gd name="connsiteY77" fmla="*/ 210436 h 444731"/>
                <a:gd name="connsiteX78" fmla="*/ 64341 w 181556"/>
                <a:gd name="connsiteY78" fmla="*/ 214436 h 444731"/>
                <a:gd name="connsiteX79" fmla="*/ 65380 w 181556"/>
                <a:gd name="connsiteY79" fmla="*/ 219608 h 444731"/>
                <a:gd name="connsiteX80" fmla="*/ 63418 w 181556"/>
                <a:gd name="connsiteY80" fmla="*/ 223447 h 444731"/>
                <a:gd name="connsiteX81" fmla="*/ 59122 w 181556"/>
                <a:gd name="connsiteY81" fmla="*/ 226800 h 444731"/>
                <a:gd name="connsiteX82" fmla="*/ 54597 w 181556"/>
                <a:gd name="connsiteY82" fmla="*/ 231267 h 444731"/>
                <a:gd name="connsiteX83" fmla="*/ 50235 w 181556"/>
                <a:gd name="connsiteY83" fmla="*/ 232220 h 444731"/>
                <a:gd name="connsiteX84" fmla="*/ 46301 w 181556"/>
                <a:gd name="connsiteY84" fmla="*/ 233239 h 444731"/>
                <a:gd name="connsiteX85" fmla="*/ 42872 w 181556"/>
                <a:gd name="connsiteY85" fmla="*/ 237601 h 444731"/>
                <a:gd name="connsiteX86" fmla="*/ 40681 w 181556"/>
                <a:gd name="connsiteY86" fmla="*/ 240563 h 444731"/>
                <a:gd name="connsiteX87" fmla="*/ 34785 w 181556"/>
                <a:gd name="connsiteY87" fmla="*/ 240287 h 444731"/>
                <a:gd name="connsiteX88" fmla="*/ 22307 w 181556"/>
                <a:gd name="connsiteY88" fmla="*/ 240173 h 444731"/>
                <a:gd name="connsiteX89" fmla="*/ 11030 w 181556"/>
                <a:gd name="connsiteY89" fmla="*/ 245097 h 444731"/>
                <a:gd name="connsiteX90" fmla="*/ 2677 w 181556"/>
                <a:gd name="connsiteY90" fmla="*/ 255632 h 444731"/>
                <a:gd name="connsiteX91" fmla="*/ 0 w 181556"/>
                <a:gd name="connsiteY91" fmla="*/ 265795 h 444731"/>
                <a:gd name="connsiteX92" fmla="*/ 58045 w 181556"/>
                <a:gd name="connsiteY92" fmla="*/ 444732 h 444731"/>
                <a:gd name="connsiteX93" fmla="*/ 131102 w 181556"/>
                <a:gd name="connsiteY93" fmla="*/ 425796 h 444731"/>
                <a:gd name="connsiteX94" fmla="*/ 129407 w 181556"/>
                <a:gd name="connsiteY94" fmla="*/ 420834 h 444731"/>
                <a:gd name="connsiteX95" fmla="*/ 122511 w 181556"/>
                <a:gd name="connsiteY95" fmla="*/ 402669 h 444731"/>
                <a:gd name="connsiteX96" fmla="*/ 118091 w 181556"/>
                <a:gd name="connsiteY96" fmla="*/ 390544 h 444731"/>
                <a:gd name="connsiteX97" fmla="*/ 116243 w 181556"/>
                <a:gd name="connsiteY97" fmla="*/ 382591 h 444731"/>
                <a:gd name="connsiteX98" fmla="*/ 114328 w 181556"/>
                <a:gd name="connsiteY98" fmla="*/ 377638 h 444731"/>
                <a:gd name="connsiteX99" fmla="*/ 112252 w 181556"/>
                <a:gd name="connsiteY99" fmla="*/ 376285 h 444731"/>
                <a:gd name="connsiteX100" fmla="*/ 110319 w 181556"/>
                <a:gd name="connsiteY100" fmla="*/ 377428 h 444731"/>
                <a:gd name="connsiteX101" fmla="*/ 107861 w 181556"/>
                <a:gd name="connsiteY101" fmla="*/ 378038 h 444731"/>
                <a:gd name="connsiteX102" fmla="*/ 104527 w 181556"/>
                <a:gd name="connsiteY102" fmla="*/ 377590 h 444731"/>
                <a:gd name="connsiteX103" fmla="*/ 99889 w 181556"/>
                <a:gd name="connsiteY103" fmla="*/ 375656 h 444731"/>
                <a:gd name="connsiteX104" fmla="*/ 94116 w 181556"/>
                <a:gd name="connsiteY104" fmla="*/ 371780 h 444731"/>
                <a:gd name="connsiteX105" fmla="*/ 88973 w 181556"/>
                <a:gd name="connsiteY105" fmla="*/ 368779 h 444731"/>
                <a:gd name="connsiteX106" fmla="*/ 85030 w 181556"/>
                <a:gd name="connsiteY106" fmla="*/ 366074 h 444731"/>
                <a:gd name="connsiteX107" fmla="*/ 82868 w 181556"/>
                <a:gd name="connsiteY107" fmla="*/ 362531 h 444731"/>
                <a:gd name="connsiteX108" fmla="*/ 82601 w 181556"/>
                <a:gd name="connsiteY108" fmla="*/ 358969 h 444731"/>
                <a:gd name="connsiteX109" fmla="*/ 81362 w 181556"/>
                <a:gd name="connsiteY109" fmla="*/ 355521 h 444731"/>
                <a:gd name="connsiteX110" fmla="*/ 76610 w 181556"/>
                <a:gd name="connsiteY110" fmla="*/ 351415 h 444731"/>
                <a:gd name="connsiteX111" fmla="*/ 72285 w 181556"/>
                <a:gd name="connsiteY111" fmla="*/ 349682 h 444731"/>
                <a:gd name="connsiteX112" fmla="*/ 68428 w 181556"/>
                <a:gd name="connsiteY112" fmla="*/ 347948 h 444731"/>
                <a:gd name="connsiteX113" fmla="*/ 67075 w 181556"/>
                <a:gd name="connsiteY113" fmla="*/ 343462 h 444731"/>
                <a:gd name="connsiteX114" fmla="*/ 65456 w 181556"/>
                <a:gd name="connsiteY114" fmla="*/ 339471 h 444731"/>
                <a:gd name="connsiteX115" fmla="*/ 63675 w 181556"/>
                <a:gd name="connsiteY115" fmla="*/ 336023 h 444731"/>
                <a:gd name="connsiteX116" fmla="*/ 63789 w 181556"/>
                <a:gd name="connsiteY116" fmla="*/ 332032 h 444731"/>
                <a:gd name="connsiteX117" fmla="*/ 64465 w 181556"/>
                <a:gd name="connsiteY117" fmla="*/ 327612 h 444731"/>
                <a:gd name="connsiteX118" fmla="*/ 62160 w 181556"/>
                <a:gd name="connsiteY118" fmla="*/ 324526 h 444731"/>
                <a:gd name="connsiteX119" fmla="*/ 60808 w 181556"/>
                <a:gd name="connsiteY119" fmla="*/ 321507 h 444731"/>
                <a:gd name="connsiteX120" fmla="*/ 58627 w 181556"/>
                <a:gd name="connsiteY120" fmla="*/ 318583 h 444731"/>
                <a:gd name="connsiteX121" fmla="*/ 55131 w 181556"/>
                <a:gd name="connsiteY121" fmla="*/ 315068 h 444731"/>
                <a:gd name="connsiteX122" fmla="*/ 51749 w 181556"/>
                <a:gd name="connsiteY122" fmla="*/ 312725 h 444731"/>
                <a:gd name="connsiteX123" fmla="*/ 48168 w 181556"/>
                <a:gd name="connsiteY123" fmla="*/ 311325 h 444731"/>
                <a:gd name="connsiteX124" fmla="*/ 45120 w 181556"/>
                <a:gd name="connsiteY124" fmla="*/ 308305 h 444731"/>
                <a:gd name="connsiteX125" fmla="*/ 41558 w 181556"/>
                <a:gd name="connsiteY125" fmla="*/ 303257 h 444731"/>
                <a:gd name="connsiteX126" fmla="*/ 37052 w 181556"/>
                <a:gd name="connsiteY126" fmla="*/ 299066 h 444731"/>
                <a:gd name="connsiteX127" fmla="*/ 32681 w 181556"/>
                <a:gd name="connsiteY127" fmla="*/ 294875 h 444731"/>
                <a:gd name="connsiteX128" fmla="*/ 31395 w 181556"/>
                <a:gd name="connsiteY128" fmla="*/ 291627 h 444731"/>
                <a:gd name="connsiteX129" fmla="*/ 32271 w 181556"/>
                <a:gd name="connsiteY129" fmla="*/ 288674 h 444731"/>
                <a:gd name="connsiteX130" fmla="*/ 31871 w 181556"/>
                <a:gd name="connsiteY130" fmla="*/ 284617 h 444731"/>
                <a:gd name="connsiteX131" fmla="*/ 30452 w 181556"/>
                <a:gd name="connsiteY131" fmla="*/ 281730 h 444731"/>
                <a:gd name="connsiteX132" fmla="*/ 28223 w 181556"/>
                <a:gd name="connsiteY132" fmla="*/ 279092 h 444731"/>
                <a:gd name="connsiteX133" fmla="*/ 24908 w 181556"/>
                <a:gd name="connsiteY133" fmla="*/ 276587 h 444731"/>
                <a:gd name="connsiteX134" fmla="*/ 23736 w 181556"/>
                <a:gd name="connsiteY134" fmla="*/ 274492 h 444731"/>
                <a:gd name="connsiteX135" fmla="*/ 24069 w 181556"/>
                <a:gd name="connsiteY135" fmla="*/ 272577 h 444731"/>
                <a:gd name="connsiteX136" fmla="*/ 26165 w 181556"/>
                <a:gd name="connsiteY136" fmla="*/ 270710 h 444731"/>
                <a:gd name="connsiteX137" fmla="*/ 27994 w 181556"/>
                <a:gd name="connsiteY137" fmla="*/ 269986 h 444731"/>
                <a:gd name="connsiteX138" fmla="*/ 29594 w 181556"/>
                <a:gd name="connsiteY138" fmla="*/ 273320 h 444731"/>
                <a:gd name="connsiteX139" fmla="*/ 32157 w 181556"/>
                <a:gd name="connsiteY139" fmla="*/ 276339 h 444731"/>
                <a:gd name="connsiteX140" fmla="*/ 34500 w 181556"/>
                <a:gd name="connsiteY140" fmla="*/ 277292 h 444731"/>
                <a:gd name="connsiteX141" fmla="*/ 36186 w 181556"/>
                <a:gd name="connsiteY141" fmla="*/ 279816 h 444731"/>
                <a:gd name="connsiteX142" fmla="*/ 36843 w 181556"/>
                <a:gd name="connsiteY142" fmla="*/ 284645 h 444731"/>
                <a:gd name="connsiteX143" fmla="*/ 37205 w 181556"/>
                <a:gd name="connsiteY143" fmla="*/ 287912 h 444731"/>
                <a:gd name="connsiteX144" fmla="*/ 35852 w 181556"/>
                <a:gd name="connsiteY144" fmla="*/ 290465 h 444731"/>
                <a:gd name="connsiteX145" fmla="*/ 34814 w 181556"/>
                <a:gd name="connsiteY145" fmla="*/ 293332 h 444731"/>
                <a:gd name="connsiteX146" fmla="*/ 36166 w 181556"/>
                <a:gd name="connsiteY146" fmla="*/ 295113 h 444731"/>
                <a:gd name="connsiteX147" fmla="*/ 39053 w 181556"/>
                <a:gd name="connsiteY147" fmla="*/ 295494 h 444731"/>
                <a:gd name="connsiteX148" fmla="*/ 42072 w 181556"/>
                <a:gd name="connsiteY148" fmla="*/ 296189 h 444731"/>
                <a:gd name="connsiteX149" fmla="*/ 44482 w 181556"/>
                <a:gd name="connsiteY149" fmla="*/ 296704 h 444731"/>
                <a:gd name="connsiteX150" fmla="*/ 47206 w 181556"/>
                <a:gd name="connsiteY150" fmla="*/ 297494 h 444731"/>
                <a:gd name="connsiteX151" fmla="*/ 49463 w 181556"/>
                <a:gd name="connsiteY151" fmla="*/ 300628 h 444731"/>
                <a:gd name="connsiteX152" fmla="*/ 52083 w 181556"/>
                <a:gd name="connsiteY152" fmla="*/ 302819 h 444731"/>
                <a:gd name="connsiteX153" fmla="*/ 54473 w 181556"/>
                <a:gd name="connsiteY153" fmla="*/ 304143 h 444731"/>
                <a:gd name="connsiteX154" fmla="*/ 56702 w 181556"/>
                <a:gd name="connsiteY154" fmla="*/ 306353 h 444731"/>
                <a:gd name="connsiteX155" fmla="*/ 60313 w 181556"/>
                <a:gd name="connsiteY155" fmla="*/ 307858 h 444731"/>
                <a:gd name="connsiteX156" fmla="*/ 64008 w 181556"/>
                <a:gd name="connsiteY156" fmla="*/ 308534 h 444731"/>
                <a:gd name="connsiteX157" fmla="*/ 66466 w 181556"/>
                <a:gd name="connsiteY157" fmla="*/ 310839 h 444731"/>
                <a:gd name="connsiteX158" fmla="*/ 70095 w 181556"/>
                <a:gd name="connsiteY158" fmla="*/ 312439 h 444731"/>
                <a:gd name="connsiteX159" fmla="*/ 72504 w 181556"/>
                <a:gd name="connsiteY159" fmla="*/ 311696 h 444731"/>
                <a:gd name="connsiteX160" fmla="*/ 74600 w 181556"/>
                <a:gd name="connsiteY160" fmla="*/ 311544 h 444731"/>
                <a:gd name="connsiteX161" fmla="*/ 76562 w 181556"/>
                <a:gd name="connsiteY161" fmla="*/ 313706 h 444731"/>
                <a:gd name="connsiteX162" fmla="*/ 79810 w 181556"/>
                <a:gd name="connsiteY162" fmla="*/ 315897 h 444731"/>
                <a:gd name="connsiteX163" fmla="*/ 83554 w 181556"/>
                <a:gd name="connsiteY163" fmla="*/ 316344 h 444731"/>
                <a:gd name="connsiteX164" fmla="*/ 86668 w 181556"/>
                <a:gd name="connsiteY164" fmla="*/ 318173 h 444731"/>
                <a:gd name="connsiteX165" fmla="*/ 88764 w 181556"/>
                <a:gd name="connsiteY165" fmla="*/ 322078 h 444731"/>
                <a:gd name="connsiteX166" fmla="*/ 91107 w 181556"/>
                <a:gd name="connsiteY166" fmla="*/ 323926 h 444731"/>
                <a:gd name="connsiteX167" fmla="*/ 93764 w 181556"/>
                <a:gd name="connsiteY167" fmla="*/ 321916 h 444731"/>
                <a:gd name="connsiteX168" fmla="*/ 95993 w 181556"/>
                <a:gd name="connsiteY168" fmla="*/ 319621 h 444731"/>
                <a:gd name="connsiteX169" fmla="*/ 100212 w 181556"/>
                <a:gd name="connsiteY169" fmla="*/ 318335 h 444731"/>
                <a:gd name="connsiteX170" fmla="*/ 103051 w 181556"/>
                <a:gd name="connsiteY170" fmla="*/ 317926 h 444731"/>
                <a:gd name="connsiteX171" fmla="*/ 105242 w 181556"/>
                <a:gd name="connsiteY171" fmla="*/ 319278 h 444731"/>
                <a:gd name="connsiteX172" fmla="*/ 108166 w 181556"/>
                <a:gd name="connsiteY172" fmla="*/ 319002 h 444731"/>
                <a:gd name="connsiteX173" fmla="*/ 112538 w 181556"/>
                <a:gd name="connsiteY173" fmla="*/ 318707 h 444731"/>
                <a:gd name="connsiteX174" fmla="*/ 119996 w 181556"/>
                <a:gd name="connsiteY174" fmla="*/ 322650 h 444731"/>
                <a:gd name="connsiteX175" fmla="*/ 122091 w 181556"/>
                <a:gd name="connsiteY175" fmla="*/ 329232 h 444731"/>
                <a:gd name="connsiteX176" fmla="*/ 121072 w 181556"/>
                <a:gd name="connsiteY176" fmla="*/ 334118 h 444731"/>
                <a:gd name="connsiteX177" fmla="*/ 119739 w 181556"/>
                <a:gd name="connsiteY177" fmla="*/ 340119 h 444731"/>
                <a:gd name="connsiteX178" fmla="*/ 119653 w 181556"/>
                <a:gd name="connsiteY178" fmla="*/ 350692 h 444731"/>
                <a:gd name="connsiteX179" fmla="*/ 121634 w 181556"/>
                <a:gd name="connsiteY179" fmla="*/ 354092 h 444731"/>
                <a:gd name="connsiteX180" fmla="*/ 126406 w 181556"/>
                <a:gd name="connsiteY180" fmla="*/ 353330 h 444731"/>
                <a:gd name="connsiteX181" fmla="*/ 130759 w 181556"/>
                <a:gd name="connsiteY181" fmla="*/ 350806 h 444731"/>
                <a:gd name="connsiteX182" fmla="*/ 132493 w 181556"/>
                <a:gd name="connsiteY182" fmla="*/ 347263 h 444731"/>
                <a:gd name="connsiteX183" fmla="*/ 134045 w 181556"/>
                <a:gd name="connsiteY183" fmla="*/ 344014 h 444731"/>
                <a:gd name="connsiteX184" fmla="*/ 136503 w 181556"/>
                <a:gd name="connsiteY184" fmla="*/ 340452 h 444731"/>
                <a:gd name="connsiteX185" fmla="*/ 137379 w 181556"/>
                <a:gd name="connsiteY185" fmla="*/ 336194 h 444731"/>
                <a:gd name="connsiteX186" fmla="*/ 139065 w 181556"/>
                <a:gd name="connsiteY186" fmla="*/ 330241 h 444731"/>
                <a:gd name="connsiteX187" fmla="*/ 141256 w 181556"/>
                <a:gd name="connsiteY187" fmla="*/ 325326 h 444731"/>
                <a:gd name="connsiteX188" fmla="*/ 142065 w 181556"/>
                <a:gd name="connsiteY188" fmla="*/ 321516 h 444731"/>
                <a:gd name="connsiteX189" fmla="*/ 141504 w 181556"/>
                <a:gd name="connsiteY189" fmla="*/ 316487 h 444731"/>
                <a:gd name="connsiteX190" fmla="*/ 143123 w 181556"/>
                <a:gd name="connsiteY190" fmla="*/ 309477 h 444731"/>
                <a:gd name="connsiteX191" fmla="*/ 147161 w 181556"/>
                <a:gd name="connsiteY191" fmla="*/ 301133 h 444731"/>
                <a:gd name="connsiteX192" fmla="*/ 150695 w 181556"/>
                <a:gd name="connsiteY192" fmla="*/ 295294 h 444731"/>
                <a:gd name="connsiteX193" fmla="*/ 152838 w 181556"/>
                <a:gd name="connsiteY193" fmla="*/ 290693 h 444731"/>
                <a:gd name="connsiteX194" fmla="*/ 155363 w 181556"/>
                <a:gd name="connsiteY194" fmla="*/ 285683 h 444731"/>
                <a:gd name="connsiteX195" fmla="*/ 161649 w 181556"/>
                <a:gd name="connsiteY195" fmla="*/ 277701 h 444731"/>
                <a:gd name="connsiteX196" fmla="*/ 169269 w 181556"/>
                <a:gd name="connsiteY196" fmla="*/ 266862 h 444731"/>
                <a:gd name="connsiteX197" fmla="*/ 172355 w 181556"/>
                <a:gd name="connsiteY197" fmla="*/ 259375 h 444731"/>
                <a:gd name="connsiteX198" fmla="*/ 171545 w 181556"/>
                <a:gd name="connsiteY198" fmla="*/ 255089 h 444731"/>
                <a:gd name="connsiteX199" fmla="*/ 170307 w 181556"/>
                <a:gd name="connsiteY199" fmla="*/ 252927 h 444731"/>
                <a:gd name="connsiteX200" fmla="*/ 171993 w 181556"/>
                <a:gd name="connsiteY200" fmla="*/ 251212 h 444731"/>
                <a:gd name="connsiteX201" fmla="*/ 174993 w 181556"/>
                <a:gd name="connsiteY201" fmla="*/ 243478 h 444731"/>
                <a:gd name="connsiteX202" fmla="*/ 180242 w 181556"/>
                <a:gd name="connsiteY202" fmla="*/ 220694 h 444731"/>
                <a:gd name="connsiteX203" fmla="*/ 181546 w 181556"/>
                <a:gd name="connsiteY203" fmla="*/ 207616 h 444731"/>
                <a:gd name="connsiteX204" fmla="*/ 180775 w 181556"/>
                <a:gd name="connsiteY204" fmla="*/ 195720 h 444731"/>
                <a:gd name="connsiteX205" fmla="*/ 178765 w 181556"/>
                <a:gd name="connsiteY205" fmla="*/ 183347 h 444731"/>
                <a:gd name="connsiteX206" fmla="*/ 177527 w 181556"/>
                <a:gd name="connsiteY206" fmla="*/ 170564 h 444731"/>
                <a:gd name="connsiteX207" fmla="*/ 175993 w 181556"/>
                <a:gd name="connsiteY207" fmla="*/ 142866 h 444731"/>
                <a:gd name="connsiteX208" fmla="*/ 174593 w 181556"/>
                <a:gd name="connsiteY208" fmla="*/ 127311 h 444731"/>
                <a:gd name="connsiteX209" fmla="*/ 171126 w 181556"/>
                <a:gd name="connsiteY209" fmla="*/ 115386 h 444731"/>
                <a:gd name="connsiteX210" fmla="*/ 168897 w 181556"/>
                <a:gd name="connsiteY210" fmla="*/ 108804 h 444731"/>
                <a:gd name="connsiteX211" fmla="*/ 166468 w 181556"/>
                <a:gd name="connsiteY211" fmla="*/ 105966 h 444731"/>
                <a:gd name="connsiteX212" fmla="*/ 164239 w 181556"/>
                <a:gd name="connsiteY212" fmla="*/ 104880 h 444731"/>
                <a:gd name="connsiteX213" fmla="*/ 163039 w 181556"/>
                <a:gd name="connsiteY213" fmla="*/ 106185 h 444731"/>
                <a:gd name="connsiteX214" fmla="*/ 164059 w 181556"/>
                <a:gd name="connsiteY214" fmla="*/ 108147 h 444731"/>
                <a:gd name="connsiteX215" fmla="*/ 166450 w 181556"/>
                <a:gd name="connsiteY215" fmla="*/ 110871 h 444731"/>
                <a:gd name="connsiteX216" fmla="*/ 166544 w 181556"/>
                <a:gd name="connsiteY216" fmla="*/ 113662 h 444731"/>
                <a:gd name="connsiteX217" fmla="*/ 163182 w 181556"/>
                <a:gd name="connsiteY217" fmla="*/ 114681 h 444731"/>
                <a:gd name="connsiteX218" fmla="*/ 158068 w 181556"/>
                <a:gd name="connsiteY218" fmla="*/ 113843 h 444731"/>
                <a:gd name="connsiteX219" fmla="*/ 152095 w 181556"/>
                <a:gd name="connsiteY219" fmla="*/ 112652 h 444731"/>
                <a:gd name="connsiteX220" fmla="*/ 145066 w 181556"/>
                <a:gd name="connsiteY220" fmla="*/ 113557 h 444731"/>
                <a:gd name="connsiteX221" fmla="*/ 139189 w 181556"/>
                <a:gd name="connsiteY221" fmla="*/ 112290 h 444731"/>
                <a:gd name="connsiteX222" fmla="*/ 137093 w 181556"/>
                <a:gd name="connsiteY222" fmla="*/ 111824 h 444731"/>
                <a:gd name="connsiteX223" fmla="*/ 134464 w 181556"/>
                <a:gd name="connsiteY223" fmla="*/ 109423 h 444731"/>
                <a:gd name="connsiteX224" fmla="*/ 133207 w 181556"/>
                <a:gd name="connsiteY224" fmla="*/ 105566 h 444731"/>
                <a:gd name="connsiteX225" fmla="*/ 134188 w 181556"/>
                <a:gd name="connsiteY225" fmla="*/ 101308 h 444731"/>
                <a:gd name="connsiteX226" fmla="*/ 136617 w 181556"/>
                <a:gd name="connsiteY226" fmla="*/ 98336 h 444731"/>
                <a:gd name="connsiteX227" fmla="*/ 137046 w 181556"/>
                <a:gd name="connsiteY227" fmla="*/ 94545 h 444731"/>
                <a:gd name="connsiteX228" fmla="*/ 136865 w 181556"/>
                <a:gd name="connsiteY228" fmla="*/ 89630 h 444731"/>
                <a:gd name="connsiteX229" fmla="*/ 138246 w 181556"/>
                <a:gd name="connsiteY229" fmla="*/ 85849 h 444731"/>
                <a:gd name="connsiteX230" fmla="*/ 142047 w 181556"/>
                <a:gd name="connsiteY230" fmla="*/ 83658 h 444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181556" h="444731">
                  <a:moveTo>
                    <a:pt x="142047" y="83658"/>
                  </a:moveTo>
                  <a:cubicBezTo>
                    <a:pt x="143533" y="83239"/>
                    <a:pt x="145113" y="83163"/>
                    <a:pt x="146323" y="82867"/>
                  </a:cubicBezTo>
                  <a:cubicBezTo>
                    <a:pt x="147542" y="82572"/>
                    <a:pt x="148390" y="82048"/>
                    <a:pt x="149209" y="81705"/>
                  </a:cubicBezTo>
                  <a:cubicBezTo>
                    <a:pt x="150019" y="81353"/>
                    <a:pt x="150800" y="81172"/>
                    <a:pt x="151781" y="81020"/>
                  </a:cubicBezTo>
                  <a:cubicBezTo>
                    <a:pt x="151991" y="80991"/>
                    <a:pt x="152209" y="80953"/>
                    <a:pt x="152438" y="80924"/>
                  </a:cubicBezTo>
                  <a:cubicBezTo>
                    <a:pt x="152419" y="80820"/>
                    <a:pt x="152400" y="80715"/>
                    <a:pt x="152381" y="80610"/>
                  </a:cubicBezTo>
                  <a:cubicBezTo>
                    <a:pt x="152019" y="78591"/>
                    <a:pt x="151848" y="76267"/>
                    <a:pt x="151848" y="73285"/>
                  </a:cubicBezTo>
                  <a:cubicBezTo>
                    <a:pt x="151848" y="70304"/>
                    <a:pt x="152019" y="66685"/>
                    <a:pt x="152724" y="61779"/>
                  </a:cubicBezTo>
                  <a:cubicBezTo>
                    <a:pt x="153419" y="56874"/>
                    <a:pt x="154657" y="50683"/>
                    <a:pt x="155239" y="46215"/>
                  </a:cubicBezTo>
                  <a:cubicBezTo>
                    <a:pt x="155820" y="41748"/>
                    <a:pt x="155753" y="39014"/>
                    <a:pt x="155391" y="36386"/>
                  </a:cubicBezTo>
                  <a:cubicBezTo>
                    <a:pt x="155029" y="33747"/>
                    <a:pt x="154381" y="31214"/>
                    <a:pt x="154038" y="29956"/>
                  </a:cubicBezTo>
                  <a:cubicBezTo>
                    <a:pt x="153695" y="28689"/>
                    <a:pt x="153667" y="28689"/>
                    <a:pt x="136855" y="23613"/>
                  </a:cubicBezTo>
                  <a:cubicBezTo>
                    <a:pt x="121025" y="18831"/>
                    <a:pt x="90335" y="9544"/>
                    <a:pt x="58769" y="0"/>
                  </a:cubicBezTo>
                  <a:cubicBezTo>
                    <a:pt x="58293" y="295"/>
                    <a:pt x="57769" y="610"/>
                    <a:pt x="57217" y="953"/>
                  </a:cubicBezTo>
                  <a:cubicBezTo>
                    <a:pt x="56016" y="1696"/>
                    <a:pt x="54712" y="2553"/>
                    <a:pt x="53464" y="3238"/>
                  </a:cubicBezTo>
                  <a:cubicBezTo>
                    <a:pt x="52216" y="3915"/>
                    <a:pt x="51045" y="4420"/>
                    <a:pt x="50387" y="5182"/>
                  </a:cubicBezTo>
                  <a:cubicBezTo>
                    <a:pt x="49730" y="5944"/>
                    <a:pt x="49597" y="6991"/>
                    <a:pt x="48692" y="9182"/>
                  </a:cubicBezTo>
                  <a:cubicBezTo>
                    <a:pt x="47787" y="11373"/>
                    <a:pt x="46111" y="14716"/>
                    <a:pt x="44968" y="17069"/>
                  </a:cubicBezTo>
                  <a:cubicBezTo>
                    <a:pt x="43815" y="19421"/>
                    <a:pt x="43177" y="20774"/>
                    <a:pt x="43253" y="22203"/>
                  </a:cubicBezTo>
                  <a:cubicBezTo>
                    <a:pt x="43320" y="23622"/>
                    <a:pt x="44091" y="25118"/>
                    <a:pt x="44110" y="26994"/>
                  </a:cubicBezTo>
                  <a:cubicBezTo>
                    <a:pt x="44129" y="28870"/>
                    <a:pt x="43405" y="31128"/>
                    <a:pt x="41986" y="33776"/>
                  </a:cubicBezTo>
                  <a:cubicBezTo>
                    <a:pt x="40557" y="36414"/>
                    <a:pt x="38443" y="39453"/>
                    <a:pt x="37509" y="41215"/>
                  </a:cubicBezTo>
                  <a:cubicBezTo>
                    <a:pt x="36576" y="42977"/>
                    <a:pt x="36852" y="43472"/>
                    <a:pt x="37262" y="44129"/>
                  </a:cubicBezTo>
                  <a:cubicBezTo>
                    <a:pt x="37662" y="44787"/>
                    <a:pt x="38205" y="45596"/>
                    <a:pt x="37852" y="46663"/>
                  </a:cubicBezTo>
                  <a:cubicBezTo>
                    <a:pt x="37491" y="47720"/>
                    <a:pt x="36223" y="49035"/>
                    <a:pt x="35481" y="50321"/>
                  </a:cubicBezTo>
                  <a:cubicBezTo>
                    <a:pt x="34728" y="51606"/>
                    <a:pt x="34509" y="52873"/>
                    <a:pt x="34080" y="54159"/>
                  </a:cubicBezTo>
                  <a:cubicBezTo>
                    <a:pt x="33652" y="55445"/>
                    <a:pt x="33014" y="56759"/>
                    <a:pt x="31614" y="58160"/>
                  </a:cubicBezTo>
                  <a:cubicBezTo>
                    <a:pt x="30213" y="59560"/>
                    <a:pt x="28042" y="61055"/>
                    <a:pt x="26413" y="62275"/>
                  </a:cubicBezTo>
                  <a:cubicBezTo>
                    <a:pt x="24784" y="63494"/>
                    <a:pt x="23699" y="64446"/>
                    <a:pt x="23841" y="65551"/>
                  </a:cubicBezTo>
                  <a:cubicBezTo>
                    <a:pt x="23975" y="66656"/>
                    <a:pt x="25327" y="67923"/>
                    <a:pt x="26661" y="69371"/>
                  </a:cubicBezTo>
                  <a:cubicBezTo>
                    <a:pt x="27994" y="70818"/>
                    <a:pt x="29309" y="72447"/>
                    <a:pt x="30842" y="73800"/>
                  </a:cubicBezTo>
                  <a:cubicBezTo>
                    <a:pt x="32375" y="75152"/>
                    <a:pt x="34137" y="76238"/>
                    <a:pt x="35109" y="77619"/>
                  </a:cubicBezTo>
                  <a:cubicBezTo>
                    <a:pt x="36081" y="79000"/>
                    <a:pt x="36262" y="80667"/>
                    <a:pt x="35881" y="81896"/>
                  </a:cubicBezTo>
                  <a:cubicBezTo>
                    <a:pt x="35500" y="83115"/>
                    <a:pt x="34547" y="83887"/>
                    <a:pt x="34367" y="84763"/>
                  </a:cubicBezTo>
                  <a:cubicBezTo>
                    <a:pt x="34185" y="85639"/>
                    <a:pt x="34776" y="86639"/>
                    <a:pt x="34776" y="88563"/>
                  </a:cubicBezTo>
                  <a:cubicBezTo>
                    <a:pt x="34776" y="90488"/>
                    <a:pt x="34185" y="93326"/>
                    <a:pt x="33424" y="94888"/>
                  </a:cubicBezTo>
                  <a:cubicBezTo>
                    <a:pt x="32651" y="96441"/>
                    <a:pt x="31709" y="96717"/>
                    <a:pt x="30575" y="97060"/>
                  </a:cubicBezTo>
                  <a:cubicBezTo>
                    <a:pt x="29442" y="97393"/>
                    <a:pt x="28127" y="97803"/>
                    <a:pt x="27699" y="98527"/>
                  </a:cubicBezTo>
                  <a:cubicBezTo>
                    <a:pt x="27270" y="99250"/>
                    <a:pt x="27718" y="100289"/>
                    <a:pt x="28194" y="101603"/>
                  </a:cubicBezTo>
                  <a:cubicBezTo>
                    <a:pt x="28670" y="102908"/>
                    <a:pt x="29166" y="104499"/>
                    <a:pt x="29546" y="105870"/>
                  </a:cubicBezTo>
                  <a:cubicBezTo>
                    <a:pt x="29928" y="107252"/>
                    <a:pt x="30204" y="108423"/>
                    <a:pt x="30632" y="109328"/>
                  </a:cubicBezTo>
                  <a:cubicBezTo>
                    <a:pt x="31061" y="110233"/>
                    <a:pt x="31652" y="110862"/>
                    <a:pt x="31832" y="111566"/>
                  </a:cubicBezTo>
                  <a:cubicBezTo>
                    <a:pt x="32014" y="112271"/>
                    <a:pt x="31785" y="113033"/>
                    <a:pt x="31538" y="113738"/>
                  </a:cubicBezTo>
                  <a:cubicBezTo>
                    <a:pt x="31290" y="114433"/>
                    <a:pt x="31013" y="115072"/>
                    <a:pt x="31175" y="115881"/>
                  </a:cubicBezTo>
                  <a:cubicBezTo>
                    <a:pt x="31337" y="116691"/>
                    <a:pt x="31918" y="117691"/>
                    <a:pt x="32099" y="118663"/>
                  </a:cubicBezTo>
                  <a:cubicBezTo>
                    <a:pt x="32280" y="119634"/>
                    <a:pt x="32052" y="120587"/>
                    <a:pt x="32166" y="121596"/>
                  </a:cubicBezTo>
                  <a:cubicBezTo>
                    <a:pt x="32280" y="122615"/>
                    <a:pt x="32728" y="123701"/>
                    <a:pt x="33585" y="124263"/>
                  </a:cubicBezTo>
                  <a:cubicBezTo>
                    <a:pt x="34443" y="124825"/>
                    <a:pt x="35709" y="124873"/>
                    <a:pt x="36748" y="124330"/>
                  </a:cubicBezTo>
                  <a:cubicBezTo>
                    <a:pt x="37785" y="123787"/>
                    <a:pt x="38605" y="122653"/>
                    <a:pt x="39824" y="122434"/>
                  </a:cubicBezTo>
                  <a:cubicBezTo>
                    <a:pt x="41043" y="122206"/>
                    <a:pt x="42672" y="122882"/>
                    <a:pt x="44139" y="123720"/>
                  </a:cubicBezTo>
                  <a:cubicBezTo>
                    <a:pt x="45606" y="124558"/>
                    <a:pt x="46920" y="125549"/>
                    <a:pt x="48053" y="126721"/>
                  </a:cubicBezTo>
                  <a:cubicBezTo>
                    <a:pt x="49178" y="127892"/>
                    <a:pt x="50130" y="129254"/>
                    <a:pt x="50673" y="131512"/>
                  </a:cubicBezTo>
                  <a:cubicBezTo>
                    <a:pt x="51216" y="133769"/>
                    <a:pt x="51349" y="136931"/>
                    <a:pt x="52073" y="139036"/>
                  </a:cubicBezTo>
                  <a:cubicBezTo>
                    <a:pt x="52797" y="141142"/>
                    <a:pt x="54112" y="142180"/>
                    <a:pt x="55397" y="142494"/>
                  </a:cubicBezTo>
                  <a:cubicBezTo>
                    <a:pt x="56683" y="142808"/>
                    <a:pt x="57950" y="142408"/>
                    <a:pt x="59398" y="142227"/>
                  </a:cubicBezTo>
                  <a:cubicBezTo>
                    <a:pt x="60846" y="142046"/>
                    <a:pt x="62475" y="142094"/>
                    <a:pt x="63894" y="142951"/>
                  </a:cubicBezTo>
                  <a:cubicBezTo>
                    <a:pt x="65313" y="143809"/>
                    <a:pt x="66542" y="145485"/>
                    <a:pt x="67685" y="147266"/>
                  </a:cubicBezTo>
                  <a:cubicBezTo>
                    <a:pt x="68837" y="149047"/>
                    <a:pt x="69923" y="150952"/>
                    <a:pt x="70961" y="151962"/>
                  </a:cubicBezTo>
                  <a:cubicBezTo>
                    <a:pt x="72000" y="152981"/>
                    <a:pt x="73000" y="153114"/>
                    <a:pt x="74286" y="153276"/>
                  </a:cubicBezTo>
                  <a:cubicBezTo>
                    <a:pt x="75572" y="153429"/>
                    <a:pt x="77153" y="153610"/>
                    <a:pt x="78514" y="154581"/>
                  </a:cubicBezTo>
                  <a:cubicBezTo>
                    <a:pt x="79867" y="155553"/>
                    <a:pt x="81001" y="157315"/>
                    <a:pt x="82382" y="158763"/>
                  </a:cubicBezTo>
                  <a:cubicBezTo>
                    <a:pt x="83763" y="160211"/>
                    <a:pt x="85382" y="161334"/>
                    <a:pt x="86944" y="161954"/>
                  </a:cubicBezTo>
                  <a:cubicBezTo>
                    <a:pt x="88506" y="162563"/>
                    <a:pt x="89992" y="162658"/>
                    <a:pt x="91440" y="163516"/>
                  </a:cubicBezTo>
                  <a:cubicBezTo>
                    <a:pt x="92888" y="164373"/>
                    <a:pt x="94288" y="166002"/>
                    <a:pt x="95755" y="167154"/>
                  </a:cubicBezTo>
                  <a:cubicBezTo>
                    <a:pt x="97222" y="168307"/>
                    <a:pt x="98755" y="168983"/>
                    <a:pt x="99641" y="170117"/>
                  </a:cubicBezTo>
                  <a:cubicBezTo>
                    <a:pt x="100517" y="171240"/>
                    <a:pt x="100746" y="172831"/>
                    <a:pt x="100232" y="173936"/>
                  </a:cubicBezTo>
                  <a:cubicBezTo>
                    <a:pt x="99708" y="175041"/>
                    <a:pt x="98450" y="175679"/>
                    <a:pt x="97336" y="176489"/>
                  </a:cubicBezTo>
                  <a:cubicBezTo>
                    <a:pt x="96231" y="177298"/>
                    <a:pt x="95278" y="178299"/>
                    <a:pt x="94193" y="178822"/>
                  </a:cubicBezTo>
                  <a:cubicBezTo>
                    <a:pt x="93107" y="179337"/>
                    <a:pt x="91888" y="179384"/>
                    <a:pt x="91193" y="179813"/>
                  </a:cubicBezTo>
                  <a:cubicBezTo>
                    <a:pt x="90488" y="180242"/>
                    <a:pt x="90307" y="181061"/>
                    <a:pt x="89792" y="182394"/>
                  </a:cubicBezTo>
                  <a:cubicBezTo>
                    <a:pt x="89268" y="183728"/>
                    <a:pt x="88411" y="185585"/>
                    <a:pt x="87059" y="187090"/>
                  </a:cubicBezTo>
                  <a:cubicBezTo>
                    <a:pt x="85706" y="188604"/>
                    <a:pt x="83848" y="189776"/>
                    <a:pt x="82401" y="190891"/>
                  </a:cubicBezTo>
                  <a:cubicBezTo>
                    <a:pt x="80953" y="191995"/>
                    <a:pt x="79915" y="193034"/>
                    <a:pt x="78714" y="194281"/>
                  </a:cubicBezTo>
                  <a:cubicBezTo>
                    <a:pt x="77514" y="195520"/>
                    <a:pt x="76162" y="196967"/>
                    <a:pt x="74752" y="198330"/>
                  </a:cubicBezTo>
                  <a:cubicBezTo>
                    <a:pt x="73352" y="199682"/>
                    <a:pt x="71904" y="200949"/>
                    <a:pt x="71161" y="202016"/>
                  </a:cubicBezTo>
                  <a:cubicBezTo>
                    <a:pt x="70418" y="203073"/>
                    <a:pt x="70371" y="203940"/>
                    <a:pt x="70028" y="204930"/>
                  </a:cubicBezTo>
                  <a:cubicBezTo>
                    <a:pt x="69685" y="205921"/>
                    <a:pt x="69056" y="207055"/>
                    <a:pt x="68018" y="207931"/>
                  </a:cubicBezTo>
                  <a:cubicBezTo>
                    <a:pt x="66980" y="208807"/>
                    <a:pt x="65532" y="209445"/>
                    <a:pt x="64789" y="210436"/>
                  </a:cubicBezTo>
                  <a:cubicBezTo>
                    <a:pt x="64046" y="211426"/>
                    <a:pt x="63998" y="212788"/>
                    <a:pt x="64341" y="214436"/>
                  </a:cubicBezTo>
                  <a:cubicBezTo>
                    <a:pt x="64675" y="216084"/>
                    <a:pt x="65399" y="218027"/>
                    <a:pt x="65380" y="219608"/>
                  </a:cubicBezTo>
                  <a:cubicBezTo>
                    <a:pt x="65351" y="221190"/>
                    <a:pt x="64589" y="222409"/>
                    <a:pt x="63418" y="223447"/>
                  </a:cubicBezTo>
                  <a:cubicBezTo>
                    <a:pt x="62236" y="224485"/>
                    <a:pt x="60655" y="225352"/>
                    <a:pt x="59122" y="226800"/>
                  </a:cubicBezTo>
                  <a:cubicBezTo>
                    <a:pt x="57578" y="228248"/>
                    <a:pt x="56093" y="230276"/>
                    <a:pt x="54597" y="231267"/>
                  </a:cubicBezTo>
                  <a:cubicBezTo>
                    <a:pt x="53102" y="232258"/>
                    <a:pt x="51616" y="232220"/>
                    <a:pt x="50235" y="232220"/>
                  </a:cubicBezTo>
                  <a:cubicBezTo>
                    <a:pt x="48854" y="232220"/>
                    <a:pt x="47587" y="232267"/>
                    <a:pt x="46301" y="233239"/>
                  </a:cubicBezTo>
                  <a:cubicBezTo>
                    <a:pt x="45015" y="234210"/>
                    <a:pt x="43701" y="236115"/>
                    <a:pt x="42872" y="237601"/>
                  </a:cubicBezTo>
                  <a:cubicBezTo>
                    <a:pt x="42034" y="239087"/>
                    <a:pt x="41672" y="240173"/>
                    <a:pt x="40681" y="240563"/>
                  </a:cubicBezTo>
                  <a:cubicBezTo>
                    <a:pt x="39681" y="240944"/>
                    <a:pt x="38062" y="240630"/>
                    <a:pt x="34785" y="240287"/>
                  </a:cubicBezTo>
                  <a:cubicBezTo>
                    <a:pt x="31509" y="239944"/>
                    <a:pt x="26584" y="239592"/>
                    <a:pt x="22307" y="240173"/>
                  </a:cubicBezTo>
                  <a:cubicBezTo>
                    <a:pt x="18040" y="240754"/>
                    <a:pt x="14421" y="242297"/>
                    <a:pt x="11030" y="245097"/>
                  </a:cubicBezTo>
                  <a:cubicBezTo>
                    <a:pt x="7639" y="247898"/>
                    <a:pt x="4477" y="251965"/>
                    <a:pt x="2677" y="255632"/>
                  </a:cubicBezTo>
                  <a:cubicBezTo>
                    <a:pt x="876" y="259290"/>
                    <a:pt x="438" y="262547"/>
                    <a:pt x="0" y="265795"/>
                  </a:cubicBezTo>
                  <a:lnTo>
                    <a:pt x="58045" y="444732"/>
                  </a:lnTo>
                  <a:lnTo>
                    <a:pt x="131102" y="425796"/>
                  </a:lnTo>
                  <a:cubicBezTo>
                    <a:pt x="130645" y="424329"/>
                    <a:pt x="130083" y="422701"/>
                    <a:pt x="129407" y="420834"/>
                  </a:cubicBezTo>
                  <a:cubicBezTo>
                    <a:pt x="127464" y="415471"/>
                    <a:pt x="124625" y="408118"/>
                    <a:pt x="122511" y="402669"/>
                  </a:cubicBezTo>
                  <a:cubicBezTo>
                    <a:pt x="120396" y="397212"/>
                    <a:pt x="118996" y="393649"/>
                    <a:pt x="118091" y="390544"/>
                  </a:cubicBezTo>
                  <a:cubicBezTo>
                    <a:pt x="117186" y="387429"/>
                    <a:pt x="116786" y="384772"/>
                    <a:pt x="116243" y="382591"/>
                  </a:cubicBezTo>
                  <a:cubicBezTo>
                    <a:pt x="115700" y="380400"/>
                    <a:pt x="115024" y="378695"/>
                    <a:pt x="114328" y="377638"/>
                  </a:cubicBezTo>
                  <a:cubicBezTo>
                    <a:pt x="113633" y="376580"/>
                    <a:pt x="112909" y="376171"/>
                    <a:pt x="112252" y="376285"/>
                  </a:cubicBezTo>
                  <a:cubicBezTo>
                    <a:pt x="111595" y="376399"/>
                    <a:pt x="111014" y="377028"/>
                    <a:pt x="110319" y="377428"/>
                  </a:cubicBezTo>
                  <a:cubicBezTo>
                    <a:pt x="109624" y="377838"/>
                    <a:pt x="108804" y="378019"/>
                    <a:pt x="107861" y="378038"/>
                  </a:cubicBezTo>
                  <a:cubicBezTo>
                    <a:pt x="106918" y="378057"/>
                    <a:pt x="105832" y="377923"/>
                    <a:pt x="104527" y="377590"/>
                  </a:cubicBezTo>
                  <a:cubicBezTo>
                    <a:pt x="103223" y="377257"/>
                    <a:pt x="101689" y="376714"/>
                    <a:pt x="99889" y="375656"/>
                  </a:cubicBezTo>
                  <a:cubicBezTo>
                    <a:pt x="98089" y="374599"/>
                    <a:pt x="96012" y="373018"/>
                    <a:pt x="94116" y="371780"/>
                  </a:cubicBezTo>
                  <a:cubicBezTo>
                    <a:pt x="92221" y="370542"/>
                    <a:pt x="90507" y="369637"/>
                    <a:pt x="88973" y="368779"/>
                  </a:cubicBezTo>
                  <a:cubicBezTo>
                    <a:pt x="87439" y="367922"/>
                    <a:pt x="86087" y="367113"/>
                    <a:pt x="85030" y="366074"/>
                  </a:cubicBezTo>
                  <a:cubicBezTo>
                    <a:pt x="83972" y="365036"/>
                    <a:pt x="83201" y="363769"/>
                    <a:pt x="82868" y="362531"/>
                  </a:cubicBezTo>
                  <a:cubicBezTo>
                    <a:pt x="82534" y="361293"/>
                    <a:pt x="82620" y="360074"/>
                    <a:pt x="82601" y="358969"/>
                  </a:cubicBezTo>
                  <a:cubicBezTo>
                    <a:pt x="82572" y="357864"/>
                    <a:pt x="82439" y="356873"/>
                    <a:pt x="81362" y="355521"/>
                  </a:cubicBezTo>
                  <a:cubicBezTo>
                    <a:pt x="80276" y="354168"/>
                    <a:pt x="78248" y="352454"/>
                    <a:pt x="76610" y="351415"/>
                  </a:cubicBezTo>
                  <a:cubicBezTo>
                    <a:pt x="74962" y="350377"/>
                    <a:pt x="73705" y="350015"/>
                    <a:pt x="72285" y="349682"/>
                  </a:cubicBezTo>
                  <a:cubicBezTo>
                    <a:pt x="70866" y="349348"/>
                    <a:pt x="69285" y="349025"/>
                    <a:pt x="68428" y="347948"/>
                  </a:cubicBezTo>
                  <a:cubicBezTo>
                    <a:pt x="67570" y="346872"/>
                    <a:pt x="67437" y="345015"/>
                    <a:pt x="67075" y="343462"/>
                  </a:cubicBezTo>
                  <a:cubicBezTo>
                    <a:pt x="66713" y="341909"/>
                    <a:pt x="66132" y="340643"/>
                    <a:pt x="65456" y="339471"/>
                  </a:cubicBezTo>
                  <a:cubicBezTo>
                    <a:pt x="64780" y="338299"/>
                    <a:pt x="64018" y="337214"/>
                    <a:pt x="63675" y="336023"/>
                  </a:cubicBezTo>
                  <a:cubicBezTo>
                    <a:pt x="63341" y="334823"/>
                    <a:pt x="63427" y="333518"/>
                    <a:pt x="63789" y="332032"/>
                  </a:cubicBezTo>
                  <a:cubicBezTo>
                    <a:pt x="64151" y="330546"/>
                    <a:pt x="64780" y="328879"/>
                    <a:pt x="64465" y="327612"/>
                  </a:cubicBezTo>
                  <a:cubicBezTo>
                    <a:pt x="64151" y="326346"/>
                    <a:pt x="62894" y="325498"/>
                    <a:pt x="62160" y="324526"/>
                  </a:cubicBezTo>
                  <a:cubicBezTo>
                    <a:pt x="61436" y="323555"/>
                    <a:pt x="61256" y="322478"/>
                    <a:pt x="60808" y="321507"/>
                  </a:cubicBezTo>
                  <a:cubicBezTo>
                    <a:pt x="60360" y="320535"/>
                    <a:pt x="59636" y="319678"/>
                    <a:pt x="58627" y="318583"/>
                  </a:cubicBezTo>
                  <a:cubicBezTo>
                    <a:pt x="57617" y="317478"/>
                    <a:pt x="56302" y="316125"/>
                    <a:pt x="55131" y="315068"/>
                  </a:cubicBezTo>
                  <a:cubicBezTo>
                    <a:pt x="53959" y="314011"/>
                    <a:pt x="52921" y="313239"/>
                    <a:pt x="51749" y="312725"/>
                  </a:cubicBezTo>
                  <a:cubicBezTo>
                    <a:pt x="50578" y="312201"/>
                    <a:pt x="49273" y="311934"/>
                    <a:pt x="48168" y="311325"/>
                  </a:cubicBezTo>
                  <a:cubicBezTo>
                    <a:pt x="47063" y="310715"/>
                    <a:pt x="46158" y="309772"/>
                    <a:pt x="45120" y="308305"/>
                  </a:cubicBezTo>
                  <a:cubicBezTo>
                    <a:pt x="44082" y="306838"/>
                    <a:pt x="42910" y="304857"/>
                    <a:pt x="41558" y="303257"/>
                  </a:cubicBezTo>
                  <a:cubicBezTo>
                    <a:pt x="40205" y="301657"/>
                    <a:pt x="38671" y="300438"/>
                    <a:pt x="37052" y="299066"/>
                  </a:cubicBezTo>
                  <a:cubicBezTo>
                    <a:pt x="35433" y="297694"/>
                    <a:pt x="33718" y="296161"/>
                    <a:pt x="32681" y="294875"/>
                  </a:cubicBezTo>
                  <a:cubicBezTo>
                    <a:pt x="31642" y="293589"/>
                    <a:pt x="31280" y="292551"/>
                    <a:pt x="31395" y="291627"/>
                  </a:cubicBezTo>
                  <a:cubicBezTo>
                    <a:pt x="31509" y="290703"/>
                    <a:pt x="32090" y="289893"/>
                    <a:pt x="32271" y="288674"/>
                  </a:cubicBezTo>
                  <a:cubicBezTo>
                    <a:pt x="32452" y="287455"/>
                    <a:pt x="32223" y="285836"/>
                    <a:pt x="31871" y="284617"/>
                  </a:cubicBezTo>
                  <a:cubicBezTo>
                    <a:pt x="31509" y="283397"/>
                    <a:pt x="31013" y="282588"/>
                    <a:pt x="30452" y="281730"/>
                  </a:cubicBezTo>
                  <a:cubicBezTo>
                    <a:pt x="29889" y="280873"/>
                    <a:pt x="29251" y="279968"/>
                    <a:pt x="28223" y="279092"/>
                  </a:cubicBezTo>
                  <a:cubicBezTo>
                    <a:pt x="27184" y="278216"/>
                    <a:pt x="25746" y="277359"/>
                    <a:pt x="24908" y="276587"/>
                  </a:cubicBezTo>
                  <a:cubicBezTo>
                    <a:pt x="24069" y="275815"/>
                    <a:pt x="23851" y="275149"/>
                    <a:pt x="23736" y="274492"/>
                  </a:cubicBezTo>
                  <a:cubicBezTo>
                    <a:pt x="23622" y="273834"/>
                    <a:pt x="23622" y="273206"/>
                    <a:pt x="24069" y="272577"/>
                  </a:cubicBezTo>
                  <a:cubicBezTo>
                    <a:pt x="24518" y="271948"/>
                    <a:pt x="25422" y="271320"/>
                    <a:pt x="26165" y="270710"/>
                  </a:cubicBezTo>
                  <a:cubicBezTo>
                    <a:pt x="26908" y="270100"/>
                    <a:pt x="27499" y="269519"/>
                    <a:pt x="27994" y="269986"/>
                  </a:cubicBezTo>
                  <a:cubicBezTo>
                    <a:pt x="28490" y="270462"/>
                    <a:pt x="28899" y="271996"/>
                    <a:pt x="29594" y="273320"/>
                  </a:cubicBezTo>
                  <a:cubicBezTo>
                    <a:pt x="30289" y="274644"/>
                    <a:pt x="31280" y="275777"/>
                    <a:pt x="32157" y="276339"/>
                  </a:cubicBezTo>
                  <a:cubicBezTo>
                    <a:pt x="33033" y="276901"/>
                    <a:pt x="33804" y="276901"/>
                    <a:pt x="34500" y="277292"/>
                  </a:cubicBezTo>
                  <a:cubicBezTo>
                    <a:pt x="35195" y="277673"/>
                    <a:pt x="35823" y="278444"/>
                    <a:pt x="36186" y="279816"/>
                  </a:cubicBezTo>
                  <a:cubicBezTo>
                    <a:pt x="36548" y="281197"/>
                    <a:pt x="36633" y="283178"/>
                    <a:pt x="36843" y="284645"/>
                  </a:cubicBezTo>
                  <a:cubicBezTo>
                    <a:pt x="37043" y="286112"/>
                    <a:pt x="37357" y="287055"/>
                    <a:pt x="37205" y="287912"/>
                  </a:cubicBezTo>
                  <a:cubicBezTo>
                    <a:pt x="37052" y="288769"/>
                    <a:pt x="36414" y="289541"/>
                    <a:pt x="35852" y="290465"/>
                  </a:cubicBezTo>
                  <a:cubicBezTo>
                    <a:pt x="35290" y="291389"/>
                    <a:pt x="34795" y="292475"/>
                    <a:pt x="34814" y="293332"/>
                  </a:cubicBezTo>
                  <a:cubicBezTo>
                    <a:pt x="34843" y="294189"/>
                    <a:pt x="35376" y="294818"/>
                    <a:pt x="36166" y="295113"/>
                  </a:cubicBezTo>
                  <a:cubicBezTo>
                    <a:pt x="36957" y="295408"/>
                    <a:pt x="37995" y="295361"/>
                    <a:pt x="39053" y="295494"/>
                  </a:cubicBezTo>
                  <a:cubicBezTo>
                    <a:pt x="40110" y="295627"/>
                    <a:pt x="41196" y="295942"/>
                    <a:pt x="42072" y="296189"/>
                  </a:cubicBezTo>
                  <a:cubicBezTo>
                    <a:pt x="42949" y="296437"/>
                    <a:pt x="43625" y="296618"/>
                    <a:pt x="44482" y="296704"/>
                  </a:cubicBezTo>
                  <a:cubicBezTo>
                    <a:pt x="45339" y="296799"/>
                    <a:pt x="46377" y="296799"/>
                    <a:pt x="47206" y="297494"/>
                  </a:cubicBezTo>
                  <a:cubicBezTo>
                    <a:pt x="48044" y="298190"/>
                    <a:pt x="48673" y="299590"/>
                    <a:pt x="49463" y="300628"/>
                  </a:cubicBezTo>
                  <a:cubicBezTo>
                    <a:pt x="50254" y="301666"/>
                    <a:pt x="51197" y="302343"/>
                    <a:pt x="52083" y="302819"/>
                  </a:cubicBezTo>
                  <a:cubicBezTo>
                    <a:pt x="52959" y="303295"/>
                    <a:pt x="53769" y="303562"/>
                    <a:pt x="54473" y="304143"/>
                  </a:cubicBezTo>
                  <a:cubicBezTo>
                    <a:pt x="55169" y="304733"/>
                    <a:pt x="55759" y="305629"/>
                    <a:pt x="56702" y="306353"/>
                  </a:cubicBezTo>
                  <a:cubicBezTo>
                    <a:pt x="57645" y="307076"/>
                    <a:pt x="58960" y="307610"/>
                    <a:pt x="60313" y="307858"/>
                  </a:cubicBezTo>
                  <a:cubicBezTo>
                    <a:pt x="61665" y="308105"/>
                    <a:pt x="63065" y="308058"/>
                    <a:pt x="64008" y="308534"/>
                  </a:cubicBezTo>
                  <a:cubicBezTo>
                    <a:pt x="64951" y="309010"/>
                    <a:pt x="65447" y="310001"/>
                    <a:pt x="66466" y="310839"/>
                  </a:cubicBezTo>
                  <a:cubicBezTo>
                    <a:pt x="67485" y="311677"/>
                    <a:pt x="69009" y="312353"/>
                    <a:pt x="70095" y="312439"/>
                  </a:cubicBezTo>
                  <a:cubicBezTo>
                    <a:pt x="71181" y="312525"/>
                    <a:pt x="71809" y="312039"/>
                    <a:pt x="72504" y="311696"/>
                  </a:cubicBezTo>
                  <a:cubicBezTo>
                    <a:pt x="73200" y="311363"/>
                    <a:pt x="73971" y="311182"/>
                    <a:pt x="74600" y="311544"/>
                  </a:cubicBezTo>
                  <a:cubicBezTo>
                    <a:pt x="75229" y="311906"/>
                    <a:pt x="75724" y="312801"/>
                    <a:pt x="76562" y="313706"/>
                  </a:cubicBezTo>
                  <a:cubicBezTo>
                    <a:pt x="77401" y="314611"/>
                    <a:pt x="78572" y="315506"/>
                    <a:pt x="79810" y="315897"/>
                  </a:cubicBezTo>
                  <a:cubicBezTo>
                    <a:pt x="81049" y="316278"/>
                    <a:pt x="82363" y="316144"/>
                    <a:pt x="83554" y="316344"/>
                  </a:cubicBezTo>
                  <a:cubicBezTo>
                    <a:pt x="84744" y="316544"/>
                    <a:pt x="85830" y="317087"/>
                    <a:pt x="86668" y="318173"/>
                  </a:cubicBezTo>
                  <a:cubicBezTo>
                    <a:pt x="87506" y="319259"/>
                    <a:pt x="88087" y="320878"/>
                    <a:pt x="88764" y="322078"/>
                  </a:cubicBezTo>
                  <a:cubicBezTo>
                    <a:pt x="89440" y="323269"/>
                    <a:pt x="90202" y="324041"/>
                    <a:pt x="91107" y="323926"/>
                  </a:cubicBezTo>
                  <a:cubicBezTo>
                    <a:pt x="92012" y="323812"/>
                    <a:pt x="93050" y="322821"/>
                    <a:pt x="93764" y="321916"/>
                  </a:cubicBezTo>
                  <a:cubicBezTo>
                    <a:pt x="94488" y="321012"/>
                    <a:pt x="94888" y="320202"/>
                    <a:pt x="95993" y="319621"/>
                  </a:cubicBezTo>
                  <a:cubicBezTo>
                    <a:pt x="97098" y="319030"/>
                    <a:pt x="98898" y="318669"/>
                    <a:pt x="100212" y="318335"/>
                  </a:cubicBezTo>
                  <a:cubicBezTo>
                    <a:pt x="101518" y="318002"/>
                    <a:pt x="102327" y="317678"/>
                    <a:pt x="103051" y="317926"/>
                  </a:cubicBezTo>
                  <a:cubicBezTo>
                    <a:pt x="103775" y="318173"/>
                    <a:pt x="104404" y="318983"/>
                    <a:pt x="105242" y="319278"/>
                  </a:cubicBezTo>
                  <a:cubicBezTo>
                    <a:pt x="106080" y="319573"/>
                    <a:pt x="107109" y="319345"/>
                    <a:pt x="108166" y="319002"/>
                  </a:cubicBezTo>
                  <a:cubicBezTo>
                    <a:pt x="109223" y="318659"/>
                    <a:pt x="110309" y="318211"/>
                    <a:pt x="112538" y="318707"/>
                  </a:cubicBezTo>
                  <a:cubicBezTo>
                    <a:pt x="114767" y="319202"/>
                    <a:pt x="118148" y="320650"/>
                    <a:pt x="119996" y="322650"/>
                  </a:cubicBezTo>
                  <a:cubicBezTo>
                    <a:pt x="121844" y="324660"/>
                    <a:pt x="122158" y="327222"/>
                    <a:pt x="122091" y="329232"/>
                  </a:cubicBezTo>
                  <a:cubicBezTo>
                    <a:pt x="122025" y="331241"/>
                    <a:pt x="121577" y="332680"/>
                    <a:pt x="121072" y="334118"/>
                  </a:cubicBezTo>
                  <a:cubicBezTo>
                    <a:pt x="120577" y="335566"/>
                    <a:pt x="120034" y="337004"/>
                    <a:pt x="119739" y="340119"/>
                  </a:cubicBezTo>
                  <a:cubicBezTo>
                    <a:pt x="119443" y="343233"/>
                    <a:pt x="119396" y="348005"/>
                    <a:pt x="119653" y="350692"/>
                  </a:cubicBezTo>
                  <a:cubicBezTo>
                    <a:pt x="119901" y="353378"/>
                    <a:pt x="120444" y="353958"/>
                    <a:pt x="121634" y="354092"/>
                  </a:cubicBezTo>
                  <a:cubicBezTo>
                    <a:pt x="122825" y="354225"/>
                    <a:pt x="124673" y="353911"/>
                    <a:pt x="126406" y="353330"/>
                  </a:cubicBezTo>
                  <a:cubicBezTo>
                    <a:pt x="128140" y="352739"/>
                    <a:pt x="129769" y="351892"/>
                    <a:pt x="130759" y="350806"/>
                  </a:cubicBezTo>
                  <a:cubicBezTo>
                    <a:pt x="131750" y="349729"/>
                    <a:pt x="132112" y="348415"/>
                    <a:pt x="132493" y="347263"/>
                  </a:cubicBezTo>
                  <a:cubicBezTo>
                    <a:pt x="132874" y="346110"/>
                    <a:pt x="133283" y="345119"/>
                    <a:pt x="134045" y="344014"/>
                  </a:cubicBezTo>
                  <a:cubicBezTo>
                    <a:pt x="134817" y="342910"/>
                    <a:pt x="135941" y="341690"/>
                    <a:pt x="136503" y="340452"/>
                  </a:cubicBezTo>
                  <a:cubicBezTo>
                    <a:pt x="137065" y="339214"/>
                    <a:pt x="137065" y="337957"/>
                    <a:pt x="137379" y="336194"/>
                  </a:cubicBezTo>
                  <a:cubicBezTo>
                    <a:pt x="137693" y="334432"/>
                    <a:pt x="138332" y="332184"/>
                    <a:pt x="139065" y="330241"/>
                  </a:cubicBezTo>
                  <a:cubicBezTo>
                    <a:pt x="139808" y="328308"/>
                    <a:pt x="140665" y="326679"/>
                    <a:pt x="141256" y="325326"/>
                  </a:cubicBezTo>
                  <a:cubicBezTo>
                    <a:pt x="141837" y="323974"/>
                    <a:pt x="142161" y="322898"/>
                    <a:pt x="142065" y="321516"/>
                  </a:cubicBezTo>
                  <a:cubicBezTo>
                    <a:pt x="141970" y="320145"/>
                    <a:pt x="141475" y="318468"/>
                    <a:pt x="141504" y="316487"/>
                  </a:cubicBezTo>
                  <a:cubicBezTo>
                    <a:pt x="141532" y="314506"/>
                    <a:pt x="142065" y="312201"/>
                    <a:pt x="143123" y="309477"/>
                  </a:cubicBezTo>
                  <a:cubicBezTo>
                    <a:pt x="144180" y="306753"/>
                    <a:pt x="145761" y="303590"/>
                    <a:pt x="147161" y="301133"/>
                  </a:cubicBezTo>
                  <a:cubicBezTo>
                    <a:pt x="148552" y="298675"/>
                    <a:pt x="149771" y="296913"/>
                    <a:pt x="150695" y="295294"/>
                  </a:cubicBezTo>
                  <a:cubicBezTo>
                    <a:pt x="151619" y="293675"/>
                    <a:pt x="152257" y="292179"/>
                    <a:pt x="152838" y="290693"/>
                  </a:cubicBezTo>
                  <a:cubicBezTo>
                    <a:pt x="153429" y="289208"/>
                    <a:pt x="153962" y="287722"/>
                    <a:pt x="155363" y="285683"/>
                  </a:cubicBezTo>
                  <a:cubicBezTo>
                    <a:pt x="156763" y="283655"/>
                    <a:pt x="159011" y="281083"/>
                    <a:pt x="161649" y="277701"/>
                  </a:cubicBezTo>
                  <a:cubicBezTo>
                    <a:pt x="164287" y="274320"/>
                    <a:pt x="167307" y="270129"/>
                    <a:pt x="169269" y="266862"/>
                  </a:cubicBezTo>
                  <a:cubicBezTo>
                    <a:pt x="171231" y="263595"/>
                    <a:pt x="172136" y="261252"/>
                    <a:pt x="172355" y="259375"/>
                  </a:cubicBezTo>
                  <a:cubicBezTo>
                    <a:pt x="172574" y="257499"/>
                    <a:pt x="172126" y="256108"/>
                    <a:pt x="171545" y="255089"/>
                  </a:cubicBezTo>
                  <a:cubicBezTo>
                    <a:pt x="170965" y="254070"/>
                    <a:pt x="170240" y="253441"/>
                    <a:pt x="170307" y="252927"/>
                  </a:cubicBezTo>
                  <a:cubicBezTo>
                    <a:pt x="170374" y="252413"/>
                    <a:pt x="171231" y="252003"/>
                    <a:pt x="171993" y="251212"/>
                  </a:cubicBezTo>
                  <a:cubicBezTo>
                    <a:pt x="172764" y="250422"/>
                    <a:pt x="173431" y="249250"/>
                    <a:pt x="174993" y="243478"/>
                  </a:cubicBezTo>
                  <a:cubicBezTo>
                    <a:pt x="176546" y="237706"/>
                    <a:pt x="178984" y="227343"/>
                    <a:pt x="180242" y="220694"/>
                  </a:cubicBezTo>
                  <a:cubicBezTo>
                    <a:pt x="181509" y="214046"/>
                    <a:pt x="181594" y="211112"/>
                    <a:pt x="181546" y="207616"/>
                  </a:cubicBezTo>
                  <a:cubicBezTo>
                    <a:pt x="181499" y="204121"/>
                    <a:pt x="181318" y="200063"/>
                    <a:pt x="180775" y="195720"/>
                  </a:cubicBezTo>
                  <a:cubicBezTo>
                    <a:pt x="180232" y="191367"/>
                    <a:pt x="179337" y="186719"/>
                    <a:pt x="178765" y="183347"/>
                  </a:cubicBezTo>
                  <a:cubicBezTo>
                    <a:pt x="178203" y="179965"/>
                    <a:pt x="177975" y="177851"/>
                    <a:pt x="177527" y="170564"/>
                  </a:cubicBezTo>
                  <a:cubicBezTo>
                    <a:pt x="177079" y="163287"/>
                    <a:pt x="176403" y="150838"/>
                    <a:pt x="175993" y="142866"/>
                  </a:cubicBezTo>
                  <a:cubicBezTo>
                    <a:pt x="175584" y="134883"/>
                    <a:pt x="175450" y="131369"/>
                    <a:pt x="174593" y="127311"/>
                  </a:cubicBezTo>
                  <a:cubicBezTo>
                    <a:pt x="173736" y="123254"/>
                    <a:pt x="172164" y="118653"/>
                    <a:pt x="171126" y="115386"/>
                  </a:cubicBezTo>
                  <a:cubicBezTo>
                    <a:pt x="170088" y="112119"/>
                    <a:pt x="169593" y="110176"/>
                    <a:pt x="168897" y="108804"/>
                  </a:cubicBezTo>
                  <a:cubicBezTo>
                    <a:pt x="168202" y="107433"/>
                    <a:pt x="167297" y="106613"/>
                    <a:pt x="166468" y="105966"/>
                  </a:cubicBezTo>
                  <a:cubicBezTo>
                    <a:pt x="165640" y="105318"/>
                    <a:pt x="164868" y="104813"/>
                    <a:pt x="164239" y="104880"/>
                  </a:cubicBezTo>
                  <a:cubicBezTo>
                    <a:pt x="163611" y="104947"/>
                    <a:pt x="163116" y="105575"/>
                    <a:pt x="163039" y="106185"/>
                  </a:cubicBezTo>
                  <a:cubicBezTo>
                    <a:pt x="162973" y="106794"/>
                    <a:pt x="163335" y="107385"/>
                    <a:pt x="164059" y="108147"/>
                  </a:cubicBezTo>
                  <a:cubicBezTo>
                    <a:pt x="164782" y="108909"/>
                    <a:pt x="165859" y="109861"/>
                    <a:pt x="166450" y="110871"/>
                  </a:cubicBezTo>
                  <a:cubicBezTo>
                    <a:pt x="167040" y="111890"/>
                    <a:pt x="167126" y="112967"/>
                    <a:pt x="166544" y="113662"/>
                  </a:cubicBezTo>
                  <a:cubicBezTo>
                    <a:pt x="165954" y="114357"/>
                    <a:pt x="164697" y="114681"/>
                    <a:pt x="163182" y="114681"/>
                  </a:cubicBezTo>
                  <a:cubicBezTo>
                    <a:pt x="161668" y="114681"/>
                    <a:pt x="159915" y="114367"/>
                    <a:pt x="158068" y="113843"/>
                  </a:cubicBezTo>
                  <a:cubicBezTo>
                    <a:pt x="156220" y="113328"/>
                    <a:pt x="154286" y="112605"/>
                    <a:pt x="152095" y="112652"/>
                  </a:cubicBezTo>
                  <a:cubicBezTo>
                    <a:pt x="149905" y="112700"/>
                    <a:pt x="147476" y="113509"/>
                    <a:pt x="145066" y="113557"/>
                  </a:cubicBezTo>
                  <a:cubicBezTo>
                    <a:pt x="142780" y="113595"/>
                    <a:pt x="140513" y="112947"/>
                    <a:pt x="139189" y="112290"/>
                  </a:cubicBezTo>
                  <a:cubicBezTo>
                    <a:pt x="138427" y="112214"/>
                    <a:pt x="137703" y="112062"/>
                    <a:pt x="137093" y="111824"/>
                  </a:cubicBezTo>
                  <a:cubicBezTo>
                    <a:pt x="135893" y="111347"/>
                    <a:pt x="135112" y="110509"/>
                    <a:pt x="134464" y="109423"/>
                  </a:cubicBezTo>
                  <a:cubicBezTo>
                    <a:pt x="133817" y="108347"/>
                    <a:pt x="133302" y="107023"/>
                    <a:pt x="133207" y="105566"/>
                  </a:cubicBezTo>
                  <a:cubicBezTo>
                    <a:pt x="133112" y="104099"/>
                    <a:pt x="133455" y="102499"/>
                    <a:pt x="134188" y="101308"/>
                  </a:cubicBezTo>
                  <a:cubicBezTo>
                    <a:pt x="134921" y="100117"/>
                    <a:pt x="136065" y="99336"/>
                    <a:pt x="136617" y="98336"/>
                  </a:cubicBezTo>
                  <a:cubicBezTo>
                    <a:pt x="137170" y="97326"/>
                    <a:pt x="137150" y="96088"/>
                    <a:pt x="137046" y="94545"/>
                  </a:cubicBezTo>
                  <a:cubicBezTo>
                    <a:pt x="136941" y="93002"/>
                    <a:pt x="136760" y="91164"/>
                    <a:pt x="136865" y="89630"/>
                  </a:cubicBezTo>
                  <a:cubicBezTo>
                    <a:pt x="136970" y="88087"/>
                    <a:pt x="137350" y="86849"/>
                    <a:pt x="138246" y="85849"/>
                  </a:cubicBezTo>
                  <a:cubicBezTo>
                    <a:pt x="139151" y="84811"/>
                    <a:pt x="140551" y="84068"/>
                    <a:pt x="142047" y="83658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F6385A91-BCF9-99F2-996F-BD0850E46A41}"/>
                </a:ext>
              </a:extLst>
            </p:cNvPr>
            <p:cNvSpPr/>
            <p:nvPr/>
          </p:nvSpPr>
          <p:spPr>
            <a:xfrm>
              <a:off x="6812994" y="2610271"/>
              <a:ext cx="241539" cy="156302"/>
            </a:xfrm>
            <a:custGeom>
              <a:avLst/>
              <a:gdLst>
                <a:gd name="connsiteX0" fmla="*/ 0 w 215389"/>
                <a:gd name="connsiteY0" fmla="*/ 125011 h 139380"/>
                <a:gd name="connsiteX1" fmla="*/ 324 w 215389"/>
                <a:gd name="connsiteY1" fmla="*/ 127440 h 139380"/>
                <a:gd name="connsiteX2" fmla="*/ 381 w 215389"/>
                <a:gd name="connsiteY2" fmla="*/ 127755 h 139380"/>
                <a:gd name="connsiteX3" fmla="*/ 1791 w 215389"/>
                <a:gd name="connsiteY3" fmla="*/ 132689 h 139380"/>
                <a:gd name="connsiteX4" fmla="*/ 2334 w 215389"/>
                <a:gd name="connsiteY4" fmla="*/ 134089 h 139380"/>
                <a:gd name="connsiteX5" fmla="*/ 3439 w 215389"/>
                <a:gd name="connsiteY5" fmla="*/ 134051 h 139380"/>
                <a:gd name="connsiteX6" fmla="*/ 5715 w 215389"/>
                <a:gd name="connsiteY6" fmla="*/ 134565 h 139380"/>
                <a:gd name="connsiteX7" fmla="*/ 7496 w 215389"/>
                <a:gd name="connsiteY7" fmla="*/ 136889 h 139380"/>
                <a:gd name="connsiteX8" fmla="*/ 10496 w 215389"/>
                <a:gd name="connsiteY8" fmla="*/ 138470 h 139380"/>
                <a:gd name="connsiteX9" fmla="*/ 12906 w 215389"/>
                <a:gd name="connsiteY9" fmla="*/ 137794 h 139380"/>
                <a:gd name="connsiteX10" fmla="*/ 14687 w 215389"/>
                <a:gd name="connsiteY10" fmla="*/ 138156 h 139380"/>
                <a:gd name="connsiteX11" fmla="*/ 17193 w 215389"/>
                <a:gd name="connsiteY11" fmla="*/ 139375 h 139380"/>
                <a:gd name="connsiteX12" fmla="*/ 21860 w 215389"/>
                <a:gd name="connsiteY12" fmla="*/ 137889 h 139380"/>
                <a:gd name="connsiteX13" fmla="*/ 25555 w 215389"/>
                <a:gd name="connsiteY13" fmla="*/ 134346 h 139380"/>
                <a:gd name="connsiteX14" fmla="*/ 32166 w 215389"/>
                <a:gd name="connsiteY14" fmla="*/ 130717 h 139380"/>
                <a:gd name="connsiteX15" fmla="*/ 46682 w 215389"/>
                <a:gd name="connsiteY15" fmla="*/ 126116 h 139380"/>
                <a:gd name="connsiteX16" fmla="*/ 60950 w 215389"/>
                <a:gd name="connsiteY16" fmla="*/ 120887 h 139380"/>
                <a:gd name="connsiteX17" fmla="*/ 70466 w 215389"/>
                <a:gd name="connsiteY17" fmla="*/ 115772 h 139380"/>
                <a:gd name="connsiteX18" fmla="*/ 76733 w 215389"/>
                <a:gd name="connsiteY18" fmla="*/ 111419 h 139380"/>
                <a:gd name="connsiteX19" fmla="*/ 79353 w 215389"/>
                <a:gd name="connsiteY19" fmla="*/ 110753 h 139380"/>
                <a:gd name="connsiteX20" fmla="*/ 86049 w 215389"/>
                <a:gd name="connsiteY20" fmla="*/ 109248 h 139380"/>
                <a:gd name="connsiteX21" fmla="*/ 105480 w 215389"/>
                <a:gd name="connsiteY21" fmla="*/ 97037 h 139380"/>
                <a:gd name="connsiteX22" fmla="*/ 125159 w 215389"/>
                <a:gd name="connsiteY22" fmla="*/ 80987 h 139380"/>
                <a:gd name="connsiteX23" fmla="*/ 142227 w 215389"/>
                <a:gd name="connsiteY23" fmla="*/ 68252 h 139380"/>
                <a:gd name="connsiteX24" fmla="*/ 158972 w 215389"/>
                <a:gd name="connsiteY24" fmla="*/ 55012 h 139380"/>
                <a:gd name="connsiteX25" fmla="*/ 174164 w 215389"/>
                <a:gd name="connsiteY25" fmla="*/ 41639 h 139380"/>
                <a:gd name="connsiteX26" fmla="*/ 187928 w 215389"/>
                <a:gd name="connsiteY26" fmla="*/ 28418 h 139380"/>
                <a:gd name="connsiteX27" fmla="*/ 199367 w 215389"/>
                <a:gd name="connsiteY27" fmla="*/ 18189 h 139380"/>
                <a:gd name="connsiteX28" fmla="*/ 210026 w 215389"/>
                <a:gd name="connsiteY28" fmla="*/ 8768 h 139380"/>
                <a:gd name="connsiteX29" fmla="*/ 214446 w 215389"/>
                <a:gd name="connsiteY29" fmla="*/ 4263 h 139380"/>
                <a:gd name="connsiteX30" fmla="*/ 215293 w 215389"/>
                <a:gd name="connsiteY30" fmla="*/ 1777 h 139380"/>
                <a:gd name="connsiteX31" fmla="*/ 212579 w 215389"/>
                <a:gd name="connsiteY31" fmla="*/ 634 h 139380"/>
                <a:gd name="connsiteX32" fmla="*/ 207931 w 215389"/>
                <a:gd name="connsiteY32" fmla="*/ 2167 h 139380"/>
                <a:gd name="connsiteX33" fmla="*/ 205235 w 215389"/>
                <a:gd name="connsiteY33" fmla="*/ 3187 h 139380"/>
                <a:gd name="connsiteX34" fmla="*/ 204301 w 215389"/>
                <a:gd name="connsiteY34" fmla="*/ 4415 h 139380"/>
                <a:gd name="connsiteX35" fmla="*/ 203349 w 215389"/>
                <a:gd name="connsiteY35" fmla="*/ 7654 h 139380"/>
                <a:gd name="connsiteX36" fmla="*/ 200110 w 215389"/>
                <a:gd name="connsiteY36" fmla="*/ 11197 h 139380"/>
                <a:gd name="connsiteX37" fmla="*/ 196348 w 215389"/>
                <a:gd name="connsiteY37" fmla="*/ 14398 h 139380"/>
                <a:gd name="connsiteX38" fmla="*/ 193329 w 215389"/>
                <a:gd name="connsiteY38" fmla="*/ 16750 h 139380"/>
                <a:gd name="connsiteX39" fmla="*/ 190452 w 215389"/>
                <a:gd name="connsiteY39" fmla="*/ 16131 h 139380"/>
                <a:gd name="connsiteX40" fmla="*/ 186766 w 215389"/>
                <a:gd name="connsiteY40" fmla="*/ 13845 h 139380"/>
                <a:gd name="connsiteX41" fmla="*/ 183070 w 215389"/>
                <a:gd name="connsiteY41" fmla="*/ 13112 h 139380"/>
                <a:gd name="connsiteX42" fmla="*/ 181194 w 215389"/>
                <a:gd name="connsiteY42" fmla="*/ 14798 h 139380"/>
                <a:gd name="connsiteX43" fmla="*/ 179289 w 215389"/>
                <a:gd name="connsiteY43" fmla="*/ 16417 h 139380"/>
                <a:gd name="connsiteX44" fmla="*/ 177069 w 215389"/>
                <a:gd name="connsiteY44" fmla="*/ 16522 h 139380"/>
                <a:gd name="connsiteX45" fmla="*/ 174279 w 215389"/>
                <a:gd name="connsiteY45" fmla="*/ 16998 h 139380"/>
                <a:gd name="connsiteX46" fmla="*/ 171793 w 215389"/>
                <a:gd name="connsiteY46" fmla="*/ 15331 h 139380"/>
                <a:gd name="connsiteX47" fmla="*/ 169573 w 215389"/>
                <a:gd name="connsiteY47" fmla="*/ 13026 h 139380"/>
                <a:gd name="connsiteX48" fmla="*/ 167087 w 215389"/>
                <a:gd name="connsiteY48" fmla="*/ 11969 h 139380"/>
                <a:gd name="connsiteX49" fmla="*/ 165078 w 215389"/>
                <a:gd name="connsiteY49" fmla="*/ 9921 h 139380"/>
                <a:gd name="connsiteX50" fmla="*/ 165059 w 215389"/>
                <a:gd name="connsiteY50" fmla="*/ 8664 h 139380"/>
                <a:gd name="connsiteX51" fmla="*/ 167869 w 215389"/>
                <a:gd name="connsiteY51" fmla="*/ 8511 h 139380"/>
                <a:gd name="connsiteX52" fmla="*/ 170050 w 215389"/>
                <a:gd name="connsiteY52" fmla="*/ 6349 h 139380"/>
                <a:gd name="connsiteX53" fmla="*/ 171069 w 215389"/>
                <a:gd name="connsiteY53" fmla="*/ 3558 h 139380"/>
                <a:gd name="connsiteX54" fmla="*/ 171631 w 215389"/>
                <a:gd name="connsiteY54" fmla="*/ 939 h 139380"/>
                <a:gd name="connsiteX55" fmla="*/ 170212 w 215389"/>
                <a:gd name="connsiteY55" fmla="*/ 34 h 139380"/>
                <a:gd name="connsiteX56" fmla="*/ 167840 w 215389"/>
                <a:gd name="connsiteY56" fmla="*/ 1215 h 139380"/>
                <a:gd name="connsiteX57" fmla="*/ 164954 w 215389"/>
                <a:gd name="connsiteY57" fmla="*/ 2063 h 139380"/>
                <a:gd name="connsiteX58" fmla="*/ 162744 w 215389"/>
                <a:gd name="connsiteY58" fmla="*/ 4758 h 139380"/>
                <a:gd name="connsiteX59" fmla="*/ 159553 w 215389"/>
                <a:gd name="connsiteY59" fmla="*/ 8730 h 139380"/>
                <a:gd name="connsiteX60" fmla="*/ 156963 w 215389"/>
                <a:gd name="connsiteY60" fmla="*/ 13417 h 139380"/>
                <a:gd name="connsiteX61" fmla="*/ 154695 w 215389"/>
                <a:gd name="connsiteY61" fmla="*/ 16522 h 139380"/>
                <a:gd name="connsiteX62" fmla="*/ 152019 w 215389"/>
                <a:gd name="connsiteY62" fmla="*/ 17541 h 139380"/>
                <a:gd name="connsiteX63" fmla="*/ 150705 w 215389"/>
                <a:gd name="connsiteY63" fmla="*/ 20094 h 139380"/>
                <a:gd name="connsiteX64" fmla="*/ 148076 w 215389"/>
                <a:gd name="connsiteY64" fmla="*/ 23875 h 139380"/>
                <a:gd name="connsiteX65" fmla="*/ 142847 w 215389"/>
                <a:gd name="connsiteY65" fmla="*/ 30523 h 139380"/>
                <a:gd name="connsiteX66" fmla="*/ 139589 w 215389"/>
                <a:gd name="connsiteY66" fmla="*/ 34457 h 139380"/>
                <a:gd name="connsiteX67" fmla="*/ 134045 w 215389"/>
                <a:gd name="connsiteY67" fmla="*/ 36962 h 139380"/>
                <a:gd name="connsiteX68" fmla="*/ 127549 w 215389"/>
                <a:gd name="connsiteY68" fmla="*/ 39620 h 139380"/>
                <a:gd name="connsiteX69" fmla="*/ 119825 w 215389"/>
                <a:gd name="connsiteY69" fmla="*/ 43792 h 139380"/>
                <a:gd name="connsiteX70" fmla="*/ 114433 w 215389"/>
                <a:gd name="connsiteY70" fmla="*/ 46278 h 139380"/>
                <a:gd name="connsiteX71" fmla="*/ 109404 w 215389"/>
                <a:gd name="connsiteY71" fmla="*/ 48897 h 139380"/>
                <a:gd name="connsiteX72" fmla="*/ 98784 w 215389"/>
                <a:gd name="connsiteY72" fmla="*/ 51574 h 139380"/>
                <a:gd name="connsiteX73" fmla="*/ 92916 w 215389"/>
                <a:gd name="connsiteY73" fmla="*/ 52117 h 139380"/>
                <a:gd name="connsiteX74" fmla="*/ 87782 w 215389"/>
                <a:gd name="connsiteY74" fmla="*/ 52717 h 139380"/>
                <a:gd name="connsiteX75" fmla="*/ 84030 w 215389"/>
                <a:gd name="connsiteY75" fmla="*/ 55308 h 139380"/>
                <a:gd name="connsiteX76" fmla="*/ 82791 w 215389"/>
                <a:gd name="connsiteY76" fmla="*/ 59841 h 139380"/>
                <a:gd name="connsiteX77" fmla="*/ 81029 w 215389"/>
                <a:gd name="connsiteY77" fmla="*/ 63128 h 139380"/>
                <a:gd name="connsiteX78" fmla="*/ 77991 w 215389"/>
                <a:gd name="connsiteY78" fmla="*/ 65175 h 139380"/>
                <a:gd name="connsiteX79" fmla="*/ 73990 w 215389"/>
                <a:gd name="connsiteY79" fmla="*/ 66147 h 139380"/>
                <a:gd name="connsiteX80" fmla="*/ 68437 w 215389"/>
                <a:gd name="connsiteY80" fmla="*/ 66404 h 139380"/>
                <a:gd name="connsiteX81" fmla="*/ 62617 w 215389"/>
                <a:gd name="connsiteY81" fmla="*/ 67261 h 139380"/>
                <a:gd name="connsiteX82" fmla="*/ 59427 w 215389"/>
                <a:gd name="connsiteY82" fmla="*/ 66185 h 139380"/>
                <a:gd name="connsiteX83" fmla="*/ 57435 w 215389"/>
                <a:gd name="connsiteY83" fmla="*/ 65252 h 139380"/>
                <a:gd name="connsiteX84" fmla="*/ 56550 w 215389"/>
                <a:gd name="connsiteY84" fmla="*/ 67880 h 139380"/>
                <a:gd name="connsiteX85" fmla="*/ 54950 w 215389"/>
                <a:gd name="connsiteY85" fmla="*/ 69347 h 139380"/>
                <a:gd name="connsiteX86" fmla="*/ 51692 w 215389"/>
                <a:gd name="connsiteY86" fmla="*/ 69023 h 139380"/>
                <a:gd name="connsiteX87" fmla="*/ 48177 w 215389"/>
                <a:gd name="connsiteY87" fmla="*/ 69976 h 139380"/>
                <a:gd name="connsiteX88" fmla="*/ 46530 w 215389"/>
                <a:gd name="connsiteY88" fmla="*/ 72976 h 139380"/>
                <a:gd name="connsiteX89" fmla="*/ 43939 w 215389"/>
                <a:gd name="connsiteY89" fmla="*/ 75120 h 139380"/>
                <a:gd name="connsiteX90" fmla="*/ 39624 w 215389"/>
                <a:gd name="connsiteY90" fmla="*/ 77044 h 139380"/>
                <a:gd name="connsiteX91" fmla="*/ 35890 w 215389"/>
                <a:gd name="connsiteY91" fmla="*/ 78730 h 139380"/>
                <a:gd name="connsiteX92" fmla="*/ 33576 w 215389"/>
                <a:gd name="connsiteY92" fmla="*/ 80806 h 139380"/>
                <a:gd name="connsiteX93" fmla="*/ 32480 w 215389"/>
                <a:gd name="connsiteY93" fmla="*/ 84521 h 139380"/>
                <a:gd name="connsiteX94" fmla="*/ 30737 w 215389"/>
                <a:gd name="connsiteY94" fmla="*/ 86569 h 139380"/>
                <a:gd name="connsiteX95" fmla="*/ 27394 w 215389"/>
                <a:gd name="connsiteY95" fmla="*/ 86930 h 139380"/>
                <a:gd name="connsiteX96" fmla="*/ 25794 w 215389"/>
                <a:gd name="connsiteY96" fmla="*/ 89045 h 139380"/>
                <a:gd name="connsiteX97" fmla="*/ 25060 w 215389"/>
                <a:gd name="connsiteY97" fmla="*/ 95379 h 139380"/>
                <a:gd name="connsiteX98" fmla="*/ 23679 w 215389"/>
                <a:gd name="connsiteY98" fmla="*/ 98141 h 139380"/>
                <a:gd name="connsiteX99" fmla="*/ 19183 w 215389"/>
                <a:gd name="connsiteY99" fmla="*/ 98827 h 139380"/>
                <a:gd name="connsiteX100" fmla="*/ 16707 w 215389"/>
                <a:gd name="connsiteY100" fmla="*/ 98637 h 139380"/>
                <a:gd name="connsiteX101" fmla="*/ 16897 w 215389"/>
                <a:gd name="connsiteY101" fmla="*/ 97903 h 139380"/>
                <a:gd name="connsiteX102" fmla="*/ 14259 w 215389"/>
                <a:gd name="connsiteY102" fmla="*/ 100827 h 139380"/>
                <a:gd name="connsiteX103" fmla="*/ 10153 w 215389"/>
                <a:gd name="connsiteY103" fmla="*/ 104695 h 139380"/>
                <a:gd name="connsiteX104" fmla="*/ 7296 w 215389"/>
                <a:gd name="connsiteY104" fmla="*/ 107533 h 139380"/>
                <a:gd name="connsiteX105" fmla="*/ 6553 w 215389"/>
                <a:gd name="connsiteY105" fmla="*/ 111838 h 139380"/>
                <a:gd name="connsiteX106" fmla="*/ 5619 w 215389"/>
                <a:gd name="connsiteY106" fmla="*/ 116248 h 139380"/>
                <a:gd name="connsiteX107" fmla="*/ 3343 w 215389"/>
                <a:gd name="connsiteY107" fmla="*/ 120563 h 139380"/>
                <a:gd name="connsiteX108" fmla="*/ 800 w 215389"/>
                <a:gd name="connsiteY108" fmla="*/ 124221 h 139380"/>
                <a:gd name="connsiteX109" fmla="*/ 0 w 215389"/>
                <a:gd name="connsiteY109" fmla="*/ 125011 h 13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215389" h="139380">
                  <a:moveTo>
                    <a:pt x="0" y="125011"/>
                  </a:moveTo>
                  <a:cubicBezTo>
                    <a:pt x="85" y="125878"/>
                    <a:pt x="191" y="126678"/>
                    <a:pt x="324" y="127440"/>
                  </a:cubicBezTo>
                  <a:cubicBezTo>
                    <a:pt x="343" y="127545"/>
                    <a:pt x="362" y="127650"/>
                    <a:pt x="381" y="127755"/>
                  </a:cubicBezTo>
                  <a:cubicBezTo>
                    <a:pt x="733" y="129641"/>
                    <a:pt x="1257" y="131250"/>
                    <a:pt x="1791" y="132689"/>
                  </a:cubicBezTo>
                  <a:cubicBezTo>
                    <a:pt x="1971" y="133174"/>
                    <a:pt x="2153" y="133651"/>
                    <a:pt x="2334" y="134089"/>
                  </a:cubicBezTo>
                  <a:cubicBezTo>
                    <a:pt x="2629" y="134013"/>
                    <a:pt x="3010" y="134032"/>
                    <a:pt x="3439" y="134051"/>
                  </a:cubicBezTo>
                  <a:cubicBezTo>
                    <a:pt x="4181" y="134070"/>
                    <a:pt x="5086" y="134070"/>
                    <a:pt x="5715" y="134565"/>
                  </a:cubicBezTo>
                  <a:cubicBezTo>
                    <a:pt x="6344" y="135060"/>
                    <a:pt x="6705" y="136051"/>
                    <a:pt x="7496" y="136889"/>
                  </a:cubicBezTo>
                  <a:cubicBezTo>
                    <a:pt x="8287" y="137727"/>
                    <a:pt x="9506" y="138404"/>
                    <a:pt x="10496" y="138470"/>
                  </a:cubicBezTo>
                  <a:cubicBezTo>
                    <a:pt x="11487" y="138537"/>
                    <a:pt x="12259" y="137994"/>
                    <a:pt x="12906" y="137794"/>
                  </a:cubicBezTo>
                  <a:cubicBezTo>
                    <a:pt x="13564" y="137585"/>
                    <a:pt x="14097" y="137727"/>
                    <a:pt x="14687" y="138156"/>
                  </a:cubicBezTo>
                  <a:cubicBezTo>
                    <a:pt x="15268" y="138585"/>
                    <a:pt x="15907" y="139309"/>
                    <a:pt x="17193" y="139375"/>
                  </a:cubicBezTo>
                  <a:cubicBezTo>
                    <a:pt x="18479" y="139442"/>
                    <a:pt x="20421" y="138861"/>
                    <a:pt x="21860" y="137889"/>
                  </a:cubicBezTo>
                  <a:cubicBezTo>
                    <a:pt x="23308" y="136918"/>
                    <a:pt x="24251" y="135565"/>
                    <a:pt x="25555" y="134346"/>
                  </a:cubicBezTo>
                  <a:cubicBezTo>
                    <a:pt x="26870" y="133127"/>
                    <a:pt x="28527" y="132050"/>
                    <a:pt x="32166" y="130717"/>
                  </a:cubicBezTo>
                  <a:cubicBezTo>
                    <a:pt x="35795" y="129393"/>
                    <a:pt x="41386" y="127812"/>
                    <a:pt x="46682" y="126116"/>
                  </a:cubicBezTo>
                  <a:cubicBezTo>
                    <a:pt x="51978" y="124430"/>
                    <a:pt x="56988" y="122621"/>
                    <a:pt x="60950" y="120887"/>
                  </a:cubicBezTo>
                  <a:cubicBezTo>
                    <a:pt x="64922" y="119154"/>
                    <a:pt x="67846" y="117487"/>
                    <a:pt x="70466" y="115772"/>
                  </a:cubicBezTo>
                  <a:cubicBezTo>
                    <a:pt x="73076" y="114058"/>
                    <a:pt x="75381" y="112296"/>
                    <a:pt x="76733" y="111419"/>
                  </a:cubicBezTo>
                  <a:cubicBezTo>
                    <a:pt x="78086" y="110543"/>
                    <a:pt x="78495" y="110543"/>
                    <a:pt x="79353" y="110753"/>
                  </a:cubicBezTo>
                  <a:cubicBezTo>
                    <a:pt x="80210" y="110972"/>
                    <a:pt x="81525" y="111400"/>
                    <a:pt x="86049" y="109248"/>
                  </a:cubicBezTo>
                  <a:cubicBezTo>
                    <a:pt x="90583" y="107095"/>
                    <a:pt x="98336" y="102361"/>
                    <a:pt x="105480" y="97037"/>
                  </a:cubicBezTo>
                  <a:cubicBezTo>
                    <a:pt x="112623" y="91722"/>
                    <a:pt x="119167" y="85807"/>
                    <a:pt x="125159" y="80987"/>
                  </a:cubicBezTo>
                  <a:cubicBezTo>
                    <a:pt x="131159" y="76158"/>
                    <a:pt x="136607" y="72424"/>
                    <a:pt x="142227" y="68252"/>
                  </a:cubicBezTo>
                  <a:cubicBezTo>
                    <a:pt x="147837" y="64080"/>
                    <a:pt x="153610" y="59489"/>
                    <a:pt x="158972" y="55012"/>
                  </a:cubicBezTo>
                  <a:cubicBezTo>
                    <a:pt x="164344" y="50545"/>
                    <a:pt x="169297" y="46192"/>
                    <a:pt x="174164" y="41639"/>
                  </a:cubicBezTo>
                  <a:cubicBezTo>
                    <a:pt x="179032" y="37077"/>
                    <a:pt x="183804" y="32305"/>
                    <a:pt x="187928" y="28418"/>
                  </a:cubicBezTo>
                  <a:cubicBezTo>
                    <a:pt x="192053" y="24532"/>
                    <a:pt x="195529" y="21532"/>
                    <a:pt x="199367" y="18189"/>
                  </a:cubicBezTo>
                  <a:cubicBezTo>
                    <a:pt x="203206" y="14845"/>
                    <a:pt x="207397" y="11169"/>
                    <a:pt x="210026" y="8768"/>
                  </a:cubicBezTo>
                  <a:cubicBezTo>
                    <a:pt x="212655" y="6359"/>
                    <a:pt x="213703" y="5235"/>
                    <a:pt x="214446" y="4263"/>
                  </a:cubicBezTo>
                  <a:cubicBezTo>
                    <a:pt x="215179" y="3292"/>
                    <a:pt x="215589" y="2472"/>
                    <a:pt x="215293" y="1777"/>
                  </a:cubicBezTo>
                  <a:cubicBezTo>
                    <a:pt x="215008" y="1082"/>
                    <a:pt x="214017" y="501"/>
                    <a:pt x="212579" y="634"/>
                  </a:cubicBezTo>
                  <a:cubicBezTo>
                    <a:pt x="211150" y="767"/>
                    <a:pt x="209274" y="1625"/>
                    <a:pt x="207931" y="2167"/>
                  </a:cubicBezTo>
                  <a:cubicBezTo>
                    <a:pt x="206587" y="2710"/>
                    <a:pt x="205768" y="2958"/>
                    <a:pt x="205235" y="3187"/>
                  </a:cubicBezTo>
                  <a:cubicBezTo>
                    <a:pt x="204711" y="3425"/>
                    <a:pt x="204464" y="3663"/>
                    <a:pt x="204301" y="4415"/>
                  </a:cubicBezTo>
                  <a:cubicBezTo>
                    <a:pt x="204130" y="5158"/>
                    <a:pt x="204025" y="6425"/>
                    <a:pt x="203349" y="7654"/>
                  </a:cubicBezTo>
                  <a:cubicBezTo>
                    <a:pt x="202663" y="8883"/>
                    <a:pt x="201406" y="10073"/>
                    <a:pt x="200110" y="11197"/>
                  </a:cubicBezTo>
                  <a:cubicBezTo>
                    <a:pt x="198815" y="12321"/>
                    <a:pt x="197491" y="13378"/>
                    <a:pt x="196348" y="14398"/>
                  </a:cubicBezTo>
                  <a:cubicBezTo>
                    <a:pt x="195206" y="15426"/>
                    <a:pt x="194253" y="16407"/>
                    <a:pt x="193329" y="16750"/>
                  </a:cubicBezTo>
                  <a:cubicBezTo>
                    <a:pt x="192405" y="17093"/>
                    <a:pt x="191519" y="16779"/>
                    <a:pt x="190452" y="16131"/>
                  </a:cubicBezTo>
                  <a:cubicBezTo>
                    <a:pt x="189386" y="15484"/>
                    <a:pt x="188119" y="14493"/>
                    <a:pt x="186766" y="13845"/>
                  </a:cubicBezTo>
                  <a:cubicBezTo>
                    <a:pt x="185423" y="13197"/>
                    <a:pt x="183995" y="12893"/>
                    <a:pt x="183070" y="13112"/>
                  </a:cubicBezTo>
                  <a:cubicBezTo>
                    <a:pt x="182156" y="13331"/>
                    <a:pt x="181746" y="14083"/>
                    <a:pt x="181194" y="14798"/>
                  </a:cubicBezTo>
                  <a:cubicBezTo>
                    <a:pt x="180651" y="15512"/>
                    <a:pt x="179965" y="16198"/>
                    <a:pt x="179289" y="16417"/>
                  </a:cubicBezTo>
                  <a:cubicBezTo>
                    <a:pt x="178603" y="16636"/>
                    <a:pt x="177927" y="16398"/>
                    <a:pt x="177069" y="16522"/>
                  </a:cubicBezTo>
                  <a:cubicBezTo>
                    <a:pt x="176222" y="16636"/>
                    <a:pt x="175193" y="17122"/>
                    <a:pt x="174279" y="16998"/>
                  </a:cubicBezTo>
                  <a:cubicBezTo>
                    <a:pt x="173355" y="16874"/>
                    <a:pt x="172536" y="16160"/>
                    <a:pt x="171793" y="15331"/>
                  </a:cubicBezTo>
                  <a:cubicBezTo>
                    <a:pt x="171040" y="14493"/>
                    <a:pt x="170364" y="13540"/>
                    <a:pt x="169573" y="13026"/>
                  </a:cubicBezTo>
                  <a:cubicBezTo>
                    <a:pt x="168793" y="12512"/>
                    <a:pt x="167907" y="12445"/>
                    <a:pt x="167087" y="11969"/>
                  </a:cubicBezTo>
                  <a:cubicBezTo>
                    <a:pt x="166268" y="11492"/>
                    <a:pt x="165525" y="10607"/>
                    <a:pt x="165078" y="9921"/>
                  </a:cubicBezTo>
                  <a:cubicBezTo>
                    <a:pt x="164630" y="9235"/>
                    <a:pt x="164497" y="8759"/>
                    <a:pt x="165059" y="8664"/>
                  </a:cubicBezTo>
                  <a:cubicBezTo>
                    <a:pt x="165621" y="8559"/>
                    <a:pt x="166887" y="8835"/>
                    <a:pt x="167869" y="8511"/>
                  </a:cubicBezTo>
                  <a:cubicBezTo>
                    <a:pt x="168859" y="8187"/>
                    <a:pt x="169573" y="7263"/>
                    <a:pt x="170050" y="6349"/>
                  </a:cubicBezTo>
                  <a:cubicBezTo>
                    <a:pt x="170526" y="5425"/>
                    <a:pt x="170764" y="4511"/>
                    <a:pt x="171069" y="3558"/>
                  </a:cubicBezTo>
                  <a:cubicBezTo>
                    <a:pt x="171374" y="2606"/>
                    <a:pt x="171745" y="1615"/>
                    <a:pt x="171631" y="939"/>
                  </a:cubicBezTo>
                  <a:cubicBezTo>
                    <a:pt x="171507" y="253"/>
                    <a:pt x="170898" y="-118"/>
                    <a:pt x="170212" y="34"/>
                  </a:cubicBezTo>
                  <a:cubicBezTo>
                    <a:pt x="169536" y="186"/>
                    <a:pt x="168783" y="872"/>
                    <a:pt x="167840" y="1215"/>
                  </a:cubicBezTo>
                  <a:cubicBezTo>
                    <a:pt x="166897" y="1558"/>
                    <a:pt x="165782" y="1558"/>
                    <a:pt x="164954" y="2063"/>
                  </a:cubicBezTo>
                  <a:cubicBezTo>
                    <a:pt x="164135" y="2577"/>
                    <a:pt x="163620" y="3596"/>
                    <a:pt x="162744" y="4758"/>
                  </a:cubicBezTo>
                  <a:cubicBezTo>
                    <a:pt x="161858" y="5920"/>
                    <a:pt x="160591" y="7216"/>
                    <a:pt x="159553" y="8730"/>
                  </a:cubicBezTo>
                  <a:cubicBezTo>
                    <a:pt x="158515" y="10245"/>
                    <a:pt x="157696" y="11988"/>
                    <a:pt x="156963" y="13417"/>
                  </a:cubicBezTo>
                  <a:cubicBezTo>
                    <a:pt x="156229" y="14845"/>
                    <a:pt x="155581" y="15969"/>
                    <a:pt x="154695" y="16522"/>
                  </a:cubicBezTo>
                  <a:cubicBezTo>
                    <a:pt x="153810" y="17065"/>
                    <a:pt x="152685" y="17036"/>
                    <a:pt x="152019" y="17541"/>
                  </a:cubicBezTo>
                  <a:cubicBezTo>
                    <a:pt x="151352" y="18055"/>
                    <a:pt x="151152" y="19113"/>
                    <a:pt x="150705" y="20094"/>
                  </a:cubicBezTo>
                  <a:cubicBezTo>
                    <a:pt x="150257" y="21084"/>
                    <a:pt x="149580" y="21999"/>
                    <a:pt x="148076" y="23875"/>
                  </a:cubicBezTo>
                  <a:cubicBezTo>
                    <a:pt x="146580" y="25751"/>
                    <a:pt x="144256" y="28580"/>
                    <a:pt x="142847" y="30523"/>
                  </a:cubicBezTo>
                  <a:cubicBezTo>
                    <a:pt x="141427" y="32467"/>
                    <a:pt x="140922" y="33524"/>
                    <a:pt x="139589" y="34457"/>
                  </a:cubicBezTo>
                  <a:cubicBezTo>
                    <a:pt x="138265" y="35400"/>
                    <a:pt x="136112" y="36210"/>
                    <a:pt x="134045" y="36962"/>
                  </a:cubicBezTo>
                  <a:cubicBezTo>
                    <a:pt x="131979" y="37705"/>
                    <a:pt x="130007" y="38391"/>
                    <a:pt x="127549" y="39620"/>
                  </a:cubicBezTo>
                  <a:cubicBezTo>
                    <a:pt x="125092" y="40849"/>
                    <a:pt x="122168" y="42620"/>
                    <a:pt x="119825" y="43792"/>
                  </a:cubicBezTo>
                  <a:cubicBezTo>
                    <a:pt x="117491" y="44973"/>
                    <a:pt x="115748" y="45554"/>
                    <a:pt x="114433" y="46278"/>
                  </a:cubicBezTo>
                  <a:cubicBezTo>
                    <a:pt x="113119" y="47011"/>
                    <a:pt x="112233" y="47897"/>
                    <a:pt x="109404" y="48897"/>
                  </a:cubicBezTo>
                  <a:cubicBezTo>
                    <a:pt x="106575" y="49907"/>
                    <a:pt x="101803" y="51031"/>
                    <a:pt x="98784" y="51574"/>
                  </a:cubicBezTo>
                  <a:cubicBezTo>
                    <a:pt x="95765" y="52117"/>
                    <a:pt x="94507" y="52088"/>
                    <a:pt x="92916" y="52117"/>
                  </a:cubicBezTo>
                  <a:cubicBezTo>
                    <a:pt x="91335" y="52145"/>
                    <a:pt x="89421" y="52250"/>
                    <a:pt x="87782" y="52717"/>
                  </a:cubicBezTo>
                  <a:cubicBezTo>
                    <a:pt x="86144" y="53174"/>
                    <a:pt x="84782" y="53993"/>
                    <a:pt x="84030" y="55308"/>
                  </a:cubicBezTo>
                  <a:cubicBezTo>
                    <a:pt x="83277" y="56622"/>
                    <a:pt x="83144" y="58422"/>
                    <a:pt x="82791" y="59841"/>
                  </a:cubicBezTo>
                  <a:cubicBezTo>
                    <a:pt x="82429" y="61251"/>
                    <a:pt x="81848" y="62280"/>
                    <a:pt x="81029" y="63128"/>
                  </a:cubicBezTo>
                  <a:cubicBezTo>
                    <a:pt x="80210" y="63985"/>
                    <a:pt x="79153" y="64661"/>
                    <a:pt x="77991" y="65175"/>
                  </a:cubicBezTo>
                  <a:cubicBezTo>
                    <a:pt x="76828" y="65690"/>
                    <a:pt x="75572" y="66033"/>
                    <a:pt x="73990" y="66147"/>
                  </a:cubicBezTo>
                  <a:cubicBezTo>
                    <a:pt x="72409" y="66261"/>
                    <a:pt x="70495" y="66166"/>
                    <a:pt x="68437" y="66404"/>
                  </a:cubicBezTo>
                  <a:cubicBezTo>
                    <a:pt x="66370" y="66642"/>
                    <a:pt x="64161" y="67223"/>
                    <a:pt x="62617" y="67261"/>
                  </a:cubicBezTo>
                  <a:cubicBezTo>
                    <a:pt x="61084" y="67299"/>
                    <a:pt x="60236" y="66785"/>
                    <a:pt x="59427" y="66185"/>
                  </a:cubicBezTo>
                  <a:cubicBezTo>
                    <a:pt x="58626" y="65585"/>
                    <a:pt x="57874" y="64909"/>
                    <a:pt x="57435" y="65252"/>
                  </a:cubicBezTo>
                  <a:cubicBezTo>
                    <a:pt x="56988" y="65595"/>
                    <a:pt x="56855" y="66957"/>
                    <a:pt x="56550" y="67880"/>
                  </a:cubicBezTo>
                  <a:cubicBezTo>
                    <a:pt x="56245" y="68804"/>
                    <a:pt x="55769" y="69281"/>
                    <a:pt x="54950" y="69347"/>
                  </a:cubicBezTo>
                  <a:cubicBezTo>
                    <a:pt x="54130" y="69414"/>
                    <a:pt x="52968" y="69071"/>
                    <a:pt x="51692" y="69023"/>
                  </a:cubicBezTo>
                  <a:cubicBezTo>
                    <a:pt x="50416" y="68976"/>
                    <a:pt x="49016" y="69214"/>
                    <a:pt x="48177" y="69976"/>
                  </a:cubicBezTo>
                  <a:cubicBezTo>
                    <a:pt x="47339" y="70748"/>
                    <a:pt x="47073" y="72043"/>
                    <a:pt x="46530" y="72976"/>
                  </a:cubicBezTo>
                  <a:cubicBezTo>
                    <a:pt x="45987" y="73910"/>
                    <a:pt x="45168" y="74491"/>
                    <a:pt x="43939" y="75120"/>
                  </a:cubicBezTo>
                  <a:cubicBezTo>
                    <a:pt x="42710" y="75748"/>
                    <a:pt x="41072" y="76434"/>
                    <a:pt x="39624" y="77044"/>
                  </a:cubicBezTo>
                  <a:cubicBezTo>
                    <a:pt x="38176" y="77653"/>
                    <a:pt x="36909" y="78206"/>
                    <a:pt x="35890" y="78730"/>
                  </a:cubicBezTo>
                  <a:cubicBezTo>
                    <a:pt x="34871" y="79263"/>
                    <a:pt x="34080" y="79768"/>
                    <a:pt x="33576" y="80806"/>
                  </a:cubicBezTo>
                  <a:cubicBezTo>
                    <a:pt x="33061" y="81844"/>
                    <a:pt x="32823" y="83416"/>
                    <a:pt x="32480" y="84521"/>
                  </a:cubicBezTo>
                  <a:cubicBezTo>
                    <a:pt x="32138" y="85626"/>
                    <a:pt x="31699" y="86273"/>
                    <a:pt x="30737" y="86569"/>
                  </a:cubicBezTo>
                  <a:cubicBezTo>
                    <a:pt x="29785" y="86864"/>
                    <a:pt x="28318" y="86788"/>
                    <a:pt x="27394" y="86930"/>
                  </a:cubicBezTo>
                  <a:cubicBezTo>
                    <a:pt x="26470" y="87064"/>
                    <a:pt x="26098" y="87407"/>
                    <a:pt x="25794" y="89045"/>
                  </a:cubicBezTo>
                  <a:cubicBezTo>
                    <a:pt x="25489" y="90683"/>
                    <a:pt x="25251" y="93617"/>
                    <a:pt x="25060" y="95379"/>
                  </a:cubicBezTo>
                  <a:cubicBezTo>
                    <a:pt x="24870" y="97151"/>
                    <a:pt x="24736" y="97770"/>
                    <a:pt x="23679" y="98141"/>
                  </a:cubicBezTo>
                  <a:cubicBezTo>
                    <a:pt x="22622" y="98513"/>
                    <a:pt x="20650" y="98656"/>
                    <a:pt x="19183" y="98827"/>
                  </a:cubicBezTo>
                  <a:cubicBezTo>
                    <a:pt x="17716" y="98999"/>
                    <a:pt x="16764" y="99199"/>
                    <a:pt x="16707" y="98637"/>
                  </a:cubicBezTo>
                  <a:cubicBezTo>
                    <a:pt x="16688" y="98465"/>
                    <a:pt x="16764" y="98208"/>
                    <a:pt x="16897" y="97903"/>
                  </a:cubicBezTo>
                  <a:cubicBezTo>
                    <a:pt x="16193" y="98675"/>
                    <a:pt x="15440" y="99589"/>
                    <a:pt x="14259" y="100827"/>
                  </a:cubicBezTo>
                  <a:cubicBezTo>
                    <a:pt x="13078" y="102056"/>
                    <a:pt x="11468" y="103609"/>
                    <a:pt x="10153" y="104695"/>
                  </a:cubicBezTo>
                  <a:cubicBezTo>
                    <a:pt x="8849" y="105780"/>
                    <a:pt x="7830" y="106409"/>
                    <a:pt x="7296" y="107533"/>
                  </a:cubicBezTo>
                  <a:cubicBezTo>
                    <a:pt x="6763" y="108667"/>
                    <a:pt x="6696" y="110295"/>
                    <a:pt x="6553" y="111838"/>
                  </a:cubicBezTo>
                  <a:cubicBezTo>
                    <a:pt x="6401" y="113372"/>
                    <a:pt x="6162" y="114801"/>
                    <a:pt x="5619" y="116248"/>
                  </a:cubicBezTo>
                  <a:cubicBezTo>
                    <a:pt x="5067" y="117687"/>
                    <a:pt x="4210" y="119154"/>
                    <a:pt x="3343" y="120563"/>
                  </a:cubicBezTo>
                  <a:cubicBezTo>
                    <a:pt x="2477" y="121973"/>
                    <a:pt x="1619" y="123345"/>
                    <a:pt x="800" y="124221"/>
                  </a:cubicBezTo>
                  <a:cubicBezTo>
                    <a:pt x="543" y="124564"/>
                    <a:pt x="267" y="124802"/>
                    <a:pt x="0" y="12501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3D8F3369-6B66-CEFD-BE20-5D8D850F361F}"/>
                </a:ext>
              </a:extLst>
            </p:cNvPr>
            <p:cNvSpPr/>
            <p:nvPr/>
          </p:nvSpPr>
          <p:spPr>
            <a:xfrm>
              <a:off x="6817373" y="2456443"/>
              <a:ext cx="228606" cy="228593"/>
            </a:xfrm>
            <a:custGeom>
              <a:avLst/>
              <a:gdLst>
                <a:gd name="connsiteX0" fmla="*/ 198834 w 203856"/>
                <a:gd name="connsiteY0" fmla="*/ 70018 h 203844"/>
                <a:gd name="connsiteX1" fmla="*/ 176556 w 203856"/>
                <a:gd name="connsiteY1" fmla="*/ 0 h 203844"/>
                <a:gd name="connsiteX2" fmla="*/ 176356 w 203856"/>
                <a:gd name="connsiteY2" fmla="*/ 0 h 203844"/>
                <a:gd name="connsiteX3" fmla="*/ 158648 w 203856"/>
                <a:gd name="connsiteY3" fmla="*/ 4086 h 203844"/>
                <a:gd name="connsiteX4" fmla="*/ 109900 w 203856"/>
                <a:gd name="connsiteY4" fmla="*/ 17507 h 203844"/>
                <a:gd name="connsiteX5" fmla="*/ 91878 w 203856"/>
                <a:gd name="connsiteY5" fmla="*/ 23584 h 203844"/>
                <a:gd name="connsiteX6" fmla="*/ 83306 w 203856"/>
                <a:gd name="connsiteY6" fmla="*/ 25327 h 203844"/>
                <a:gd name="connsiteX7" fmla="*/ 77467 w 203856"/>
                <a:gd name="connsiteY7" fmla="*/ 28223 h 203844"/>
                <a:gd name="connsiteX8" fmla="*/ 74924 w 203856"/>
                <a:gd name="connsiteY8" fmla="*/ 31366 h 203844"/>
                <a:gd name="connsiteX9" fmla="*/ 72657 w 203856"/>
                <a:gd name="connsiteY9" fmla="*/ 32756 h 203844"/>
                <a:gd name="connsiteX10" fmla="*/ 70752 w 203856"/>
                <a:gd name="connsiteY10" fmla="*/ 30766 h 203844"/>
                <a:gd name="connsiteX11" fmla="*/ 56541 w 203856"/>
                <a:gd name="connsiteY11" fmla="*/ 33661 h 203844"/>
                <a:gd name="connsiteX12" fmla="*/ 0 w 203856"/>
                <a:gd name="connsiteY12" fmla="*/ 49387 h 203844"/>
                <a:gd name="connsiteX13" fmla="*/ 2077 w 203856"/>
                <a:gd name="connsiteY13" fmla="*/ 58322 h 203844"/>
                <a:gd name="connsiteX14" fmla="*/ 12868 w 203856"/>
                <a:gd name="connsiteY14" fmla="*/ 107023 h 203844"/>
                <a:gd name="connsiteX15" fmla="*/ 22222 w 203856"/>
                <a:gd name="connsiteY15" fmla="*/ 149457 h 203844"/>
                <a:gd name="connsiteX16" fmla="*/ 25832 w 203856"/>
                <a:gd name="connsiteY16" fmla="*/ 159344 h 203844"/>
                <a:gd name="connsiteX17" fmla="*/ 33166 w 203856"/>
                <a:gd name="connsiteY17" fmla="*/ 166621 h 203844"/>
                <a:gd name="connsiteX18" fmla="*/ 31347 w 203856"/>
                <a:gd name="connsiteY18" fmla="*/ 172279 h 203844"/>
                <a:gd name="connsiteX19" fmla="*/ 16755 w 203856"/>
                <a:gd name="connsiteY19" fmla="*/ 187376 h 203844"/>
                <a:gd name="connsiteX20" fmla="*/ 15536 w 203856"/>
                <a:gd name="connsiteY20" fmla="*/ 193710 h 203844"/>
                <a:gd name="connsiteX21" fmla="*/ 25127 w 203856"/>
                <a:gd name="connsiteY21" fmla="*/ 203845 h 203844"/>
                <a:gd name="connsiteX22" fmla="*/ 25984 w 203856"/>
                <a:gd name="connsiteY22" fmla="*/ 202425 h 203844"/>
                <a:gd name="connsiteX23" fmla="*/ 28318 w 203856"/>
                <a:gd name="connsiteY23" fmla="*/ 200692 h 203844"/>
                <a:gd name="connsiteX24" fmla="*/ 30909 w 203856"/>
                <a:gd name="connsiteY24" fmla="*/ 200587 h 203844"/>
                <a:gd name="connsiteX25" fmla="*/ 35052 w 203856"/>
                <a:gd name="connsiteY25" fmla="*/ 198882 h 203844"/>
                <a:gd name="connsiteX26" fmla="*/ 39929 w 203856"/>
                <a:gd name="connsiteY26" fmla="*/ 194348 h 203844"/>
                <a:gd name="connsiteX27" fmla="*/ 43234 w 203856"/>
                <a:gd name="connsiteY27" fmla="*/ 190986 h 203844"/>
                <a:gd name="connsiteX28" fmla="*/ 45882 w 203856"/>
                <a:gd name="connsiteY28" fmla="*/ 189328 h 203844"/>
                <a:gd name="connsiteX29" fmla="*/ 47463 w 203856"/>
                <a:gd name="connsiteY29" fmla="*/ 186995 h 203844"/>
                <a:gd name="connsiteX30" fmla="*/ 48539 w 203856"/>
                <a:gd name="connsiteY30" fmla="*/ 183871 h 203844"/>
                <a:gd name="connsiteX31" fmla="*/ 51007 w 203856"/>
                <a:gd name="connsiteY31" fmla="*/ 180804 h 203844"/>
                <a:gd name="connsiteX32" fmla="*/ 53931 w 203856"/>
                <a:gd name="connsiteY32" fmla="*/ 179289 h 203844"/>
                <a:gd name="connsiteX33" fmla="*/ 56626 w 203856"/>
                <a:gd name="connsiteY33" fmla="*/ 177603 h 203844"/>
                <a:gd name="connsiteX34" fmla="*/ 57684 w 203856"/>
                <a:gd name="connsiteY34" fmla="*/ 175784 h 203844"/>
                <a:gd name="connsiteX35" fmla="*/ 59627 w 203856"/>
                <a:gd name="connsiteY35" fmla="*/ 174422 h 203844"/>
                <a:gd name="connsiteX36" fmla="*/ 63418 w 203856"/>
                <a:gd name="connsiteY36" fmla="*/ 172631 h 203844"/>
                <a:gd name="connsiteX37" fmla="*/ 66351 w 203856"/>
                <a:gd name="connsiteY37" fmla="*/ 169040 h 203844"/>
                <a:gd name="connsiteX38" fmla="*/ 68380 w 203856"/>
                <a:gd name="connsiteY38" fmla="*/ 167040 h 203844"/>
                <a:gd name="connsiteX39" fmla="*/ 71714 w 203856"/>
                <a:gd name="connsiteY39" fmla="*/ 167459 h 203844"/>
                <a:gd name="connsiteX40" fmla="*/ 74676 w 203856"/>
                <a:gd name="connsiteY40" fmla="*/ 167240 h 203844"/>
                <a:gd name="connsiteX41" fmla="*/ 76352 w 203856"/>
                <a:gd name="connsiteY41" fmla="*/ 164411 h 203844"/>
                <a:gd name="connsiteX42" fmla="*/ 76724 w 203856"/>
                <a:gd name="connsiteY42" fmla="*/ 162125 h 203844"/>
                <a:gd name="connsiteX43" fmla="*/ 77334 w 203856"/>
                <a:gd name="connsiteY43" fmla="*/ 160306 h 203844"/>
                <a:gd name="connsiteX44" fmla="*/ 78086 w 203856"/>
                <a:gd name="connsiteY44" fmla="*/ 158382 h 203844"/>
                <a:gd name="connsiteX45" fmla="*/ 80029 w 203856"/>
                <a:gd name="connsiteY45" fmla="*/ 157001 h 203844"/>
                <a:gd name="connsiteX46" fmla="*/ 83820 w 203856"/>
                <a:gd name="connsiteY46" fmla="*/ 155248 h 203844"/>
                <a:gd name="connsiteX47" fmla="*/ 86716 w 203856"/>
                <a:gd name="connsiteY47" fmla="*/ 150562 h 203844"/>
                <a:gd name="connsiteX48" fmla="*/ 89602 w 203856"/>
                <a:gd name="connsiteY48" fmla="*/ 146885 h 203844"/>
                <a:gd name="connsiteX49" fmla="*/ 91288 w 203856"/>
                <a:gd name="connsiteY49" fmla="*/ 144990 h 203844"/>
                <a:gd name="connsiteX50" fmla="*/ 92507 w 203856"/>
                <a:gd name="connsiteY50" fmla="*/ 145656 h 203844"/>
                <a:gd name="connsiteX51" fmla="*/ 95098 w 203856"/>
                <a:gd name="connsiteY51" fmla="*/ 147104 h 203844"/>
                <a:gd name="connsiteX52" fmla="*/ 97841 w 203856"/>
                <a:gd name="connsiteY52" fmla="*/ 146085 h 203844"/>
                <a:gd name="connsiteX53" fmla="*/ 99470 w 203856"/>
                <a:gd name="connsiteY53" fmla="*/ 144085 h 203844"/>
                <a:gd name="connsiteX54" fmla="*/ 101756 w 203856"/>
                <a:gd name="connsiteY54" fmla="*/ 142932 h 203844"/>
                <a:gd name="connsiteX55" fmla="*/ 104661 w 203856"/>
                <a:gd name="connsiteY55" fmla="*/ 141818 h 203844"/>
                <a:gd name="connsiteX56" fmla="*/ 108147 w 203856"/>
                <a:gd name="connsiteY56" fmla="*/ 140351 h 203844"/>
                <a:gd name="connsiteX57" fmla="*/ 113186 w 203856"/>
                <a:gd name="connsiteY57" fmla="*/ 139770 h 203844"/>
                <a:gd name="connsiteX58" fmla="*/ 116091 w 203856"/>
                <a:gd name="connsiteY58" fmla="*/ 139246 h 203844"/>
                <a:gd name="connsiteX59" fmla="*/ 117024 w 203856"/>
                <a:gd name="connsiteY59" fmla="*/ 137560 h 203844"/>
                <a:gd name="connsiteX60" fmla="*/ 118682 w 203856"/>
                <a:gd name="connsiteY60" fmla="*/ 136065 h 203844"/>
                <a:gd name="connsiteX61" fmla="*/ 121072 w 203856"/>
                <a:gd name="connsiteY61" fmla="*/ 135827 h 203844"/>
                <a:gd name="connsiteX62" fmla="*/ 123092 w 203856"/>
                <a:gd name="connsiteY62" fmla="*/ 135398 h 203844"/>
                <a:gd name="connsiteX63" fmla="*/ 124444 w 203856"/>
                <a:gd name="connsiteY63" fmla="*/ 134455 h 203844"/>
                <a:gd name="connsiteX64" fmla="*/ 127464 w 203856"/>
                <a:gd name="connsiteY64" fmla="*/ 134436 h 203844"/>
                <a:gd name="connsiteX65" fmla="*/ 130855 w 203856"/>
                <a:gd name="connsiteY65" fmla="*/ 135065 h 203844"/>
                <a:gd name="connsiteX66" fmla="*/ 132474 w 203856"/>
                <a:gd name="connsiteY66" fmla="*/ 134217 h 203844"/>
                <a:gd name="connsiteX67" fmla="*/ 134369 w 203856"/>
                <a:gd name="connsiteY67" fmla="*/ 132750 h 203844"/>
                <a:gd name="connsiteX68" fmla="*/ 137332 w 203856"/>
                <a:gd name="connsiteY68" fmla="*/ 130778 h 203844"/>
                <a:gd name="connsiteX69" fmla="*/ 140132 w 203856"/>
                <a:gd name="connsiteY69" fmla="*/ 129026 h 203844"/>
                <a:gd name="connsiteX70" fmla="*/ 142666 w 203856"/>
                <a:gd name="connsiteY70" fmla="*/ 127511 h 203844"/>
                <a:gd name="connsiteX71" fmla="*/ 146047 w 203856"/>
                <a:gd name="connsiteY71" fmla="*/ 127492 h 203844"/>
                <a:gd name="connsiteX72" fmla="*/ 148980 w 203856"/>
                <a:gd name="connsiteY72" fmla="*/ 128207 h 203844"/>
                <a:gd name="connsiteX73" fmla="*/ 151200 w 203856"/>
                <a:gd name="connsiteY73" fmla="*/ 126359 h 203844"/>
                <a:gd name="connsiteX74" fmla="*/ 152619 w 203856"/>
                <a:gd name="connsiteY74" fmla="*/ 124739 h 203844"/>
                <a:gd name="connsiteX75" fmla="*/ 154905 w 203856"/>
                <a:gd name="connsiteY75" fmla="*/ 123825 h 203844"/>
                <a:gd name="connsiteX76" fmla="*/ 157325 w 203856"/>
                <a:gd name="connsiteY76" fmla="*/ 122911 h 203844"/>
                <a:gd name="connsiteX77" fmla="*/ 159315 w 203856"/>
                <a:gd name="connsiteY77" fmla="*/ 121510 h 203844"/>
                <a:gd name="connsiteX78" fmla="*/ 160840 w 203856"/>
                <a:gd name="connsiteY78" fmla="*/ 120025 h 203844"/>
                <a:gd name="connsiteX79" fmla="*/ 162087 w 203856"/>
                <a:gd name="connsiteY79" fmla="*/ 118748 h 203844"/>
                <a:gd name="connsiteX80" fmla="*/ 164278 w 203856"/>
                <a:gd name="connsiteY80" fmla="*/ 117634 h 203844"/>
                <a:gd name="connsiteX81" fmla="*/ 166268 w 203856"/>
                <a:gd name="connsiteY81" fmla="*/ 115957 h 203844"/>
                <a:gd name="connsiteX82" fmla="*/ 168907 w 203856"/>
                <a:gd name="connsiteY82" fmla="*/ 115243 h 203844"/>
                <a:gd name="connsiteX83" fmla="*/ 172603 w 203856"/>
                <a:gd name="connsiteY83" fmla="*/ 115157 h 203844"/>
                <a:gd name="connsiteX84" fmla="*/ 175499 w 203856"/>
                <a:gd name="connsiteY84" fmla="*/ 113233 h 203844"/>
                <a:gd name="connsiteX85" fmla="*/ 177822 w 203856"/>
                <a:gd name="connsiteY85" fmla="*/ 111604 h 203844"/>
                <a:gd name="connsiteX86" fmla="*/ 182109 w 203856"/>
                <a:gd name="connsiteY86" fmla="*/ 110385 h 203844"/>
                <a:gd name="connsiteX87" fmla="*/ 185709 w 203856"/>
                <a:gd name="connsiteY87" fmla="*/ 107975 h 203844"/>
                <a:gd name="connsiteX88" fmla="*/ 189872 w 203856"/>
                <a:gd name="connsiteY88" fmla="*/ 105604 h 203844"/>
                <a:gd name="connsiteX89" fmla="*/ 194739 w 203856"/>
                <a:gd name="connsiteY89" fmla="*/ 104023 h 203844"/>
                <a:gd name="connsiteX90" fmla="*/ 202330 w 203856"/>
                <a:gd name="connsiteY90" fmla="*/ 103432 h 203844"/>
                <a:gd name="connsiteX91" fmla="*/ 203702 w 203856"/>
                <a:gd name="connsiteY91" fmla="*/ 98231 h 203844"/>
                <a:gd name="connsiteX92" fmla="*/ 202530 w 203856"/>
                <a:gd name="connsiteY92" fmla="*/ 93497 h 203844"/>
                <a:gd name="connsiteX93" fmla="*/ 201492 w 203856"/>
                <a:gd name="connsiteY93" fmla="*/ 89497 h 203844"/>
                <a:gd name="connsiteX94" fmla="*/ 203702 w 203856"/>
                <a:gd name="connsiteY94" fmla="*/ 87430 h 203844"/>
                <a:gd name="connsiteX95" fmla="*/ 198834 w 203856"/>
                <a:gd name="connsiteY95" fmla="*/ 70018 h 20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03856" h="203844">
                  <a:moveTo>
                    <a:pt x="198834" y="70018"/>
                  </a:moveTo>
                  <a:cubicBezTo>
                    <a:pt x="194167" y="55407"/>
                    <a:pt x="185471" y="28061"/>
                    <a:pt x="176556" y="0"/>
                  </a:cubicBezTo>
                  <a:cubicBezTo>
                    <a:pt x="176489" y="0"/>
                    <a:pt x="176422" y="0"/>
                    <a:pt x="176356" y="0"/>
                  </a:cubicBezTo>
                  <a:cubicBezTo>
                    <a:pt x="174565" y="38"/>
                    <a:pt x="171631" y="676"/>
                    <a:pt x="158648" y="4086"/>
                  </a:cubicBezTo>
                  <a:cubicBezTo>
                    <a:pt x="145666" y="7496"/>
                    <a:pt x="122634" y="13697"/>
                    <a:pt x="109900" y="17507"/>
                  </a:cubicBezTo>
                  <a:cubicBezTo>
                    <a:pt x="97155" y="21317"/>
                    <a:pt x="94698" y="22746"/>
                    <a:pt x="91878" y="23584"/>
                  </a:cubicBezTo>
                  <a:cubicBezTo>
                    <a:pt x="89059" y="24413"/>
                    <a:pt x="85877" y="24651"/>
                    <a:pt x="83306" y="25327"/>
                  </a:cubicBezTo>
                  <a:cubicBezTo>
                    <a:pt x="80725" y="26003"/>
                    <a:pt x="78734" y="27108"/>
                    <a:pt x="77467" y="28223"/>
                  </a:cubicBezTo>
                  <a:cubicBezTo>
                    <a:pt x="76200" y="29337"/>
                    <a:pt x="75638" y="30451"/>
                    <a:pt x="74924" y="31366"/>
                  </a:cubicBezTo>
                  <a:cubicBezTo>
                    <a:pt x="74209" y="32280"/>
                    <a:pt x="73333" y="32995"/>
                    <a:pt x="72657" y="32756"/>
                  </a:cubicBezTo>
                  <a:cubicBezTo>
                    <a:pt x="71980" y="32518"/>
                    <a:pt x="71504" y="31328"/>
                    <a:pt x="70752" y="30766"/>
                  </a:cubicBezTo>
                  <a:cubicBezTo>
                    <a:pt x="69999" y="30213"/>
                    <a:pt x="68961" y="30290"/>
                    <a:pt x="56541" y="33661"/>
                  </a:cubicBezTo>
                  <a:cubicBezTo>
                    <a:pt x="44730" y="36871"/>
                    <a:pt x="22613" y="43053"/>
                    <a:pt x="0" y="49387"/>
                  </a:cubicBezTo>
                  <a:cubicBezTo>
                    <a:pt x="371" y="50711"/>
                    <a:pt x="943" y="53245"/>
                    <a:pt x="2077" y="58322"/>
                  </a:cubicBezTo>
                  <a:cubicBezTo>
                    <a:pt x="4343" y="68475"/>
                    <a:pt x="8840" y="88792"/>
                    <a:pt x="12868" y="107023"/>
                  </a:cubicBezTo>
                  <a:cubicBezTo>
                    <a:pt x="16888" y="125244"/>
                    <a:pt x="20441" y="141389"/>
                    <a:pt x="22222" y="149457"/>
                  </a:cubicBezTo>
                  <a:cubicBezTo>
                    <a:pt x="23994" y="157525"/>
                    <a:pt x="23994" y="157525"/>
                    <a:pt x="25832" y="159344"/>
                  </a:cubicBezTo>
                  <a:cubicBezTo>
                    <a:pt x="27661" y="161163"/>
                    <a:pt x="31338" y="164792"/>
                    <a:pt x="33166" y="166621"/>
                  </a:cubicBezTo>
                  <a:cubicBezTo>
                    <a:pt x="35005" y="168450"/>
                    <a:pt x="35005" y="168488"/>
                    <a:pt x="31347" y="172279"/>
                  </a:cubicBezTo>
                  <a:cubicBezTo>
                    <a:pt x="27699" y="176070"/>
                    <a:pt x="20403" y="183604"/>
                    <a:pt x="16755" y="187376"/>
                  </a:cubicBezTo>
                  <a:cubicBezTo>
                    <a:pt x="13107" y="191138"/>
                    <a:pt x="13107" y="191138"/>
                    <a:pt x="15536" y="193710"/>
                  </a:cubicBezTo>
                  <a:cubicBezTo>
                    <a:pt x="17536" y="195825"/>
                    <a:pt x="21184" y="199682"/>
                    <a:pt x="25127" y="203845"/>
                  </a:cubicBezTo>
                  <a:cubicBezTo>
                    <a:pt x="25346" y="203311"/>
                    <a:pt x="25632" y="202854"/>
                    <a:pt x="25984" y="202425"/>
                  </a:cubicBezTo>
                  <a:cubicBezTo>
                    <a:pt x="26632" y="201644"/>
                    <a:pt x="27518" y="200930"/>
                    <a:pt x="28318" y="200692"/>
                  </a:cubicBezTo>
                  <a:cubicBezTo>
                    <a:pt x="29118" y="200454"/>
                    <a:pt x="29832" y="200692"/>
                    <a:pt x="30909" y="200587"/>
                  </a:cubicBezTo>
                  <a:cubicBezTo>
                    <a:pt x="31985" y="200482"/>
                    <a:pt x="33414" y="200035"/>
                    <a:pt x="35052" y="198882"/>
                  </a:cubicBezTo>
                  <a:cubicBezTo>
                    <a:pt x="36691" y="197720"/>
                    <a:pt x="38529" y="195844"/>
                    <a:pt x="39929" y="194348"/>
                  </a:cubicBezTo>
                  <a:cubicBezTo>
                    <a:pt x="41329" y="192843"/>
                    <a:pt x="42282" y="191729"/>
                    <a:pt x="43234" y="190986"/>
                  </a:cubicBezTo>
                  <a:cubicBezTo>
                    <a:pt x="44187" y="190252"/>
                    <a:pt x="45139" y="189909"/>
                    <a:pt x="45882" y="189328"/>
                  </a:cubicBezTo>
                  <a:cubicBezTo>
                    <a:pt x="46616" y="188747"/>
                    <a:pt x="47130" y="187928"/>
                    <a:pt x="47463" y="186995"/>
                  </a:cubicBezTo>
                  <a:cubicBezTo>
                    <a:pt x="47806" y="186052"/>
                    <a:pt x="47978" y="184995"/>
                    <a:pt x="48539" y="183871"/>
                  </a:cubicBezTo>
                  <a:cubicBezTo>
                    <a:pt x="49102" y="182747"/>
                    <a:pt x="50054" y="181556"/>
                    <a:pt x="51007" y="180804"/>
                  </a:cubicBezTo>
                  <a:cubicBezTo>
                    <a:pt x="51959" y="180051"/>
                    <a:pt x="52911" y="179746"/>
                    <a:pt x="53931" y="179289"/>
                  </a:cubicBezTo>
                  <a:cubicBezTo>
                    <a:pt x="54950" y="178832"/>
                    <a:pt x="56026" y="178232"/>
                    <a:pt x="56626" y="177603"/>
                  </a:cubicBezTo>
                  <a:cubicBezTo>
                    <a:pt x="57226" y="176975"/>
                    <a:pt x="57341" y="176327"/>
                    <a:pt x="57684" y="175784"/>
                  </a:cubicBezTo>
                  <a:cubicBezTo>
                    <a:pt x="58027" y="175251"/>
                    <a:pt x="58588" y="174831"/>
                    <a:pt x="59627" y="174422"/>
                  </a:cubicBezTo>
                  <a:cubicBezTo>
                    <a:pt x="60665" y="174012"/>
                    <a:pt x="62179" y="173593"/>
                    <a:pt x="63418" y="172631"/>
                  </a:cubicBezTo>
                  <a:cubicBezTo>
                    <a:pt x="64665" y="171669"/>
                    <a:pt x="65637" y="170155"/>
                    <a:pt x="66351" y="169040"/>
                  </a:cubicBezTo>
                  <a:cubicBezTo>
                    <a:pt x="67066" y="167926"/>
                    <a:pt x="67504" y="167221"/>
                    <a:pt x="68380" y="167040"/>
                  </a:cubicBezTo>
                  <a:cubicBezTo>
                    <a:pt x="69256" y="166859"/>
                    <a:pt x="70561" y="167221"/>
                    <a:pt x="71714" y="167459"/>
                  </a:cubicBezTo>
                  <a:cubicBezTo>
                    <a:pt x="72866" y="167697"/>
                    <a:pt x="73876" y="167811"/>
                    <a:pt x="74676" y="167240"/>
                  </a:cubicBezTo>
                  <a:cubicBezTo>
                    <a:pt x="75476" y="166659"/>
                    <a:pt x="76067" y="165383"/>
                    <a:pt x="76352" y="164411"/>
                  </a:cubicBezTo>
                  <a:cubicBezTo>
                    <a:pt x="76638" y="163430"/>
                    <a:pt x="76600" y="162754"/>
                    <a:pt x="76724" y="162125"/>
                  </a:cubicBezTo>
                  <a:cubicBezTo>
                    <a:pt x="76848" y="161506"/>
                    <a:pt x="77114" y="160944"/>
                    <a:pt x="77334" y="160306"/>
                  </a:cubicBezTo>
                  <a:cubicBezTo>
                    <a:pt x="77553" y="159668"/>
                    <a:pt x="77734" y="158953"/>
                    <a:pt x="78086" y="158382"/>
                  </a:cubicBezTo>
                  <a:cubicBezTo>
                    <a:pt x="78439" y="157801"/>
                    <a:pt x="78981" y="157362"/>
                    <a:pt x="80029" y="157001"/>
                  </a:cubicBezTo>
                  <a:cubicBezTo>
                    <a:pt x="81086" y="156648"/>
                    <a:pt x="82658" y="156381"/>
                    <a:pt x="83820" y="155248"/>
                  </a:cubicBezTo>
                  <a:cubicBezTo>
                    <a:pt x="84992" y="154124"/>
                    <a:pt x="85763" y="152133"/>
                    <a:pt x="86716" y="150562"/>
                  </a:cubicBezTo>
                  <a:cubicBezTo>
                    <a:pt x="87668" y="148990"/>
                    <a:pt x="88792" y="147828"/>
                    <a:pt x="89602" y="146885"/>
                  </a:cubicBezTo>
                  <a:cubicBezTo>
                    <a:pt x="90421" y="145942"/>
                    <a:pt x="90926" y="145199"/>
                    <a:pt x="91288" y="144990"/>
                  </a:cubicBezTo>
                  <a:cubicBezTo>
                    <a:pt x="91660" y="144780"/>
                    <a:pt x="91897" y="145104"/>
                    <a:pt x="92507" y="145656"/>
                  </a:cubicBezTo>
                  <a:cubicBezTo>
                    <a:pt x="93116" y="146209"/>
                    <a:pt x="94098" y="146980"/>
                    <a:pt x="95098" y="147104"/>
                  </a:cubicBezTo>
                  <a:cubicBezTo>
                    <a:pt x="96108" y="147238"/>
                    <a:pt x="97146" y="146733"/>
                    <a:pt x="97841" y="146085"/>
                  </a:cubicBezTo>
                  <a:cubicBezTo>
                    <a:pt x="98536" y="145437"/>
                    <a:pt x="98898" y="144637"/>
                    <a:pt x="99470" y="144085"/>
                  </a:cubicBezTo>
                  <a:cubicBezTo>
                    <a:pt x="100051" y="143532"/>
                    <a:pt x="100851" y="143237"/>
                    <a:pt x="101756" y="142932"/>
                  </a:cubicBezTo>
                  <a:cubicBezTo>
                    <a:pt x="102661" y="142618"/>
                    <a:pt x="103670" y="142294"/>
                    <a:pt x="104661" y="141818"/>
                  </a:cubicBezTo>
                  <a:cubicBezTo>
                    <a:pt x="105652" y="141342"/>
                    <a:pt x="106632" y="140722"/>
                    <a:pt x="108147" y="140351"/>
                  </a:cubicBezTo>
                  <a:cubicBezTo>
                    <a:pt x="109661" y="139979"/>
                    <a:pt x="111700" y="139865"/>
                    <a:pt x="113186" y="139770"/>
                  </a:cubicBezTo>
                  <a:cubicBezTo>
                    <a:pt x="114671" y="139684"/>
                    <a:pt x="115586" y="139618"/>
                    <a:pt x="116091" y="139246"/>
                  </a:cubicBezTo>
                  <a:cubicBezTo>
                    <a:pt x="116596" y="138875"/>
                    <a:pt x="116681" y="138198"/>
                    <a:pt x="117024" y="137560"/>
                  </a:cubicBezTo>
                  <a:cubicBezTo>
                    <a:pt x="117367" y="136922"/>
                    <a:pt x="117958" y="136331"/>
                    <a:pt x="118682" y="136065"/>
                  </a:cubicBezTo>
                  <a:cubicBezTo>
                    <a:pt x="119406" y="135798"/>
                    <a:pt x="120272" y="135855"/>
                    <a:pt x="121072" y="135827"/>
                  </a:cubicBezTo>
                  <a:cubicBezTo>
                    <a:pt x="121873" y="135798"/>
                    <a:pt x="122616" y="135674"/>
                    <a:pt x="123092" y="135398"/>
                  </a:cubicBezTo>
                  <a:cubicBezTo>
                    <a:pt x="123568" y="135122"/>
                    <a:pt x="123777" y="134674"/>
                    <a:pt x="124444" y="134455"/>
                  </a:cubicBezTo>
                  <a:cubicBezTo>
                    <a:pt x="125111" y="134226"/>
                    <a:pt x="126235" y="134226"/>
                    <a:pt x="127464" y="134436"/>
                  </a:cubicBezTo>
                  <a:cubicBezTo>
                    <a:pt x="128693" y="134645"/>
                    <a:pt x="130026" y="135065"/>
                    <a:pt x="130855" y="135065"/>
                  </a:cubicBezTo>
                  <a:cubicBezTo>
                    <a:pt x="131683" y="135065"/>
                    <a:pt x="132007" y="134645"/>
                    <a:pt x="132474" y="134217"/>
                  </a:cubicBezTo>
                  <a:cubicBezTo>
                    <a:pt x="132931" y="133788"/>
                    <a:pt x="133522" y="133341"/>
                    <a:pt x="134369" y="132750"/>
                  </a:cubicBezTo>
                  <a:cubicBezTo>
                    <a:pt x="135217" y="132159"/>
                    <a:pt x="136313" y="131416"/>
                    <a:pt x="137332" y="130778"/>
                  </a:cubicBezTo>
                  <a:cubicBezTo>
                    <a:pt x="138351" y="130140"/>
                    <a:pt x="139303" y="129607"/>
                    <a:pt x="140132" y="129026"/>
                  </a:cubicBezTo>
                  <a:cubicBezTo>
                    <a:pt x="140961" y="128445"/>
                    <a:pt x="141675" y="127825"/>
                    <a:pt x="142666" y="127511"/>
                  </a:cubicBezTo>
                  <a:cubicBezTo>
                    <a:pt x="143656" y="127197"/>
                    <a:pt x="144932" y="127197"/>
                    <a:pt x="146047" y="127492"/>
                  </a:cubicBezTo>
                  <a:cubicBezTo>
                    <a:pt x="147161" y="127787"/>
                    <a:pt x="148104" y="128388"/>
                    <a:pt x="148980" y="128207"/>
                  </a:cubicBezTo>
                  <a:cubicBezTo>
                    <a:pt x="149857" y="128026"/>
                    <a:pt x="150657" y="127083"/>
                    <a:pt x="151200" y="126359"/>
                  </a:cubicBezTo>
                  <a:cubicBezTo>
                    <a:pt x="151752" y="125635"/>
                    <a:pt x="152048" y="125130"/>
                    <a:pt x="152619" y="124739"/>
                  </a:cubicBezTo>
                  <a:cubicBezTo>
                    <a:pt x="153201" y="124358"/>
                    <a:pt x="154057" y="124092"/>
                    <a:pt x="154905" y="123825"/>
                  </a:cubicBezTo>
                  <a:cubicBezTo>
                    <a:pt x="155753" y="123558"/>
                    <a:pt x="156582" y="123292"/>
                    <a:pt x="157325" y="122911"/>
                  </a:cubicBezTo>
                  <a:cubicBezTo>
                    <a:pt x="158068" y="122530"/>
                    <a:pt x="158715" y="122015"/>
                    <a:pt x="159315" y="121510"/>
                  </a:cubicBezTo>
                  <a:cubicBezTo>
                    <a:pt x="159906" y="121006"/>
                    <a:pt x="160439" y="120501"/>
                    <a:pt x="160840" y="120025"/>
                  </a:cubicBezTo>
                  <a:cubicBezTo>
                    <a:pt x="161240" y="119548"/>
                    <a:pt x="161506" y="119110"/>
                    <a:pt x="162087" y="118748"/>
                  </a:cubicBezTo>
                  <a:cubicBezTo>
                    <a:pt x="162668" y="118396"/>
                    <a:pt x="163554" y="118129"/>
                    <a:pt x="164278" y="117634"/>
                  </a:cubicBezTo>
                  <a:cubicBezTo>
                    <a:pt x="165002" y="117148"/>
                    <a:pt x="165564" y="116434"/>
                    <a:pt x="166268" y="115957"/>
                  </a:cubicBezTo>
                  <a:cubicBezTo>
                    <a:pt x="166964" y="115481"/>
                    <a:pt x="167793" y="115243"/>
                    <a:pt x="168907" y="115243"/>
                  </a:cubicBezTo>
                  <a:cubicBezTo>
                    <a:pt x="170022" y="115243"/>
                    <a:pt x="171412" y="115481"/>
                    <a:pt x="172603" y="115157"/>
                  </a:cubicBezTo>
                  <a:cubicBezTo>
                    <a:pt x="173784" y="114833"/>
                    <a:pt x="174765" y="113938"/>
                    <a:pt x="175499" y="113233"/>
                  </a:cubicBezTo>
                  <a:cubicBezTo>
                    <a:pt x="176222" y="112519"/>
                    <a:pt x="176699" y="111985"/>
                    <a:pt x="177822" y="111604"/>
                  </a:cubicBezTo>
                  <a:cubicBezTo>
                    <a:pt x="178947" y="111214"/>
                    <a:pt x="180727" y="110976"/>
                    <a:pt x="182109" y="110385"/>
                  </a:cubicBezTo>
                  <a:cubicBezTo>
                    <a:pt x="183490" y="109795"/>
                    <a:pt x="184461" y="108852"/>
                    <a:pt x="185709" y="107975"/>
                  </a:cubicBezTo>
                  <a:cubicBezTo>
                    <a:pt x="186957" y="107099"/>
                    <a:pt x="188462" y="106299"/>
                    <a:pt x="189872" y="105604"/>
                  </a:cubicBezTo>
                  <a:cubicBezTo>
                    <a:pt x="191281" y="104908"/>
                    <a:pt x="192586" y="104318"/>
                    <a:pt x="194739" y="104023"/>
                  </a:cubicBezTo>
                  <a:cubicBezTo>
                    <a:pt x="196777" y="103746"/>
                    <a:pt x="199568" y="103727"/>
                    <a:pt x="202330" y="103432"/>
                  </a:cubicBezTo>
                  <a:cubicBezTo>
                    <a:pt x="202825" y="101689"/>
                    <a:pt x="203540" y="99755"/>
                    <a:pt x="203702" y="98231"/>
                  </a:cubicBezTo>
                  <a:cubicBezTo>
                    <a:pt x="203902" y="96260"/>
                    <a:pt x="203216" y="94955"/>
                    <a:pt x="202530" y="93497"/>
                  </a:cubicBezTo>
                  <a:cubicBezTo>
                    <a:pt x="201835" y="92050"/>
                    <a:pt x="201149" y="90459"/>
                    <a:pt x="201492" y="89497"/>
                  </a:cubicBezTo>
                  <a:cubicBezTo>
                    <a:pt x="201835" y="88525"/>
                    <a:pt x="203216" y="88182"/>
                    <a:pt x="203702" y="87430"/>
                  </a:cubicBezTo>
                  <a:cubicBezTo>
                    <a:pt x="204188" y="86659"/>
                    <a:pt x="203768" y="85487"/>
                    <a:pt x="198834" y="70018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C46FF771-BFE4-090B-0D18-38C7644F49E9}"/>
                </a:ext>
              </a:extLst>
            </p:cNvPr>
            <p:cNvSpPr/>
            <p:nvPr/>
          </p:nvSpPr>
          <p:spPr>
            <a:xfrm>
              <a:off x="6811028" y="2286737"/>
              <a:ext cx="441022" cy="285685"/>
            </a:xfrm>
            <a:custGeom>
              <a:avLst/>
              <a:gdLst>
                <a:gd name="connsiteX0" fmla="*/ 182213 w 393275"/>
                <a:gd name="connsiteY0" fmla="*/ 151333 h 254755"/>
                <a:gd name="connsiteX1" fmla="*/ 204492 w 393275"/>
                <a:gd name="connsiteY1" fmla="*/ 221351 h 254755"/>
                <a:gd name="connsiteX2" fmla="*/ 209360 w 393275"/>
                <a:gd name="connsiteY2" fmla="*/ 238754 h 254755"/>
                <a:gd name="connsiteX3" fmla="*/ 207150 w 393275"/>
                <a:gd name="connsiteY3" fmla="*/ 240821 h 254755"/>
                <a:gd name="connsiteX4" fmla="*/ 208188 w 393275"/>
                <a:gd name="connsiteY4" fmla="*/ 244821 h 254755"/>
                <a:gd name="connsiteX5" fmla="*/ 209360 w 393275"/>
                <a:gd name="connsiteY5" fmla="*/ 249555 h 254755"/>
                <a:gd name="connsiteX6" fmla="*/ 207988 w 393275"/>
                <a:gd name="connsiteY6" fmla="*/ 254756 h 254755"/>
                <a:gd name="connsiteX7" fmla="*/ 208445 w 393275"/>
                <a:gd name="connsiteY7" fmla="*/ 254708 h 254755"/>
                <a:gd name="connsiteX8" fmla="*/ 216341 w 393275"/>
                <a:gd name="connsiteY8" fmla="*/ 252612 h 254755"/>
                <a:gd name="connsiteX9" fmla="*/ 221809 w 393275"/>
                <a:gd name="connsiteY9" fmla="*/ 248564 h 254755"/>
                <a:gd name="connsiteX10" fmla="*/ 227752 w 393275"/>
                <a:gd name="connsiteY10" fmla="*/ 243830 h 254755"/>
                <a:gd name="connsiteX11" fmla="*/ 234525 w 393275"/>
                <a:gd name="connsiteY11" fmla="*/ 239459 h 254755"/>
                <a:gd name="connsiteX12" fmla="*/ 239430 w 393275"/>
                <a:gd name="connsiteY12" fmla="*/ 237058 h 254755"/>
                <a:gd name="connsiteX13" fmla="*/ 242974 w 393275"/>
                <a:gd name="connsiteY13" fmla="*/ 235801 h 254755"/>
                <a:gd name="connsiteX14" fmla="*/ 244707 w 393275"/>
                <a:gd name="connsiteY14" fmla="*/ 232677 h 254755"/>
                <a:gd name="connsiteX15" fmla="*/ 245193 w 393275"/>
                <a:gd name="connsiteY15" fmla="*/ 226343 h 254755"/>
                <a:gd name="connsiteX16" fmla="*/ 246793 w 393275"/>
                <a:gd name="connsiteY16" fmla="*/ 222447 h 254755"/>
                <a:gd name="connsiteX17" fmla="*/ 245964 w 393275"/>
                <a:gd name="connsiteY17" fmla="*/ 219561 h 254755"/>
                <a:gd name="connsiteX18" fmla="*/ 244983 w 393275"/>
                <a:gd name="connsiteY18" fmla="*/ 216665 h 254755"/>
                <a:gd name="connsiteX19" fmla="*/ 245088 w 393275"/>
                <a:gd name="connsiteY19" fmla="*/ 213522 h 254755"/>
                <a:gd name="connsiteX20" fmla="*/ 244707 w 393275"/>
                <a:gd name="connsiteY20" fmla="*/ 210293 h 254755"/>
                <a:gd name="connsiteX21" fmla="*/ 242383 w 393275"/>
                <a:gd name="connsiteY21" fmla="*/ 207997 h 254755"/>
                <a:gd name="connsiteX22" fmla="*/ 240306 w 393275"/>
                <a:gd name="connsiteY22" fmla="*/ 205892 h 254755"/>
                <a:gd name="connsiteX23" fmla="*/ 241354 w 393275"/>
                <a:gd name="connsiteY23" fmla="*/ 203597 h 254755"/>
                <a:gd name="connsiteX24" fmla="*/ 242316 w 393275"/>
                <a:gd name="connsiteY24" fmla="*/ 201225 h 254755"/>
                <a:gd name="connsiteX25" fmla="*/ 241811 w 393275"/>
                <a:gd name="connsiteY25" fmla="*/ 198244 h 254755"/>
                <a:gd name="connsiteX26" fmla="*/ 240259 w 393275"/>
                <a:gd name="connsiteY26" fmla="*/ 195358 h 254755"/>
                <a:gd name="connsiteX27" fmla="*/ 238449 w 393275"/>
                <a:gd name="connsiteY27" fmla="*/ 192196 h 254755"/>
                <a:gd name="connsiteX28" fmla="*/ 235096 w 393275"/>
                <a:gd name="connsiteY28" fmla="*/ 190472 h 254755"/>
                <a:gd name="connsiteX29" fmla="*/ 235487 w 393275"/>
                <a:gd name="connsiteY29" fmla="*/ 189529 h 254755"/>
                <a:gd name="connsiteX30" fmla="*/ 238630 w 393275"/>
                <a:gd name="connsiteY30" fmla="*/ 188700 h 254755"/>
                <a:gd name="connsiteX31" fmla="*/ 240449 w 393275"/>
                <a:gd name="connsiteY31" fmla="*/ 187576 h 254755"/>
                <a:gd name="connsiteX32" fmla="*/ 240792 w 393275"/>
                <a:gd name="connsiteY32" fmla="*/ 186233 h 254755"/>
                <a:gd name="connsiteX33" fmla="*/ 240868 w 393275"/>
                <a:gd name="connsiteY33" fmla="*/ 183871 h 254755"/>
                <a:gd name="connsiteX34" fmla="*/ 241611 w 393275"/>
                <a:gd name="connsiteY34" fmla="*/ 181537 h 254755"/>
                <a:gd name="connsiteX35" fmla="*/ 244250 w 393275"/>
                <a:gd name="connsiteY35" fmla="*/ 180880 h 254755"/>
                <a:gd name="connsiteX36" fmla="*/ 247269 w 393275"/>
                <a:gd name="connsiteY36" fmla="*/ 181804 h 254755"/>
                <a:gd name="connsiteX37" fmla="*/ 249079 w 393275"/>
                <a:gd name="connsiteY37" fmla="*/ 185109 h 254755"/>
                <a:gd name="connsiteX38" fmla="*/ 249422 w 393275"/>
                <a:gd name="connsiteY38" fmla="*/ 186747 h 254755"/>
                <a:gd name="connsiteX39" fmla="*/ 250089 w 393275"/>
                <a:gd name="connsiteY39" fmla="*/ 188881 h 254755"/>
                <a:gd name="connsiteX40" fmla="*/ 250927 w 393275"/>
                <a:gd name="connsiteY40" fmla="*/ 191624 h 254755"/>
                <a:gd name="connsiteX41" fmla="*/ 252584 w 393275"/>
                <a:gd name="connsiteY41" fmla="*/ 194110 h 254755"/>
                <a:gd name="connsiteX42" fmla="*/ 253537 w 393275"/>
                <a:gd name="connsiteY42" fmla="*/ 198101 h 254755"/>
                <a:gd name="connsiteX43" fmla="*/ 252870 w 393275"/>
                <a:gd name="connsiteY43" fmla="*/ 203244 h 254755"/>
                <a:gd name="connsiteX44" fmla="*/ 252746 w 393275"/>
                <a:gd name="connsiteY44" fmla="*/ 207731 h 254755"/>
                <a:gd name="connsiteX45" fmla="*/ 253870 w 393275"/>
                <a:gd name="connsiteY45" fmla="*/ 211569 h 254755"/>
                <a:gd name="connsiteX46" fmla="*/ 254127 w 393275"/>
                <a:gd name="connsiteY46" fmla="*/ 214141 h 254755"/>
                <a:gd name="connsiteX47" fmla="*/ 253603 w 393275"/>
                <a:gd name="connsiteY47" fmla="*/ 216151 h 254755"/>
                <a:gd name="connsiteX48" fmla="*/ 253403 w 393275"/>
                <a:gd name="connsiteY48" fmla="*/ 218218 h 254755"/>
                <a:gd name="connsiteX49" fmla="*/ 255261 w 393275"/>
                <a:gd name="connsiteY49" fmla="*/ 220142 h 254755"/>
                <a:gd name="connsiteX50" fmla="*/ 256947 w 393275"/>
                <a:gd name="connsiteY50" fmla="*/ 219323 h 254755"/>
                <a:gd name="connsiteX51" fmla="*/ 258566 w 393275"/>
                <a:gd name="connsiteY51" fmla="*/ 216437 h 254755"/>
                <a:gd name="connsiteX52" fmla="*/ 259604 w 393275"/>
                <a:gd name="connsiteY52" fmla="*/ 214122 h 254755"/>
                <a:gd name="connsiteX53" fmla="*/ 262928 w 393275"/>
                <a:gd name="connsiteY53" fmla="*/ 212588 h 254755"/>
                <a:gd name="connsiteX54" fmla="*/ 263700 w 393275"/>
                <a:gd name="connsiteY54" fmla="*/ 209569 h 254755"/>
                <a:gd name="connsiteX55" fmla="*/ 261690 w 393275"/>
                <a:gd name="connsiteY55" fmla="*/ 203521 h 254755"/>
                <a:gd name="connsiteX56" fmla="*/ 259147 w 393275"/>
                <a:gd name="connsiteY56" fmla="*/ 195834 h 254755"/>
                <a:gd name="connsiteX57" fmla="*/ 258956 w 393275"/>
                <a:gd name="connsiteY57" fmla="*/ 193719 h 254755"/>
                <a:gd name="connsiteX58" fmla="*/ 261766 w 393275"/>
                <a:gd name="connsiteY58" fmla="*/ 199292 h 254755"/>
                <a:gd name="connsiteX59" fmla="*/ 266186 w 393275"/>
                <a:gd name="connsiteY59" fmla="*/ 206997 h 254755"/>
                <a:gd name="connsiteX60" fmla="*/ 268157 w 393275"/>
                <a:gd name="connsiteY60" fmla="*/ 209560 h 254755"/>
                <a:gd name="connsiteX61" fmla="*/ 269863 w 393275"/>
                <a:gd name="connsiteY61" fmla="*/ 211312 h 254755"/>
                <a:gd name="connsiteX62" fmla="*/ 272205 w 393275"/>
                <a:gd name="connsiteY62" fmla="*/ 211007 h 254755"/>
                <a:gd name="connsiteX63" fmla="*/ 275320 w 393275"/>
                <a:gd name="connsiteY63" fmla="*/ 206950 h 254755"/>
                <a:gd name="connsiteX64" fmla="*/ 277692 w 393275"/>
                <a:gd name="connsiteY64" fmla="*/ 204054 h 254755"/>
                <a:gd name="connsiteX65" fmla="*/ 280883 w 393275"/>
                <a:gd name="connsiteY65" fmla="*/ 203273 h 254755"/>
                <a:gd name="connsiteX66" fmla="*/ 284836 w 393275"/>
                <a:gd name="connsiteY66" fmla="*/ 201940 h 254755"/>
                <a:gd name="connsiteX67" fmla="*/ 287531 w 393275"/>
                <a:gd name="connsiteY67" fmla="*/ 199454 h 254755"/>
                <a:gd name="connsiteX68" fmla="*/ 290360 w 393275"/>
                <a:gd name="connsiteY68" fmla="*/ 196587 h 254755"/>
                <a:gd name="connsiteX69" fmla="*/ 292770 w 393275"/>
                <a:gd name="connsiteY69" fmla="*/ 194558 h 254755"/>
                <a:gd name="connsiteX70" fmla="*/ 292684 w 393275"/>
                <a:gd name="connsiteY70" fmla="*/ 191100 h 254755"/>
                <a:gd name="connsiteX71" fmla="*/ 291455 w 393275"/>
                <a:gd name="connsiteY71" fmla="*/ 188233 h 254755"/>
                <a:gd name="connsiteX72" fmla="*/ 291646 w 393275"/>
                <a:gd name="connsiteY72" fmla="*/ 185490 h 254755"/>
                <a:gd name="connsiteX73" fmla="*/ 292722 w 393275"/>
                <a:gd name="connsiteY73" fmla="*/ 183413 h 254755"/>
                <a:gd name="connsiteX74" fmla="*/ 293561 w 393275"/>
                <a:gd name="connsiteY74" fmla="*/ 181080 h 254755"/>
                <a:gd name="connsiteX75" fmla="*/ 294599 w 393275"/>
                <a:gd name="connsiteY75" fmla="*/ 179327 h 254755"/>
                <a:gd name="connsiteX76" fmla="*/ 296589 w 393275"/>
                <a:gd name="connsiteY76" fmla="*/ 180642 h 254755"/>
                <a:gd name="connsiteX77" fmla="*/ 298485 w 393275"/>
                <a:gd name="connsiteY77" fmla="*/ 182385 h 254755"/>
                <a:gd name="connsiteX78" fmla="*/ 299600 w 393275"/>
                <a:gd name="connsiteY78" fmla="*/ 179537 h 254755"/>
                <a:gd name="connsiteX79" fmla="*/ 301743 w 393275"/>
                <a:gd name="connsiteY79" fmla="*/ 177813 h 254755"/>
                <a:gd name="connsiteX80" fmla="*/ 303581 w 393275"/>
                <a:gd name="connsiteY80" fmla="*/ 176717 h 254755"/>
                <a:gd name="connsiteX81" fmla="*/ 303190 w 393275"/>
                <a:gd name="connsiteY81" fmla="*/ 174584 h 254755"/>
                <a:gd name="connsiteX82" fmla="*/ 304381 w 393275"/>
                <a:gd name="connsiteY82" fmla="*/ 173241 h 254755"/>
                <a:gd name="connsiteX83" fmla="*/ 306153 w 393275"/>
                <a:gd name="connsiteY83" fmla="*/ 171059 h 254755"/>
                <a:gd name="connsiteX84" fmla="*/ 306544 w 393275"/>
                <a:gd name="connsiteY84" fmla="*/ 168316 h 254755"/>
                <a:gd name="connsiteX85" fmla="*/ 306896 w 393275"/>
                <a:gd name="connsiteY85" fmla="*/ 165983 h 254755"/>
                <a:gd name="connsiteX86" fmla="*/ 307991 w 393275"/>
                <a:gd name="connsiteY86" fmla="*/ 163649 h 254755"/>
                <a:gd name="connsiteX87" fmla="*/ 308010 w 393275"/>
                <a:gd name="connsiteY87" fmla="*/ 160763 h 254755"/>
                <a:gd name="connsiteX88" fmla="*/ 308591 w 393275"/>
                <a:gd name="connsiteY88" fmla="*/ 159639 h 254755"/>
                <a:gd name="connsiteX89" fmla="*/ 310858 w 393275"/>
                <a:gd name="connsiteY89" fmla="*/ 159829 h 254755"/>
                <a:gd name="connsiteX90" fmla="*/ 314011 w 393275"/>
                <a:gd name="connsiteY90" fmla="*/ 159791 h 254755"/>
                <a:gd name="connsiteX91" fmla="*/ 315649 w 393275"/>
                <a:gd name="connsiteY91" fmla="*/ 159772 h 254755"/>
                <a:gd name="connsiteX92" fmla="*/ 316487 w 393275"/>
                <a:gd name="connsiteY92" fmla="*/ 162230 h 254755"/>
                <a:gd name="connsiteX93" fmla="*/ 317935 w 393275"/>
                <a:gd name="connsiteY93" fmla="*/ 165687 h 254755"/>
                <a:gd name="connsiteX94" fmla="*/ 317659 w 393275"/>
                <a:gd name="connsiteY94" fmla="*/ 167259 h 254755"/>
                <a:gd name="connsiteX95" fmla="*/ 318002 w 393275"/>
                <a:gd name="connsiteY95" fmla="*/ 170136 h 254755"/>
                <a:gd name="connsiteX96" fmla="*/ 319926 w 393275"/>
                <a:gd name="connsiteY96" fmla="*/ 173660 h 254755"/>
                <a:gd name="connsiteX97" fmla="*/ 321050 w 393275"/>
                <a:gd name="connsiteY97" fmla="*/ 177670 h 254755"/>
                <a:gd name="connsiteX98" fmla="*/ 321269 w 393275"/>
                <a:gd name="connsiteY98" fmla="*/ 181185 h 254755"/>
                <a:gd name="connsiteX99" fmla="*/ 318716 w 393275"/>
                <a:gd name="connsiteY99" fmla="*/ 185099 h 254755"/>
                <a:gd name="connsiteX100" fmla="*/ 314211 w 393275"/>
                <a:gd name="connsiteY100" fmla="*/ 192329 h 254755"/>
                <a:gd name="connsiteX101" fmla="*/ 310601 w 393275"/>
                <a:gd name="connsiteY101" fmla="*/ 198110 h 254755"/>
                <a:gd name="connsiteX102" fmla="*/ 308553 w 393275"/>
                <a:gd name="connsiteY102" fmla="*/ 200701 h 254755"/>
                <a:gd name="connsiteX103" fmla="*/ 305914 w 393275"/>
                <a:gd name="connsiteY103" fmla="*/ 203502 h 254755"/>
                <a:gd name="connsiteX104" fmla="*/ 303029 w 393275"/>
                <a:gd name="connsiteY104" fmla="*/ 205635 h 254755"/>
                <a:gd name="connsiteX105" fmla="*/ 301686 w 393275"/>
                <a:gd name="connsiteY105" fmla="*/ 206816 h 254755"/>
                <a:gd name="connsiteX106" fmla="*/ 301295 w 393275"/>
                <a:gd name="connsiteY106" fmla="*/ 207893 h 254755"/>
                <a:gd name="connsiteX107" fmla="*/ 302543 w 393275"/>
                <a:gd name="connsiteY107" fmla="*/ 208436 h 254755"/>
                <a:gd name="connsiteX108" fmla="*/ 305419 w 393275"/>
                <a:gd name="connsiteY108" fmla="*/ 207921 h 254755"/>
                <a:gd name="connsiteX109" fmla="*/ 307600 w 393275"/>
                <a:gd name="connsiteY109" fmla="*/ 206026 h 254755"/>
                <a:gd name="connsiteX110" fmla="*/ 309610 w 393275"/>
                <a:gd name="connsiteY110" fmla="*/ 203473 h 254755"/>
                <a:gd name="connsiteX111" fmla="*/ 311572 w 393275"/>
                <a:gd name="connsiteY111" fmla="*/ 200949 h 254755"/>
                <a:gd name="connsiteX112" fmla="*/ 314383 w 393275"/>
                <a:gd name="connsiteY112" fmla="*/ 197520 h 254755"/>
                <a:gd name="connsiteX113" fmla="*/ 317383 w 393275"/>
                <a:gd name="connsiteY113" fmla="*/ 193243 h 254755"/>
                <a:gd name="connsiteX114" fmla="*/ 320250 w 393275"/>
                <a:gd name="connsiteY114" fmla="*/ 190043 h 254755"/>
                <a:gd name="connsiteX115" fmla="*/ 322393 w 393275"/>
                <a:gd name="connsiteY115" fmla="*/ 187623 h 254755"/>
                <a:gd name="connsiteX116" fmla="*/ 324202 w 393275"/>
                <a:gd name="connsiteY116" fmla="*/ 184947 h 254755"/>
                <a:gd name="connsiteX117" fmla="*/ 325784 w 393275"/>
                <a:gd name="connsiteY117" fmla="*/ 182489 h 254755"/>
                <a:gd name="connsiteX118" fmla="*/ 330079 w 393275"/>
                <a:gd name="connsiteY118" fmla="*/ 180308 h 254755"/>
                <a:gd name="connsiteX119" fmla="*/ 335995 w 393275"/>
                <a:gd name="connsiteY119" fmla="*/ 178060 h 254755"/>
                <a:gd name="connsiteX120" fmla="*/ 340205 w 393275"/>
                <a:gd name="connsiteY120" fmla="*/ 176136 h 254755"/>
                <a:gd name="connsiteX121" fmla="*/ 341929 w 393275"/>
                <a:gd name="connsiteY121" fmla="*/ 173307 h 254755"/>
                <a:gd name="connsiteX122" fmla="*/ 342681 w 393275"/>
                <a:gd name="connsiteY122" fmla="*/ 169135 h 254755"/>
                <a:gd name="connsiteX123" fmla="*/ 344777 w 393275"/>
                <a:gd name="connsiteY123" fmla="*/ 166802 h 254755"/>
                <a:gd name="connsiteX124" fmla="*/ 348596 w 393275"/>
                <a:gd name="connsiteY124" fmla="*/ 165506 h 254755"/>
                <a:gd name="connsiteX125" fmla="*/ 350473 w 393275"/>
                <a:gd name="connsiteY125" fmla="*/ 163087 h 254755"/>
                <a:gd name="connsiteX126" fmla="*/ 351806 w 393275"/>
                <a:gd name="connsiteY126" fmla="*/ 160868 h 254755"/>
                <a:gd name="connsiteX127" fmla="*/ 355521 w 393275"/>
                <a:gd name="connsiteY127" fmla="*/ 159944 h 254755"/>
                <a:gd name="connsiteX128" fmla="*/ 360007 w 393275"/>
                <a:gd name="connsiteY128" fmla="*/ 160115 h 254755"/>
                <a:gd name="connsiteX129" fmla="*/ 362084 w 393275"/>
                <a:gd name="connsiteY129" fmla="*/ 158906 h 254755"/>
                <a:gd name="connsiteX130" fmla="*/ 363874 w 393275"/>
                <a:gd name="connsiteY130" fmla="*/ 156982 h 254755"/>
                <a:gd name="connsiteX131" fmla="*/ 369246 w 393275"/>
                <a:gd name="connsiteY131" fmla="*/ 153486 h 254755"/>
                <a:gd name="connsiteX132" fmla="*/ 377819 w 393275"/>
                <a:gd name="connsiteY132" fmla="*/ 148504 h 254755"/>
                <a:gd name="connsiteX133" fmla="*/ 382248 w 393275"/>
                <a:gd name="connsiteY133" fmla="*/ 145199 h 254755"/>
                <a:gd name="connsiteX134" fmla="*/ 384791 w 393275"/>
                <a:gd name="connsiteY134" fmla="*/ 144009 h 254755"/>
                <a:gd name="connsiteX135" fmla="*/ 386953 w 393275"/>
                <a:gd name="connsiteY135" fmla="*/ 145104 h 254755"/>
                <a:gd name="connsiteX136" fmla="*/ 387706 w 393275"/>
                <a:gd name="connsiteY136" fmla="*/ 147418 h 254755"/>
                <a:gd name="connsiteX137" fmla="*/ 387211 w 393275"/>
                <a:gd name="connsiteY137" fmla="*/ 149876 h 254755"/>
                <a:gd name="connsiteX138" fmla="*/ 387878 w 393275"/>
                <a:gd name="connsiteY138" fmla="*/ 152514 h 254755"/>
                <a:gd name="connsiteX139" fmla="*/ 388315 w 393275"/>
                <a:gd name="connsiteY139" fmla="*/ 155172 h 254755"/>
                <a:gd name="connsiteX140" fmla="*/ 387582 w 393275"/>
                <a:gd name="connsiteY140" fmla="*/ 158391 h 254755"/>
                <a:gd name="connsiteX141" fmla="*/ 387820 w 393275"/>
                <a:gd name="connsiteY141" fmla="*/ 161325 h 254755"/>
                <a:gd name="connsiteX142" fmla="*/ 389477 w 393275"/>
                <a:gd name="connsiteY142" fmla="*/ 161868 h 254755"/>
                <a:gd name="connsiteX143" fmla="*/ 391096 w 393275"/>
                <a:gd name="connsiteY143" fmla="*/ 159058 h 254755"/>
                <a:gd name="connsiteX144" fmla="*/ 391268 w 393275"/>
                <a:gd name="connsiteY144" fmla="*/ 154143 h 254755"/>
                <a:gd name="connsiteX145" fmla="*/ 390859 w 393275"/>
                <a:gd name="connsiteY145" fmla="*/ 150447 h 254755"/>
                <a:gd name="connsiteX146" fmla="*/ 391792 w 393275"/>
                <a:gd name="connsiteY146" fmla="*/ 148076 h 254755"/>
                <a:gd name="connsiteX147" fmla="*/ 393088 w 393275"/>
                <a:gd name="connsiteY147" fmla="*/ 145913 h 254755"/>
                <a:gd name="connsiteX148" fmla="*/ 392897 w 393275"/>
                <a:gd name="connsiteY148" fmla="*/ 141875 h 254755"/>
                <a:gd name="connsiteX149" fmla="*/ 390563 w 393275"/>
                <a:gd name="connsiteY149" fmla="*/ 132740 h 254755"/>
                <a:gd name="connsiteX150" fmla="*/ 387611 w 393275"/>
                <a:gd name="connsiteY150" fmla="*/ 126044 h 254755"/>
                <a:gd name="connsiteX151" fmla="*/ 383591 w 393275"/>
                <a:gd name="connsiteY151" fmla="*/ 118863 h 254755"/>
                <a:gd name="connsiteX152" fmla="*/ 376038 w 393275"/>
                <a:gd name="connsiteY152" fmla="*/ 105547 h 254755"/>
                <a:gd name="connsiteX153" fmla="*/ 369284 w 393275"/>
                <a:gd name="connsiteY153" fmla="*/ 98469 h 254755"/>
                <a:gd name="connsiteX154" fmla="*/ 363084 w 393275"/>
                <a:gd name="connsiteY154" fmla="*/ 93802 h 254755"/>
                <a:gd name="connsiteX155" fmla="*/ 353911 w 393275"/>
                <a:gd name="connsiteY155" fmla="*/ 90973 h 254755"/>
                <a:gd name="connsiteX156" fmla="*/ 346224 w 393275"/>
                <a:gd name="connsiteY156" fmla="*/ 91707 h 254755"/>
                <a:gd name="connsiteX157" fmla="*/ 342252 w 393275"/>
                <a:gd name="connsiteY157" fmla="*/ 93736 h 254755"/>
                <a:gd name="connsiteX158" fmla="*/ 342167 w 393275"/>
                <a:gd name="connsiteY158" fmla="*/ 96222 h 254755"/>
                <a:gd name="connsiteX159" fmla="*/ 343834 w 393275"/>
                <a:gd name="connsiteY159" fmla="*/ 99031 h 254755"/>
                <a:gd name="connsiteX160" fmla="*/ 345510 w 393275"/>
                <a:gd name="connsiteY160" fmla="*/ 101994 h 254755"/>
                <a:gd name="connsiteX161" fmla="*/ 346396 w 393275"/>
                <a:gd name="connsiteY161" fmla="*/ 102470 h 254755"/>
                <a:gd name="connsiteX162" fmla="*/ 346996 w 393275"/>
                <a:gd name="connsiteY162" fmla="*/ 100489 h 254755"/>
                <a:gd name="connsiteX163" fmla="*/ 347577 w 393275"/>
                <a:gd name="connsiteY163" fmla="*/ 98155 h 254755"/>
                <a:gd name="connsiteX164" fmla="*/ 348577 w 393275"/>
                <a:gd name="connsiteY164" fmla="*/ 96498 h 254755"/>
                <a:gd name="connsiteX165" fmla="*/ 349977 w 393275"/>
                <a:gd name="connsiteY165" fmla="*/ 95736 h 254755"/>
                <a:gd name="connsiteX166" fmla="*/ 353930 w 393275"/>
                <a:gd name="connsiteY166" fmla="*/ 95545 h 254755"/>
                <a:gd name="connsiteX167" fmla="*/ 359179 w 393275"/>
                <a:gd name="connsiteY167" fmla="*/ 98174 h 254755"/>
                <a:gd name="connsiteX168" fmla="*/ 362864 w 393275"/>
                <a:gd name="connsiteY168" fmla="*/ 102984 h 254755"/>
                <a:gd name="connsiteX169" fmla="*/ 364760 w 393275"/>
                <a:gd name="connsiteY169" fmla="*/ 106156 h 254755"/>
                <a:gd name="connsiteX170" fmla="*/ 368665 w 393275"/>
                <a:gd name="connsiteY170" fmla="*/ 109033 h 254755"/>
                <a:gd name="connsiteX171" fmla="*/ 372446 w 393275"/>
                <a:gd name="connsiteY171" fmla="*/ 111128 h 254755"/>
                <a:gd name="connsiteX172" fmla="*/ 373914 w 393275"/>
                <a:gd name="connsiteY172" fmla="*/ 113748 h 254755"/>
                <a:gd name="connsiteX173" fmla="*/ 374847 w 393275"/>
                <a:gd name="connsiteY173" fmla="*/ 117872 h 254755"/>
                <a:gd name="connsiteX174" fmla="*/ 376009 w 393275"/>
                <a:gd name="connsiteY174" fmla="*/ 121749 h 254755"/>
                <a:gd name="connsiteX175" fmla="*/ 375924 w 393275"/>
                <a:gd name="connsiteY175" fmla="*/ 125187 h 254755"/>
                <a:gd name="connsiteX176" fmla="*/ 372228 w 393275"/>
                <a:gd name="connsiteY176" fmla="*/ 130369 h 254755"/>
                <a:gd name="connsiteX177" fmla="*/ 365065 w 393275"/>
                <a:gd name="connsiteY177" fmla="*/ 134798 h 254755"/>
                <a:gd name="connsiteX178" fmla="*/ 359169 w 393275"/>
                <a:gd name="connsiteY178" fmla="*/ 138579 h 254755"/>
                <a:gd name="connsiteX179" fmla="*/ 356492 w 393275"/>
                <a:gd name="connsiteY179" fmla="*/ 142856 h 254755"/>
                <a:gd name="connsiteX180" fmla="*/ 354988 w 393275"/>
                <a:gd name="connsiteY180" fmla="*/ 145161 h 254755"/>
                <a:gd name="connsiteX181" fmla="*/ 352483 w 393275"/>
                <a:gd name="connsiteY181" fmla="*/ 144561 h 254755"/>
                <a:gd name="connsiteX182" fmla="*/ 347129 w 393275"/>
                <a:gd name="connsiteY182" fmla="*/ 145037 h 254755"/>
                <a:gd name="connsiteX183" fmla="*/ 340329 w 393275"/>
                <a:gd name="connsiteY183" fmla="*/ 146266 h 254755"/>
                <a:gd name="connsiteX184" fmla="*/ 331832 w 393275"/>
                <a:gd name="connsiteY184" fmla="*/ 145856 h 254755"/>
                <a:gd name="connsiteX185" fmla="*/ 328232 w 393275"/>
                <a:gd name="connsiteY185" fmla="*/ 143694 h 254755"/>
                <a:gd name="connsiteX186" fmla="*/ 326050 w 393275"/>
                <a:gd name="connsiteY186" fmla="*/ 142513 h 254755"/>
                <a:gd name="connsiteX187" fmla="*/ 322488 w 393275"/>
                <a:gd name="connsiteY187" fmla="*/ 141332 h 254755"/>
                <a:gd name="connsiteX188" fmla="*/ 320907 w 393275"/>
                <a:gd name="connsiteY188" fmla="*/ 138132 h 254755"/>
                <a:gd name="connsiteX189" fmla="*/ 320945 w 393275"/>
                <a:gd name="connsiteY189" fmla="*/ 132388 h 254755"/>
                <a:gd name="connsiteX190" fmla="*/ 319259 w 393275"/>
                <a:gd name="connsiteY190" fmla="*/ 127159 h 254755"/>
                <a:gd name="connsiteX191" fmla="*/ 315287 w 393275"/>
                <a:gd name="connsiteY191" fmla="*/ 124120 h 254755"/>
                <a:gd name="connsiteX192" fmla="*/ 311058 w 393275"/>
                <a:gd name="connsiteY192" fmla="*/ 124663 h 254755"/>
                <a:gd name="connsiteX193" fmla="*/ 308248 w 393275"/>
                <a:gd name="connsiteY193" fmla="*/ 125435 h 254755"/>
                <a:gd name="connsiteX194" fmla="*/ 305419 w 393275"/>
                <a:gd name="connsiteY194" fmla="*/ 124463 h 254755"/>
                <a:gd name="connsiteX195" fmla="*/ 300000 w 393275"/>
                <a:gd name="connsiteY195" fmla="*/ 122882 h 254755"/>
                <a:gd name="connsiteX196" fmla="*/ 295037 w 393275"/>
                <a:gd name="connsiteY196" fmla="*/ 120939 h 254755"/>
                <a:gd name="connsiteX197" fmla="*/ 293246 w 393275"/>
                <a:gd name="connsiteY197" fmla="*/ 117748 h 254755"/>
                <a:gd name="connsiteX198" fmla="*/ 293551 w 393275"/>
                <a:gd name="connsiteY198" fmla="*/ 115329 h 254755"/>
                <a:gd name="connsiteX199" fmla="*/ 294742 w 393275"/>
                <a:gd name="connsiteY199" fmla="*/ 117100 h 254755"/>
                <a:gd name="connsiteX200" fmla="*/ 296618 w 393275"/>
                <a:gd name="connsiteY200" fmla="*/ 117853 h 254755"/>
                <a:gd name="connsiteX201" fmla="*/ 298990 w 393275"/>
                <a:gd name="connsiteY201" fmla="*/ 115624 h 254755"/>
                <a:gd name="connsiteX202" fmla="*/ 299981 w 393275"/>
                <a:gd name="connsiteY202" fmla="*/ 113643 h 254755"/>
                <a:gd name="connsiteX203" fmla="*/ 301019 w 393275"/>
                <a:gd name="connsiteY203" fmla="*/ 111185 h 254755"/>
                <a:gd name="connsiteX204" fmla="*/ 299838 w 393275"/>
                <a:gd name="connsiteY204" fmla="*/ 108956 h 254755"/>
                <a:gd name="connsiteX205" fmla="*/ 299123 w 393275"/>
                <a:gd name="connsiteY205" fmla="*/ 106080 h 254755"/>
                <a:gd name="connsiteX206" fmla="*/ 298523 w 393275"/>
                <a:gd name="connsiteY206" fmla="*/ 103403 h 254755"/>
                <a:gd name="connsiteX207" fmla="*/ 295627 w 393275"/>
                <a:gd name="connsiteY207" fmla="*/ 100813 h 254755"/>
                <a:gd name="connsiteX208" fmla="*/ 290065 w 393275"/>
                <a:gd name="connsiteY208" fmla="*/ 96583 h 254755"/>
                <a:gd name="connsiteX209" fmla="*/ 285855 w 393275"/>
                <a:gd name="connsiteY209" fmla="*/ 93688 h 254755"/>
                <a:gd name="connsiteX210" fmla="*/ 283207 w 393275"/>
                <a:gd name="connsiteY210" fmla="*/ 89821 h 254755"/>
                <a:gd name="connsiteX211" fmla="*/ 280168 w 393275"/>
                <a:gd name="connsiteY211" fmla="*/ 86887 h 254755"/>
                <a:gd name="connsiteX212" fmla="*/ 275568 w 393275"/>
                <a:gd name="connsiteY212" fmla="*/ 85525 h 254755"/>
                <a:gd name="connsiteX213" fmla="*/ 270643 w 393275"/>
                <a:gd name="connsiteY213" fmla="*/ 84982 h 254755"/>
                <a:gd name="connsiteX214" fmla="*/ 266824 w 393275"/>
                <a:gd name="connsiteY214" fmla="*/ 84677 h 254755"/>
                <a:gd name="connsiteX215" fmla="*/ 263719 w 393275"/>
                <a:gd name="connsiteY215" fmla="*/ 82525 h 254755"/>
                <a:gd name="connsiteX216" fmla="*/ 259956 w 393275"/>
                <a:gd name="connsiteY216" fmla="*/ 83496 h 254755"/>
                <a:gd name="connsiteX217" fmla="*/ 258813 w 393275"/>
                <a:gd name="connsiteY217" fmla="*/ 84430 h 254755"/>
                <a:gd name="connsiteX218" fmla="*/ 261576 w 393275"/>
                <a:gd name="connsiteY218" fmla="*/ 86182 h 254755"/>
                <a:gd name="connsiteX219" fmla="*/ 262443 w 393275"/>
                <a:gd name="connsiteY219" fmla="*/ 89097 h 254755"/>
                <a:gd name="connsiteX220" fmla="*/ 260156 w 393275"/>
                <a:gd name="connsiteY220" fmla="*/ 90783 h 254755"/>
                <a:gd name="connsiteX221" fmla="*/ 257613 w 393275"/>
                <a:gd name="connsiteY221" fmla="*/ 90888 h 254755"/>
                <a:gd name="connsiteX222" fmla="*/ 254404 w 393275"/>
                <a:gd name="connsiteY222" fmla="*/ 88535 h 254755"/>
                <a:gd name="connsiteX223" fmla="*/ 252356 w 393275"/>
                <a:gd name="connsiteY223" fmla="*/ 84782 h 254755"/>
                <a:gd name="connsiteX224" fmla="*/ 251403 w 393275"/>
                <a:gd name="connsiteY224" fmla="*/ 82125 h 254755"/>
                <a:gd name="connsiteX225" fmla="*/ 253727 w 393275"/>
                <a:gd name="connsiteY225" fmla="*/ 81115 h 254755"/>
                <a:gd name="connsiteX226" fmla="*/ 255775 w 393275"/>
                <a:gd name="connsiteY226" fmla="*/ 79801 h 254755"/>
                <a:gd name="connsiteX227" fmla="*/ 254508 w 393275"/>
                <a:gd name="connsiteY227" fmla="*/ 76648 h 254755"/>
                <a:gd name="connsiteX228" fmla="*/ 251298 w 393275"/>
                <a:gd name="connsiteY228" fmla="*/ 73647 h 254755"/>
                <a:gd name="connsiteX229" fmla="*/ 249231 w 393275"/>
                <a:gd name="connsiteY229" fmla="*/ 69437 h 254755"/>
                <a:gd name="connsiteX230" fmla="*/ 250898 w 393275"/>
                <a:gd name="connsiteY230" fmla="*/ 67713 h 254755"/>
                <a:gd name="connsiteX231" fmla="*/ 253184 w 393275"/>
                <a:gd name="connsiteY231" fmla="*/ 68228 h 254755"/>
                <a:gd name="connsiteX232" fmla="*/ 256223 w 393275"/>
                <a:gd name="connsiteY232" fmla="*/ 68837 h 254755"/>
                <a:gd name="connsiteX233" fmla="*/ 257518 w 393275"/>
                <a:gd name="connsiteY233" fmla="*/ 67494 h 254755"/>
                <a:gd name="connsiteX234" fmla="*/ 254870 w 393275"/>
                <a:gd name="connsiteY234" fmla="*/ 66027 h 254755"/>
                <a:gd name="connsiteX235" fmla="*/ 253099 w 393275"/>
                <a:gd name="connsiteY235" fmla="*/ 64084 h 254755"/>
                <a:gd name="connsiteX236" fmla="*/ 253965 w 393275"/>
                <a:gd name="connsiteY236" fmla="*/ 62684 h 254755"/>
                <a:gd name="connsiteX237" fmla="*/ 256213 w 393275"/>
                <a:gd name="connsiteY237" fmla="*/ 62084 h 254755"/>
                <a:gd name="connsiteX238" fmla="*/ 257813 w 393275"/>
                <a:gd name="connsiteY238" fmla="*/ 60379 h 254755"/>
                <a:gd name="connsiteX239" fmla="*/ 258309 w 393275"/>
                <a:gd name="connsiteY239" fmla="*/ 58455 h 254755"/>
                <a:gd name="connsiteX240" fmla="*/ 259718 w 393275"/>
                <a:gd name="connsiteY240" fmla="*/ 56959 h 254755"/>
                <a:gd name="connsiteX241" fmla="*/ 262261 w 393275"/>
                <a:gd name="connsiteY241" fmla="*/ 55274 h 254755"/>
                <a:gd name="connsiteX242" fmla="*/ 261785 w 393275"/>
                <a:gd name="connsiteY242" fmla="*/ 53283 h 254755"/>
                <a:gd name="connsiteX243" fmla="*/ 258004 w 393275"/>
                <a:gd name="connsiteY243" fmla="*/ 51749 h 254755"/>
                <a:gd name="connsiteX244" fmla="*/ 256127 w 393275"/>
                <a:gd name="connsiteY244" fmla="*/ 50216 h 254755"/>
                <a:gd name="connsiteX245" fmla="*/ 256651 w 393275"/>
                <a:gd name="connsiteY245" fmla="*/ 48892 h 254755"/>
                <a:gd name="connsiteX246" fmla="*/ 259890 w 393275"/>
                <a:gd name="connsiteY246" fmla="*/ 47577 h 254755"/>
                <a:gd name="connsiteX247" fmla="*/ 262300 w 393275"/>
                <a:gd name="connsiteY247" fmla="*/ 45396 h 254755"/>
                <a:gd name="connsiteX248" fmla="*/ 264195 w 393275"/>
                <a:gd name="connsiteY248" fmla="*/ 43062 h 254755"/>
                <a:gd name="connsiteX249" fmla="*/ 267176 w 393275"/>
                <a:gd name="connsiteY249" fmla="*/ 40777 h 254755"/>
                <a:gd name="connsiteX250" fmla="*/ 270720 w 393275"/>
                <a:gd name="connsiteY250" fmla="*/ 39262 h 254755"/>
                <a:gd name="connsiteX251" fmla="*/ 272796 w 393275"/>
                <a:gd name="connsiteY251" fmla="*/ 37662 h 254755"/>
                <a:gd name="connsiteX252" fmla="*/ 274234 w 393275"/>
                <a:gd name="connsiteY252" fmla="*/ 36157 h 254755"/>
                <a:gd name="connsiteX253" fmla="*/ 276416 w 393275"/>
                <a:gd name="connsiteY253" fmla="*/ 35290 h 254755"/>
                <a:gd name="connsiteX254" fmla="*/ 277759 w 393275"/>
                <a:gd name="connsiteY254" fmla="*/ 32490 h 254755"/>
                <a:gd name="connsiteX255" fmla="*/ 278035 w 393275"/>
                <a:gd name="connsiteY255" fmla="*/ 29575 h 254755"/>
                <a:gd name="connsiteX256" fmla="*/ 279140 w 393275"/>
                <a:gd name="connsiteY256" fmla="*/ 28146 h 254755"/>
                <a:gd name="connsiteX257" fmla="*/ 280131 w 393275"/>
                <a:gd name="connsiteY257" fmla="*/ 26699 h 254755"/>
                <a:gd name="connsiteX258" fmla="*/ 279416 w 393275"/>
                <a:gd name="connsiteY258" fmla="*/ 24603 h 254755"/>
                <a:gd name="connsiteX259" fmla="*/ 276549 w 393275"/>
                <a:gd name="connsiteY259" fmla="*/ 23679 h 254755"/>
                <a:gd name="connsiteX260" fmla="*/ 274949 w 393275"/>
                <a:gd name="connsiteY260" fmla="*/ 22146 h 254755"/>
                <a:gd name="connsiteX261" fmla="*/ 273691 w 393275"/>
                <a:gd name="connsiteY261" fmla="*/ 20088 h 254755"/>
                <a:gd name="connsiteX262" fmla="*/ 271149 w 393275"/>
                <a:gd name="connsiteY262" fmla="*/ 20279 h 254755"/>
                <a:gd name="connsiteX263" fmla="*/ 268986 w 393275"/>
                <a:gd name="connsiteY263" fmla="*/ 22679 h 254755"/>
                <a:gd name="connsiteX264" fmla="*/ 267805 w 393275"/>
                <a:gd name="connsiteY264" fmla="*/ 24841 h 254755"/>
                <a:gd name="connsiteX265" fmla="*/ 267481 w 393275"/>
                <a:gd name="connsiteY265" fmla="*/ 26670 h 254755"/>
                <a:gd name="connsiteX266" fmla="*/ 265557 w 393275"/>
                <a:gd name="connsiteY266" fmla="*/ 27127 h 254755"/>
                <a:gd name="connsiteX267" fmla="*/ 262557 w 393275"/>
                <a:gd name="connsiteY267" fmla="*/ 26479 h 254755"/>
                <a:gd name="connsiteX268" fmla="*/ 259099 w 393275"/>
                <a:gd name="connsiteY268" fmla="*/ 25803 h 254755"/>
                <a:gd name="connsiteX269" fmla="*/ 257070 w 393275"/>
                <a:gd name="connsiteY269" fmla="*/ 23517 h 254755"/>
                <a:gd name="connsiteX270" fmla="*/ 256442 w 393275"/>
                <a:gd name="connsiteY270" fmla="*/ 19726 h 254755"/>
                <a:gd name="connsiteX271" fmla="*/ 253308 w 393275"/>
                <a:gd name="connsiteY271" fmla="*/ 16659 h 254755"/>
                <a:gd name="connsiteX272" fmla="*/ 251174 w 393275"/>
                <a:gd name="connsiteY272" fmla="*/ 12811 h 254755"/>
                <a:gd name="connsiteX273" fmla="*/ 249965 w 393275"/>
                <a:gd name="connsiteY273" fmla="*/ 8820 h 254755"/>
                <a:gd name="connsiteX274" fmla="*/ 247784 w 393275"/>
                <a:gd name="connsiteY274" fmla="*/ 3381 h 254755"/>
                <a:gd name="connsiteX275" fmla="*/ 247317 w 393275"/>
                <a:gd name="connsiteY275" fmla="*/ 0 h 254755"/>
                <a:gd name="connsiteX276" fmla="*/ 242288 w 393275"/>
                <a:gd name="connsiteY276" fmla="*/ 686 h 254755"/>
                <a:gd name="connsiteX277" fmla="*/ 237039 w 393275"/>
                <a:gd name="connsiteY277" fmla="*/ 143 h 254755"/>
                <a:gd name="connsiteX278" fmla="*/ 232743 w 393275"/>
                <a:gd name="connsiteY278" fmla="*/ 2000 h 254755"/>
                <a:gd name="connsiteX279" fmla="*/ 229534 w 393275"/>
                <a:gd name="connsiteY279" fmla="*/ 5277 h 254755"/>
                <a:gd name="connsiteX280" fmla="*/ 225571 w 393275"/>
                <a:gd name="connsiteY280" fmla="*/ 8277 h 254755"/>
                <a:gd name="connsiteX281" fmla="*/ 223171 w 393275"/>
                <a:gd name="connsiteY281" fmla="*/ 11554 h 254755"/>
                <a:gd name="connsiteX282" fmla="*/ 222781 w 393275"/>
                <a:gd name="connsiteY282" fmla="*/ 15602 h 254755"/>
                <a:gd name="connsiteX283" fmla="*/ 220799 w 393275"/>
                <a:gd name="connsiteY283" fmla="*/ 16926 h 254755"/>
                <a:gd name="connsiteX284" fmla="*/ 215342 w 393275"/>
                <a:gd name="connsiteY284" fmla="*/ 17859 h 254755"/>
                <a:gd name="connsiteX285" fmla="*/ 212160 w 393275"/>
                <a:gd name="connsiteY285" fmla="*/ 20831 h 254755"/>
                <a:gd name="connsiteX286" fmla="*/ 211350 w 393275"/>
                <a:gd name="connsiteY286" fmla="*/ 25870 h 254755"/>
                <a:gd name="connsiteX287" fmla="*/ 212550 w 393275"/>
                <a:gd name="connsiteY287" fmla="*/ 29832 h 254755"/>
                <a:gd name="connsiteX288" fmla="*/ 211950 w 393275"/>
                <a:gd name="connsiteY288" fmla="*/ 31271 h 254755"/>
                <a:gd name="connsiteX289" fmla="*/ 208655 w 393275"/>
                <a:gd name="connsiteY289" fmla="*/ 32833 h 254755"/>
                <a:gd name="connsiteX290" fmla="*/ 206197 w 393275"/>
                <a:gd name="connsiteY290" fmla="*/ 35900 h 254755"/>
                <a:gd name="connsiteX291" fmla="*/ 204454 w 393275"/>
                <a:gd name="connsiteY291" fmla="*/ 40043 h 254755"/>
                <a:gd name="connsiteX292" fmla="*/ 168679 w 393275"/>
                <a:gd name="connsiteY292" fmla="*/ 50397 h 254755"/>
                <a:gd name="connsiteX293" fmla="*/ 0 w 393275"/>
                <a:gd name="connsiteY293" fmla="*/ 95126 h 254755"/>
                <a:gd name="connsiteX294" fmla="*/ 352 w 393275"/>
                <a:gd name="connsiteY294" fmla="*/ 110452 h 254755"/>
                <a:gd name="connsiteX295" fmla="*/ 1610 w 393275"/>
                <a:gd name="connsiteY295" fmla="*/ 179708 h 254755"/>
                <a:gd name="connsiteX296" fmla="*/ 2496 w 393275"/>
                <a:gd name="connsiteY296" fmla="*/ 197558 h 254755"/>
                <a:gd name="connsiteX297" fmla="*/ 4801 w 393275"/>
                <a:gd name="connsiteY297" fmla="*/ 199177 h 254755"/>
                <a:gd name="connsiteX298" fmla="*/ 5620 w 393275"/>
                <a:gd name="connsiteY298" fmla="*/ 200797 h 254755"/>
                <a:gd name="connsiteX299" fmla="*/ 62160 w 393275"/>
                <a:gd name="connsiteY299" fmla="*/ 185071 h 254755"/>
                <a:gd name="connsiteX300" fmla="*/ 76372 w 393275"/>
                <a:gd name="connsiteY300" fmla="*/ 182175 h 254755"/>
                <a:gd name="connsiteX301" fmla="*/ 78277 w 393275"/>
                <a:gd name="connsiteY301" fmla="*/ 184166 h 254755"/>
                <a:gd name="connsiteX302" fmla="*/ 80543 w 393275"/>
                <a:gd name="connsiteY302" fmla="*/ 182775 h 254755"/>
                <a:gd name="connsiteX303" fmla="*/ 83087 w 393275"/>
                <a:gd name="connsiteY303" fmla="*/ 179632 h 254755"/>
                <a:gd name="connsiteX304" fmla="*/ 88925 w 393275"/>
                <a:gd name="connsiteY304" fmla="*/ 176736 h 254755"/>
                <a:gd name="connsiteX305" fmla="*/ 97498 w 393275"/>
                <a:gd name="connsiteY305" fmla="*/ 174993 h 254755"/>
                <a:gd name="connsiteX306" fmla="*/ 115519 w 393275"/>
                <a:gd name="connsiteY306" fmla="*/ 168916 h 254755"/>
                <a:gd name="connsiteX307" fmla="*/ 164268 w 393275"/>
                <a:gd name="connsiteY307" fmla="*/ 155496 h 254755"/>
                <a:gd name="connsiteX308" fmla="*/ 181976 w 393275"/>
                <a:gd name="connsiteY308" fmla="*/ 151409 h 254755"/>
                <a:gd name="connsiteX309" fmla="*/ 182213 w 393275"/>
                <a:gd name="connsiteY309" fmla="*/ 151333 h 25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</a:cxnLst>
              <a:rect l="l" t="t" r="r" b="b"/>
              <a:pathLst>
                <a:path w="393275" h="254755">
                  <a:moveTo>
                    <a:pt x="182213" y="151333"/>
                  </a:moveTo>
                  <a:cubicBezTo>
                    <a:pt x="191129" y="179394"/>
                    <a:pt x="199825" y="206740"/>
                    <a:pt x="204492" y="221351"/>
                  </a:cubicBezTo>
                  <a:cubicBezTo>
                    <a:pt x="209426" y="236820"/>
                    <a:pt x="209845" y="237992"/>
                    <a:pt x="209360" y="238754"/>
                  </a:cubicBezTo>
                  <a:cubicBezTo>
                    <a:pt x="208874" y="239516"/>
                    <a:pt x="207493" y="239859"/>
                    <a:pt x="207150" y="240821"/>
                  </a:cubicBezTo>
                  <a:cubicBezTo>
                    <a:pt x="206807" y="241792"/>
                    <a:pt x="207493" y="243373"/>
                    <a:pt x="208188" y="244821"/>
                  </a:cubicBezTo>
                  <a:cubicBezTo>
                    <a:pt x="208883" y="246269"/>
                    <a:pt x="209569" y="247583"/>
                    <a:pt x="209360" y="249555"/>
                  </a:cubicBezTo>
                  <a:cubicBezTo>
                    <a:pt x="209198" y="251089"/>
                    <a:pt x="208493" y="253013"/>
                    <a:pt x="207988" y="254756"/>
                  </a:cubicBezTo>
                  <a:cubicBezTo>
                    <a:pt x="208140" y="254737"/>
                    <a:pt x="208293" y="254727"/>
                    <a:pt x="208445" y="254708"/>
                  </a:cubicBezTo>
                  <a:cubicBezTo>
                    <a:pt x="211350" y="254365"/>
                    <a:pt x="214169" y="253679"/>
                    <a:pt x="216341" y="252612"/>
                  </a:cubicBezTo>
                  <a:cubicBezTo>
                    <a:pt x="218523" y="251546"/>
                    <a:pt x="220066" y="250098"/>
                    <a:pt x="221809" y="248564"/>
                  </a:cubicBezTo>
                  <a:cubicBezTo>
                    <a:pt x="223561" y="247031"/>
                    <a:pt x="225514" y="245431"/>
                    <a:pt x="227752" y="243830"/>
                  </a:cubicBezTo>
                  <a:cubicBezTo>
                    <a:pt x="229991" y="242230"/>
                    <a:pt x="232506" y="240630"/>
                    <a:pt x="234525" y="239459"/>
                  </a:cubicBezTo>
                  <a:cubicBezTo>
                    <a:pt x="236544" y="238287"/>
                    <a:pt x="238049" y="237544"/>
                    <a:pt x="239430" y="237058"/>
                  </a:cubicBezTo>
                  <a:cubicBezTo>
                    <a:pt x="240811" y="236572"/>
                    <a:pt x="242059" y="236334"/>
                    <a:pt x="242974" y="235801"/>
                  </a:cubicBezTo>
                  <a:cubicBezTo>
                    <a:pt x="243897" y="235267"/>
                    <a:pt x="244488" y="234439"/>
                    <a:pt x="244707" y="232677"/>
                  </a:cubicBezTo>
                  <a:cubicBezTo>
                    <a:pt x="244926" y="230915"/>
                    <a:pt x="244783" y="228209"/>
                    <a:pt x="245193" y="226343"/>
                  </a:cubicBezTo>
                  <a:cubicBezTo>
                    <a:pt x="245612" y="224476"/>
                    <a:pt x="246583" y="223438"/>
                    <a:pt x="246793" y="222447"/>
                  </a:cubicBezTo>
                  <a:cubicBezTo>
                    <a:pt x="247002" y="221456"/>
                    <a:pt x="246440" y="220504"/>
                    <a:pt x="245964" y="219561"/>
                  </a:cubicBezTo>
                  <a:cubicBezTo>
                    <a:pt x="245488" y="218608"/>
                    <a:pt x="245107" y="217665"/>
                    <a:pt x="244983" y="216665"/>
                  </a:cubicBezTo>
                  <a:cubicBezTo>
                    <a:pt x="244859" y="215675"/>
                    <a:pt x="245012" y="214636"/>
                    <a:pt x="245088" y="213522"/>
                  </a:cubicBezTo>
                  <a:cubicBezTo>
                    <a:pt x="245164" y="212408"/>
                    <a:pt x="245164" y="211227"/>
                    <a:pt x="244707" y="210293"/>
                  </a:cubicBezTo>
                  <a:cubicBezTo>
                    <a:pt x="244250" y="209359"/>
                    <a:pt x="243326" y="208683"/>
                    <a:pt x="242383" y="207997"/>
                  </a:cubicBezTo>
                  <a:cubicBezTo>
                    <a:pt x="241431" y="207321"/>
                    <a:pt x="240459" y="206635"/>
                    <a:pt x="240306" y="205892"/>
                  </a:cubicBezTo>
                  <a:cubicBezTo>
                    <a:pt x="240154" y="205150"/>
                    <a:pt x="240840" y="204349"/>
                    <a:pt x="241354" y="203597"/>
                  </a:cubicBezTo>
                  <a:cubicBezTo>
                    <a:pt x="241868" y="202844"/>
                    <a:pt x="242231" y="202130"/>
                    <a:pt x="242316" y="201225"/>
                  </a:cubicBezTo>
                  <a:cubicBezTo>
                    <a:pt x="242402" y="200320"/>
                    <a:pt x="242231" y="199225"/>
                    <a:pt x="241811" y="198244"/>
                  </a:cubicBezTo>
                  <a:cubicBezTo>
                    <a:pt x="241392" y="197263"/>
                    <a:pt x="240745" y="196406"/>
                    <a:pt x="240259" y="195358"/>
                  </a:cubicBezTo>
                  <a:cubicBezTo>
                    <a:pt x="239763" y="194301"/>
                    <a:pt x="239439" y="193062"/>
                    <a:pt x="238449" y="192196"/>
                  </a:cubicBezTo>
                  <a:cubicBezTo>
                    <a:pt x="237458" y="191338"/>
                    <a:pt x="235791" y="190862"/>
                    <a:pt x="235096" y="190472"/>
                  </a:cubicBezTo>
                  <a:cubicBezTo>
                    <a:pt x="234401" y="190090"/>
                    <a:pt x="234668" y="189795"/>
                    <a:pt x="235487" y="189529"/>
                  </a:cubicBezTo>
                  <a:cubicBezTo>
                    <a:pt x="236306" y="189262"/>
                    <a:pt x="237668" y="189024"/>
                    <a:pt x="238630" y="188700"/>
                  </a:cubicBezTo>
                  <a:cubicBezTo>
                    <a:pt x="239592" y="188376"/>
                    <a:pt x="240154" y="187957"/>
                    <a:pt x="240449" y="187576"/>
                  </a:cubicBezTo>
                  <a:cubicBezTo>
                    <a:pt x="240745" y="187195"/>
                    <a:pt x="240773" y="186833"/>
                    <a:pt x="240792" y="186233"/>
                  </a:cubicBezTo>
                  <a:cubicBezTo>
                    <a:pt x="240811" y="185623"/>
                    <a:pt x="240811" y="184766"/>
                    <a:pt x="240868" y="183871"/>
                  </a:cubicBezTo>
                  <a:cubicBezTo>
                    <a:pt x="240925" y="182985"/>
                    <a:pt x="241049" y="182061"/>
                    <a:pt x="241611" y="181537"/>
                  </a:cubicBezTo>
                  <a:cubicBezTo>
                    <a:pt x="242183" y="181013"/>
                    <a:pt x="243193" y="180889"/>
                    <a:pt x="244250" y="180880"/>
                  </a:cubicBezTo>
                  <a:cubicBezTo>
                    <a:pt x="245307" y="180870"/>
                    <a:pt x="246393" y="180966"/>
                    <a:pt x="247269" y="181804"/>
                  </a:cubicBezTo>
                  <a:cubicBezTo>
                    <a:pt x="248136" y="182642"/>
                    <a:pt x="248784" y="184204"/>
                    <a:pt x="249079" y="185109"/>
                  </a:cubicBezTo>
                  <a:cubicBezTo>
                    <a:pt x="249374" y="186014"/>
                    <a:pt x="249298" y="186252"/>
                    <a:pt x="249422" y="186747"/>
                  </a:cubicBezTo>
                  <a:cubicBezTo>
                    <a:pt x="249546" y="187243"/>
                    <a:pt x="249850" y="187995"/>
                    <a:pt x="250089" y="188881"/>
                  </a:cubicBezTo>
                  <a:cubicBezTo>
                    <a:pt x="250327" y="189767"/>
                    <a:pt x="250498" y="190786"/>
                    <a:pt x="250927" y="191624"/>
                  </a:cubicBezTo>
                  <a:cubicBezTo>
                    <a:pt x="251356" y="192453"/>
                    <a:pt x="252041" y="193110"/>
                    <a:pt x="252584" y="194110"/>
                  </a:cubicBezTo>
                  <a:cubicBezTo>
                    <a:pt x="253127" y="195110"/>
                    <a:pt x="253537" y="196482"/>
                    <a:pt x="253537" y="198101"/>
                  </a:cubicBezTo>
                  <a:cubicBezTo>
                    <a:pt x="253537" y="199720"/>
                    <a:pt x="253127" y="201597"/>
                    <a:pt x="252870" y="203244"/>
                  </a:cubicBezTo>
                  <a:cubicBezTo>
                    <a:pt x="252612" y="204902"/>
                    <a:pt x="252508" y="206331"/>
                    <a:pt x="252746" y="207731"/>
                  </a:cubicBezTo>
                  <a:cubicBezTo>
                    <a:pt x="252984" y="209131"/>
                    <a:pt x="253565" y="210493"/>
                    <a:pt x="253870" y="211569"/>
                  </a:cubicBezTo>
                  <a:cubicBezTo>
                    <a:pt x="254175" y="212646"/>
                    <a:pt x="254213" y="213427"/>
                    <a:pt x="254127" y="214141"/>
                  </a:cubicBezTo>
                  <a:cubicBezTo>
                    <a:pt x="254041" y="214855"/>
                    <a:pt x="253841" y="215503"/>
                    <a:pt x="253603" y="216151"/>
                  </a:cubicBezTo>
                  <a:cubicBezTo>
                    <a:pt x="253365" y="216799"/>
                    <a:pt x="253089" y="217446"/>
                    <a:pt x="253403" y="218218"/>
                  </a:cubicBezTo>
                  <a:cubicBezTo>
                    <a:pt x="253708" y="218989"/>
                    <a:pt x="254594" y="219875"/>
                    <a:pt x="255261" y="220142"/>
                  </a:cubicBezTo>
                  <a:cubicBezTo>
                    <a:pt x="255927" y="220418"/>
                    <a:pt x="256366" y="220075"/>
                    <a:pt x="256947" y="219323"/>
                  </a:cubicBezTo>
                  <a:cubicBezTo>
                    <a:pt x="257527" y="218570"/>
                    <a:pt x="258242" y="217418"/>
                    <a:pt x="258566" y="216437"/>
                  </a:cubicBezTo>
                  <a:cubicBezTo>
                    <a:pt x="258889" y="215465"/>
                    <a:pt x="258823" y="214684"/>
                    <a:pt x="259604" y="214122"/>
                  </a:cubicBezTo>
                  <a:cubicBezTo>
                    <a:pt x="260385" y="213560"/>
                    <a:pt x="262024" y="213217"/>
                    <a:pt x="262928" y="212588"/>
                  </a:cubicBezTo>
                  <a:cubicBezTo>
                    <a:pt x="263833" y="211960"/>
                    <a:pt x="264005" y="211036"/>
                    <a:pt x="263700" y="209569"/>
                  </a:cubicBezTo>
                  <a:cubicBezTo>
                    <a:pt x="263395" y="208102"/>
                    <a:pt x="262604" y="206093"/>
                    <a:pt x="261690" y="203521"/>
                  </a:cubicBezTo>
                  <a:cubicBezTo>
                    <a:pt x="260766" y="200949"/>
                    <a:pt x="259709" y="197815"/>
                    <a:pt x="259147" y="195834"/>
                  </a:cubicBezTo>
                  <a:cubicBezTo>
                    <a:pt x="258585" y="193853"/>
                    <a:pt x="258518" y="193043"/>
                    <a:pt x="258956" y="193719"/>
                  </a:cubicBezTo>
                  <a:cubicBezTo>
                    <a:pt x="259395" y="194405"/>
                    <a:pt x="260357" y="196587"/>
                    <a:pt x="261766" y="199292"/>
                  </a:cubicBezTo>
                  <a:cubicBezTo>
                    <a:pt x="263176" y="202006"/>
                    <a:pt x="265062" y="205245"/>
                    <a:pt x="266186" y="206997"/>
                  </a:cubicBezTo>
                  <a:cubicBezTo>
                    <a:pt x="267310" y="208750"/>
                    <a:pt x="267681" y="209026"/>
                    <a:pt x="268157" y="209560"/>
                  </a:cubicBezTo>
                  <a:cubicBezTo>
                    <a:pt x="268634" y="210083"/>
                    <a:pt x="269215" y="210874"/>
                    <a:pt x="269863" y="211312"/>
                  </a:cubicBezTo>
                  <a:cubicBezTo>
                    <a:pt x="270510" y="211750"/>
                    <a:pt x="271225" y="211855"/>
                    <a:pt x="272205" y="211007"/>
                  </a:cubicBezTo>
                  <a:cubicBezTo>
                    <a:pt x="273177" y="210160"/>
                    <a:pt x="274406" y="208350"/>
                    <a:pt x="275320" y="206950"/>
                  </a:cubicBezTo>
                  <a:cubicBezTo>
                    <a:pt x="276244" y="205550"/>
                    <a:pt x="276854" y="204568"/>
                    <a:pt x="277692" y="204054"/>
                  </a:cubicBezTo>
                  <a:cubicBezTo>
                    <a:pt x="278530" y="203540"/>
                    <a:pt x="279588" y="203511"/>
                    <a:pt x="280883" y="203273"/>
                  </a:cubicBezTo>
                  <a:cubicBezTo>
                    <a:pt x="282178" y="203035"/>
                    <a:pt x="283712" y="202587"/>
                    <a:pt x="284836" y="201940"/>
                  </a:cubicBezTo>
                  <a:cubicBezTo>
                    <a:pt x="285960" y="201292"/>
                    <a:pt x="286674" y="200435"/>
                    <a:pt x="287531" y="199454"/>
                  </a:cubicBezTo>
                  <a:cubicBezTo>
                    <a:pt x="288389" y="198463"/>
                    <a:pt x="289370" y="197339"/>
                    <a:pt x="290360" y="196587"/>
                  </a:cubicBezTo>
                  <a:cubicBezTo>
                    <a:pt x="291351" y="195844"/>
                    <a:pt x="292341" y="195462"/>
                    <a:pt x="292770" y="194558"/>
                  </a:cubicBezTo>
                  <a:cubicBezTo>
                    <a:pt x="293199" y="193653"/>
                    <a:pt x="293056" y="192224"/>
                    <a:pt x="292684" y="191100"/>
                  </a:cubicBezTo>
                  <a:cubicBezTo>
                    <a:pt x="292313" y="189976"/>
                    <a:pt x="291694" y="189157"/>
                    <a:pt x="291455" y="188233"/>
                  </a:cubicBezTo>
                  <a:cubicBezTo>
                    <a:pt x="291218" y="187309"/>
                    <a:pt x="291351" y="186290"/>
                    <a:pt x="291646" y="185490"/>
                  </a:cubicBezTo>
                  <a:cubicBezTo>
                    <a:pt x="291932" y="184690"/>
                    <a:pt x="292380" y="184109"/>
                    <a:pt x="292722" y="183413"/>
                  </a:cubicBezTo>
                  <a:cubicBezTo>
                    <a:pt x="293065" y="182718"/>
                    <a:pt x="293304" y="181899"/>
                    <a:pt x="293561" y="181080"/>
                  </a:cubicBezTo>
                  <a:cubicBezTo>
                    <a:pt x="293818" y="180261"/>
                    <a:pt x="294084" y="179442"/>
                    <a:pt x="294599" y="179327"/>
                  </a:cubicBezTo>
                  <a:cubicBezTo>
                    <a:pt x="295113" y="179213"/>
                    <a:pt x="295866" y="179784"/>
                    <a:pt x="296589" y="180642"/>
                  </a:cubicBezTo>
                  <a:cubicBezTo>
                    <a:pt x="297323" y="181499"/>
                    <a:pt x="298038" y="182623"/>
                    <a:pt x="298485" y="182385"/>
                  </a:cubicBezTo>
                  <a:cubicBezTo>
                    <a:pt x="298933" y="182147"/>
                    <a:pt x="299104" y="180546"/>
                    <a:pt x="299600" y="179537"/>
                  </a:cubicBezTo>
                  <a:cubicBezTo>
                    <a:pt x="300095" y="178537"/>
                    <a:pt x="300914" y="178127"/>
                    <a:pt x="301743" y="177813"/>
                  </a:cubicBezTo>
                  <a:cubicBezTo>
                    <a:pt x="302581" y="177508"/>
                    <a:pt x="303429" y="177298"/>
                    <a:pt x="303581" y="176717"/>
                  </a:cubicBezTo>
                  <a:cubicBezTo>
                    <a:pt x="303733" y="176136"/>
                    <a:pt x="303190" y="175184"/>
                    <a:pt x="303190" y="174584"/>
                  </a:cubicBezTo>
                  <a:cubicBezTo>
                    <a:pt x="303190" y="173984"/>
                    <a:pt x="303733" y="173746"/>
                    <a:pt x="304381" y="173241"/>
                  </a:cubicBezTo>
                  <a:cubicBezTo>
                    <a:pt x="305028" y="172726"/>
                    <a:pt x="305781" y="171945"/>
                    <a:pt x="306153" y="171059"/>
                  </a:cubicBezTo>
                  <a:cubicBezTo>
                    <a:pt x="306524" y="170174"/>
                    <a:pt x="306524" y="169183"/>
                    <a:pt x="306544" y="168316"/>
                  </a:cubicBezTo>
                  <a:cubicBezTo>
                    <a:pt x="306562" y="167450"/>
                    <a:pt x="306591" y="166697"/>
                    <a:pt x="306896" y="165983"/>
                  </a:cubicBezTo>
                  <a:cubicBezTo>
                    <a:pt x="307200" y="165268"/>
                    <a:pt x="307781" y="164583"/>
                    <a:pt x="307991" y="163649"/>
                  </a:cubicBezTo>
                  <a:cubicBezTo>
                    <a:pt x="308191" y="162716"/>
                    <a:pt x="308020" y="161515"/>
                    <a:pt x="308010" y="160763"/>
                  </a:cubicBezTo>
                  <a:cubicBezTo>
                    <a:pt x="307991" y="160020"/>
                    <a:pt x="308134" y="159706"/>
                    <a:pt x="308591" y="159639"/>
                  </a:cubicBezTo>
                  <a:cubicBezTo>
                    <a:pt x="309049" y="159572"/>
                    <a:pt x="309839" y="159744"/>
                    <a:pt x="310858" y="159829"/>
                  </a:cubicBezTo>
                  <a:cubicBezTo>
                    <a:pt x="311877" y="159915"/>
                    <a:pt x="313144" y="159915"/>
                    <a:pt x="314011" y="159791"/>
                  </a:cubicBezTo>
                  <a:cubicBezTo>
                    <a:pt x="314878" y="159668"/>
                    <a:pt x="315354" y="159439"/>
                    <a:pt x="315649" y="159772"/>
                  </a:cubicBezTo>
                  <a:cubicBezTo>
                    <a:pt x="315935" y="160115"/>
                    <a:pt x="316039" y="161030"/>
                    <a:pt x="316487" y="162230"/>
                  </a:cubicBezTo>
                  <a:cubicBezTo>
                    <a:pt x="316935" y="163420"/>
                    <a:pt x="317716" y="164887"/>
                    <a:pt x="317935" y="165687"/>
                  </a:cubicBezTo>
                  <a:cubicBezTo>
                    <a:pt x="318154" y="166488"/>
                    <a:pt x="317811" y="166630"/>
                    <a:pt x="317659" y="167259"/>
                  </a:cubicBezTo>
                  <a:cubicBezTo>
                    <a:pt x="317507" y="167888"/>
                    <a:pt x="317545" y="169021"/>
                    <a:pt x="318002" y="170136"/>
                  </a:cubicBezTo>
                  <a:cubicBezTo>
                    <a:pt x="318459" y="171259"/>
                    <a:pt x="319345" y="172384"/>
                    <a:pt x="319926" y="173660"/>
                  </a:cubicBezTo>
                  <a:cubicBezTo>
                    <a:pt x="320507" y="174936"/>
                    <a:pt x="320773" y="176374"/>
                    <a:pt x="321050" y="177670"/>
                  </a:cubicBezTo>
                  <a:cubicBezTo>
                    <a:pt x="321326" y="178965"/>
                    <a:pt x="321593" y="180127"/>
                    <a:pt x="321269" y="181185"/>
                  </a:cubicBezTo>
                  <a:cubicBezTo>
                    <a:pt x="320945" y="182242"/>
                    <a:pt x="320030" y="183194"/>
                    <a:pt x="318716" y="185099"/>
                  </a:cubicBezTo>
                  <a:cubicBezTo>
                    <a:pt x="317402" y="187014"/>
                    <a:pt x="315697" y="189871"/>
                    <a:pt x="314211" y="192329"/>
                  </a:cubicBezTo>
                  <a:cubicBezTo>
                    <a:pt x="312725" y="194786"/>
                    <a:pt x="311468" y="196834"/>
                    <a:pt x="310601" y="198110"/>
                  </a:cubicBezTo>
                  <a:cubicBezTo>
                    <a:pt x="309734" y="199387"/>
                    <a:pt x="309258" y="199901"/>
                    <a:pt x="308553" y="200701"/>
                  </a:cubicBezTo>
                  <a:cubicBezTo>
                    <a:pt x="307858" y="201501"/>
                    <a:pt x="306934" y="202597"/>
                    <a:pt x="305914" y="203502"/>
                  </a:cubicBezTo>
                  <a:cubicBezTo>
                    <a:pt x="304886" y="204407"/>
                    <a:pt x="303772" y="205121"/>
                    <a:pt x="303029" y="205635"/>
                  </a:cubicBezTo>
                  <a:cubicBezTo>
                    <a:pt x="302295" y="206150"/>
                    <a:pt x="301952" y="206454"/>
                    <a:pt x="301686" y="206816"/>
                  </a:cubicBezTo>
                  <a:cubicBezTo>
                    <a:pt x="301410" y="207169"/>
                    <a:pt x="301209" y="207578"/>
                    <a:pt x="301295" y="207893"/>
                  </a:cubicBezTo>
                  <a:cubicBezTo>
                    <a:pt x="301380" y="208197"/>
                    <a:pt x="301752" y="208407"/>
                    <a:pt x="302543" y="208436"/>
                  </a:cubicBezTo>
                  <a:cubicBezTo>
                    <a:pt x="303324" y="208474"/>
                    <a:pt x="304524" y="208340"/>
                    <a:pt x="305419" y="207921"/>
                  </a:cubicBezTo>
                  <a:cubicBezTo>
                    <a:pt x="306324" y="207512"/>
                    <a:pt x="306934" y="206826"/>
                    <a:pt x="307600" y="206026"/>
                  </a:cubicBezTo>
                  <a:cubicBezTo>
                    <a:pt x="308267" y="205226"/>
                    <a:pt x="308982" y="204302"/>
                    <a:pt x="309610" y="203473"/>
                  </a:cubicBezTo>
                  <a:cubicBezTo>
                    <a:pt x="310239" y="202635"/>
                    <a:pt x="310792" y="201892"/>
                    <a:pt x="311572" y="200949"/>
                  </a:cubicBezTo>
                  <a:cubicBezTo>
                    <a:pt x="312354" y="200006"/>
                    <a:pt x="313382" y="198882"/>
                    <a:pt x="314383" y="197520"/>
                  </a:cubicBezTo>
                  <a:cubicBezTo>
                    <a:pt x="315383" y="196158"/>
                    <a:pt x="316373" y="194558"/>
                    <a:pt x="317383" y="193243"/>
                  </a:cubicBezTo>
                  <a:cubicBezTo>
                    <a:pt x="318383" y="191929"/>
                    <a:pt x="319411" y="190910"/>
                    <a:pt x="320250" y="190043"/>
                  </a:cubicBezTo>
                  <a:cubicBezTo>
                    <a:pt x="321079" y="189176"/>
                    <a:pt x="321736" y="188462"/>
                    <a:pt x="322393" y="187623"/>
                  </a:cubicBezTo>
                  <a:cubicBezTo>
                    <a:pt x="323059" y="186785"/>
                    <a:pt x="323736" y="185833"/>
                    <a:pt x="324202" y="184947"/>
                  </a:cubicBezTo>
                  <a:cubicBezTo>
                    <a:pt x="324660" y="184061"/>
                    <a:pt x="324898" y="183242"/>
                    <a:pt x="325784" y="182489"/>
                  </a:cubicBezTo>
                  <a:cubicBezTo>
                    <a:pt x="326670" y="181737"/>
                    <a:pt x="328203" y="181061"/>
                    <a:pt x="330079" y="180308"/>
                  </a:cubicBezTo>
                  <a:cubicBezTo>
                    <a:pt x="331956" y="179556"/>
                    <a:pt x="334176" y="178737"/>
                    <a:pt x="335995" y="178060"/>
                  </a:cubicBezTo>
                  <a:cubicBezTo>
                    <a:pt x="337824" y="177375"/>
                    <a:pt x="339252" y="176832"/>
                    <a:pt x="340205" y="176136"/>
                  </a:cubicBezTo>
                  <a:cubicBezTo>
                    <a:pt x="341157" y="175431"/>
                    <a:pt x="341633" y="174584"/>
                    <a:pt x="341929" y="173307"/>
                  </a:cubicBezTo>
                  <a:cubicBezTo>
                    <a:pt x="342215" y="172031"/>
                    <a:pt x="342319" y="170326"/>
                    <a:pt x="342681" y="169135"/>
                  </a:cubicBezTo>
                  <a:cubicBezTo>
                    <a:pt x="343043" y="167945"/>
                    <a:pt x="343653" y="167259"/>
                    <a:pt x="344777" y="166802"/>
                  </a:cubicBezTo>
                  <a:cubicBezTo>
                    <a:pt x="345900" y="166345"/>
                    <a:pt x="347539" y="166106"/>
                    <a:pt x="348596" y="165506"/>
                  </a:cubicBezTo>
                  <a:cubicBezTo>
                    <a:pt x="349654" y="164916"/>
                    <a:pt x="350130" y="163954"/>
                    <a:pt x="350473" y="163087"/>
                  </a:cubicBezTo>
                  <a:cubicBezTo>
                    <a:pt x="350815" y="162220"/>
                    <a:pt x="351015" y="161430"/>
                    <a:pt x="351806" y="160868"/>
                  </a:cubicBezTo>
                  <a:cubicBezTo>
                    <a:pt x="352587" y="160306"/>
                    <a:pt x="353949" y="159963"/>
                    <a:pt x="355521" y="159944"/>
                  </a:cubicBezTo>
                  <a:cubicBezTo>
                    <a:pt x="357092" y="159925"/>
                    <a:pt x="358864" y="160230"/>
                    <a:pt x="360007" y="160115"/>
                  </a:cubicBezTo>
                  <a:cubicBezTo>
                    <a:pt x="361150" y="160001"/>
                    <a:pt x="361655" y="159449"/>
                    <a:pt x="362084" y="158906"/>
                  </a:cubicBezTo>
                  <a:cubicBezTo>
                    <a:pt x="362512" y="158363"/>
                    <a:pt x="362855" y="157810"/>
                    <a:pt x="363874" y="156982"/>
                  </a:cubicBezTo>
                  <a:cubicBezTo>
                    <a:pt x="364893" y="156143"/>
                    <a:pt x="366608" y="155019"/>
                    <a:pt x="369246" y="153486"/>
                  </a:cubicBezTo>
                  <a:cubicBezTo>
                    <a:pt x="371894" y="151952"/>
                    <a:pt x="375466" y="150009"/>
                    <a:pt x="377819" y="148504"/>
                  </a:cubicBezTo>
                  <a:cubicBezTo>
                    <a:pt x="380172" y="146999"/>
                    <a:pt x="381295" y="145952"/>
                    <a:pt x="382248" y="145199"/>
                  </a:cubicBezTo>
                  <a:cubicBezTo>
                    <a:pt x="383200" y="144447"/>
                    <a:pt x="383991" y="144009"/>
                    <a:pt x="384791" y="144009"/>
                  </a:cubicBezTo>
                  <a:cubicBezTo>
                    <a:pt x="385591" y="144009"/>
                    <a:pt x="386410" y="144447"/>
                    <a:pt x="386953" y="145104"/>
                  </a:cubicBezTo>
                  <a:cubicBezTo>
                    <a:pt x="387496" y="145752"/>
                    <a:pt x="387772" y="146609"/>
                    <a:pt x="387706" y="147418"/>
                  </a:cubicBezTo>
                  <a:cubicBezTo>
                    <a:pt x="387639" y="148238"/>
                    <a:pt x="387229" y="149019"/>
                    <a:pt x="387211" y="149876"/>
                  </a:cubicBezTo>
                  <a:cubicBezTo>
                    <a:pt x="387191" y="150733"/>
                    <a:pt x="387563" y="151648"/>
                    <a:pt x="387878" y="152514"/>
                  </a:cubicBezTo>
                  <a:cubicBezTo>
                    <a:pt x="388182" y="153381"/>
                    <a:pt x="388420" y="154200"/>
                    <a:pt x="388315" y="155172"/>
                  </a:cubicBezTo>
                  <a:cubicBezTo>
                    <a:pt x="388211" y="156143"/>
                    <a:pt x="387772" y="157267"/>
                    <a:pt x="387582" y="158391"/>
                  </a:cubicBezTo>
                  <a:cubicBezTo>
                    <a:pt x="387391" y="159515"/>
                    <a:pt x="387468" y="160639"/>
                    <a:pt x="387820" y="161325"/>
                  </a:cubicBezTo>
                  <a:cubicBezTo>
                    <a:pt x="388182" y="162011"/>
                    <a:pt x="388830" y="162249"/>
                    <a:pt x="389477" y="161868"/>
                  </a:cubicBezTo>
                  <a:cubicBezTo>
                    <a:pt x="390125" y="161496"/>
                    <a:pt x="390773" y="160506"/>
                    <a:pt x="391096" y="159058"/>
                  </a:cubicBezTo>
                  <a:cubicBezTo>
                    <a:pt x="391420" y="157610"/>
                    <a:pt x="391420" y="155696"/>
                    <a:pt x="391268" y="154143"/>
                  </a:cubicBezTo>
                  <a:cubicBezTo>
                    <a:pt x="391116" y="152591"/>
                    <a:pt x="390811" y="151400"/>
                    <a:pt x="390859" y="150447"/>
                  </a:cubicBezTo>
                  <a:cubicBezTo>
                    <a:pt x="390906" y="149495"/>
                    <a:pt x="391316" y="148781"/>
                    <a:pt x="391792" y="148076"/>
                  </a:cubicBezTo>
                  <a:cubicBezTo>
                    <a:pt x="392269" y="147380"/>
                    <a:pt x="392821" y="146695"/>
                    <a:pt x="393088" y="145913"/>
                  </a:cubicBezTo>
                  <a:cubicBezTo>
                    <a:pt x="393364" y="145132"/>
                    <a:pt x="393364" y="144247"/>
                    <a:pt x="392897" y="141875"/>
                  </a:cubicBezTo>
                  <a:cubicBezTo>
                    <a:pt x="392439" y="139503"/>
                    <a:pt x="391516" y="135655"/>
                    <a:pt x="390563" y="132740"/>
                  </a:cubicBezTo>
                  <a:cubicBezTo>
                    <a:pt x="389611" y="129826"/>
                    <a:pt x="388620" y="127845"/>
                    <a:pt x="387611" y="126044"/>
                  </a:cubicBezTo>
                  <a:cubicBezTo>
                    <a:pt x="386610" y="124235"/>
                    <a:pt x="385582" y="122596"/>
                    <a:pt x="383591" y="118863"/>
                  </a:cubicBezTo>
                  <a:cubicBezTo>
                    <a:pt x="381591" y="115129"/>
                    <a:pt x="378629" y="109299"/>
                    <a:pt x="376038" y="105547"/>
                  </a:cubicBezTo>
                  <a:cubicBezTo>
                    <a:pt x="373447" y="101794"/>
                    <a:pt x="371227" y="100127"/>
                    <a:pt x="369284" y="98469"/>
                  </a:cubicBezTo>
                  <a:cubicBezTo>
                    <a:pt x="367342" y="96812"/>
                    <a:pt x="365674" y="95174"/>
                    <a:pt x="363084" y="93802"/>
                  </a:cubicBezTo>
                  <a:cubicBezTo>
                    <a:pt x="360493" y="92421"/>
                    <a:pt x="356978" y="91297"/>
                    <a:pt x="353911" y="90973"/>
                  </a:cubicBezTo>
                  <a:cubicBezTo>
                    <a:pt x="350844" y="90649"/>
                    <a:pt x="348215" y="91126"/>
                    <a:pt x="346224" y="91707"/>
                  </a:cubicBezTo>
                  <a:cubicBezTo>
                    <a:pt x="344234" y="92288"/>
                    <a:pt x="342862" y="92974"/>
                    <a:pt x="342252" y="93736"/>
                  </a:cubicBezTo>
                  <a:cubicBezTo>
                    <a:pt x="341633" y="94498"/>
                    <a:pt x="341776" y="95355"/>
                    <a:pt x="342167" y="96222"/>
                  </a:cubicBezTo>
                  <a:cubicBezTo>
                    <a:pt x="342557" y="97088"/>
                    <a:pt x="343205" y="97974"/>
                    <a:pt x="343834" y="99031"/>
                  </a:cubicBezTo>
                  <a:cubicBezTo>
                    <a:pt x="344462" y="100089"/>
                    <a:pt x="345081" y="101318"/>
                    <a:pt x="345510" y="101994"/>
                  </a:cubicBezTo>
                  <a:cubicBezTo>
                    <a:pt x="345939" y="102679"/>
                    <a:pt x="346177" y="102813"/>
                    <a:pt x="346396" y="102470"/>
                  </a:cubicBezTo>
                  <a:cubicBezTo>
                    <a:pt x="346615" y="102127"/>
                    <a:pt x="346824" y="101308"/>
                    <a:pt x="346996" y="100489"/>
                  </a:cubicBezTo>
                  <a:cubicBezTo>
                    <a:pt x="347167" y="99670"/>
                    <a:pt x="347301" y="98851"/>
                    <a:pt x="347577" y="98155"/>
                  </a:cubicBezTo>
                  <a:cubicBezTo>
                    <a:pt x="347853" y="97460"/>
                    <a:pt x="348253" y="96879"/>
                    <a:pt x="348577" y="96498"/>
                  </a:cubicBezTo>
                  <a:cubicBezTo>
                    <a:pt x="348901" y="96126"/>
                    <a:pt x="349139" y="95955"/>
                    <a:pt x="349977" y="95736"/>
                  </a:cubicBezTo>
                  <a:cubicBezTo>
                    <a:pt x="350815" y="95517"/>
                    <a:pt x="352244" y="95241"/>
                    <a:pt x="353930" y="95545"/>
                  </a:cubicBezTo>
                  <a:cubicBezTo>
                    <a:pt x="355616" y="95850"/>
                    <a:pt x="357559" y="96736"/>
                    <a:pt x="359179" y="98174"/>
                  </a:cubicBezTo>
                  <a:cubicBezTo>
                    <a:pt x="360798" y="99603"/>
                    <a:pt x="362093" y="101584"/>
                    <a:pt x="362864" y="102984"/>
                  </a:cubicBezTo>
                  <a:cubicBezTo>
                    <a:pt x="363636" y="104384"/>
                    <a:pt x="363874" y="105204"/>
                    <a:pt x="364760" y="106156"/>
                  </a:cubicBezTo>
                  <a:cubicBezTo>
                    <a:pt x="365646" y="107109"/>
                    <a:pt x="367179" y="108204"/>
                    <a:pt x="368665" y="109033"/>
                  </a:cubicBezTo>
                  <a:cubicBezTo>
                    <a:pt x="370151" y="109871"/>
                    <a:pt x="371580" y="110452"/>
                    <a:pt x="372446" y="111128"/>
                  </a:cubicBezTo>
                  <a:cubicBezTo>
                    <a:pt x="373313" y="111805"/>
                    <a:pt x="373628" y="112595"/>
                    <a:pt x="373914" y="113748"/>
                  </a:cubicBezTo>
                  <a:cubicBezTo>
                    <a:pt x="374199" y="114910"/>
                    <a:pt x="374475" y="116443"/>
                    <a:pt x="374847" y="117872"/>
                  </a:cubicBezTo>
                  <a:cubicBezTo>
                    <a:pt x="375218" y="119310"/>
                    <a:pt x="375695" y="120634"/>
                    <a:pt x="376009" y="121749"/>
                  </a:cubicBezTo>
                  <a:cubicBezTo>
                    <a:pt x="376314" y="122854"/>
                    <a:pt x="376457" y="123739"/>
                    <a:pt x="375924" y="125187"/>
                  </a:cubicBezTo>
                  <a:cubicBezTo>
                    <a:pt x="375399" y="126635"/>
                    <a:pt x="374199" y="128645"/>
                    <a:pt x="372228" y="130369"/>
                  </a:cubicBezTo>
                  <a:cubicBezTo>
                    <a:pt x="370256" y="132093"/>
                    <a:pt x="367494" y="133522"/>
                    <a:pt x="365065" y="134798"/>
                  </a:cubicBezTo>
                  <a:cubicBezTo>
                    <a:pt x="362645" y="136074"/>
                    <a:pt x="360559" y="137208"/>
                    <a:pt x="359169" y="138579"/>
                  </a:cubicBezTo>
                  <a:cubicBezTo>
                    <a:pt x="357769" y="139960"/>
                    <a:pt x="357054" y="141599"/>
                    <a:pt x="356492" y="142856"/>
                  </a:cubicBezTo>
                  <a:cubicBezTo>
                    <a:pt x="355931" y="144113"/>
                    <a:pt x="355521" y="145009"/>
                    <a:pt x="354988" y="145161"/>
                  </a:cubicBezTo>
                  <a:cubicBezTo>
                    <a:pt x="354463" y="145313"/>
                    <a:pt x="353816" y="144732"/>
                    <a:pt x="352483" y="144561"/>
                  </a:cubicBezTo>
                  <a:cubicBezTo>
                    <a:pt x="351158" y="144389"/>
                    <a:pt x="349139" y="144628"/>
                    <a:pt x="347129" y="145037"/>
                  </a:cubicBezTo>
                  <a:cubicBezTo>
                    <a:pt x="345120" y="145447"/>
                    <a:pt x="343110" y="146028"/>
                    <a:pt x="340329" y="146266"/>
                  </a:cubicBezTo>
                  <a:cubicBezTo>
                    <a:pt x="337547" y="146504"/>
                    <a:pt x="334004" y="146409"/>
                    <a:pt x="331832" y="145856"/>
                  </a:cubicBezTo>
                  <a:cubicBezTo>
                    <a:pt x="329670" y="145313"/>
                    <a:pt x="328879" y="144323"/>
                    <a:pt x="328232" y="143694"/>
                  </a:cubicBezTo>
                  <a:cubicBezTo>
                    <a:pt x="327584" y="143066"/>
                    <a:pt x="327070" y="142789"/>
                    <a:pt x="326050" y="142513"/>
                  </a:cubicBezTo>
                  <a:cubicBezTo>
                    <a:pt x="325031" y="142237"/>
                    <a:pt x="323498" y="141970"/>
                    <a:pt x="322488" y="141332"/>
                  </a:cubicBezTo>
                  <a:cubicBezTo>
                    <a:pt x="321479" y="140703"/>
                    <a:pt x="321002" y="139713"/>
                    <a:pt x="320907" y="138132"/>
                  </a:cubicBezTo>
                  <a:cubicBezTo>
                    <a:pt x="320802" y="136550"/>
                    <a:pt x="321079" y="134369"/>
                    <a:pt x="320945" y="132388"/>
                  </a:cubicBezTo>
                  <a:cubicBezTo>
                    <a:pt x="320812" y="130416"/>
                    <a:pt x="320259" y="128635"/>
                    <a:pt x="319259" y="127159"/>
                  </a:cubicBezTo>
                  <a:cubicBezTo>
                    <a:pt x="318259" y="125673"/>
                    <a:pt x="316792" y="124482"/>
                    <a:pt x="315287" y="124120"/>
                  </a:cubicBezTo>
                  <a:cubicBezTo>
                    <a:pt x="313782" y="123758"/>
                    <a:pt x="312249" y="124235"/>
                    <a:pt x="311058" y="124663"/>
                  </a:cubicBezTo>
                  <a:cubicBezTo>
                    <a:pt x="309868" y="125092"/>
                    <a:pt x="309020" y="125463"/>
                    <a:pt x="308248" y="125435"/>
                  </a:cubicBezTo>
                  <a:cubicBezTo>
                    <a:pt x="307477" y="125397"/>
                    <a:pt x="306800" y="124959"/>
                    <a:pt x="305419" y="124463"/>
                  </a:cubicBezTo>
                  <a:cubicBezTo>
                    <a:pt x="304038" y="123968"/>
                    <a:pt x="301962" y="123425"/>
                    <a:pt x="300000" y="122882"/>
                  </a:cubicBezTo>
                  <a:cubicBezTo>
                    <a:pt x="298038" y="122339"/>
                    <a:pt x="296199" y="121787"/>
                    <a:pt x="295037" y="120939"/>
                  </a:cubicBezTo>
                  <a:cubicBezTo>
                    <a:pt x="293875" y="120082"/>
                    <a:pt x="293399" y="118929"/>
                    <a:pt x="293246" y="117748"/>
                  </a:cubicBezTo>
                  <a:cubicBezTo>
                    <a:pt x="293094" y="116567"/>
                    <a:pt x="293265" y="115376"/>
                    <a:pt x="293551" y="115329"/>
                  </a:cubicBezTo>
                  <a:cubicBezTo>
                    <a:pt x="293847" y="115281"/>
                    <a:pt x="294247" y="116367"/>
                    <a:pt x="294742" y="117100"/>
                  </a:cubicBezTo>
                  <a:cubicBezTo>
                    <a:pt x="295237" y="117834"/>
                    <a:pt x="295818" y="118215"/>
                    <a:pt x="296618" y="117853"/>
                  </a:cubicBezTo>
                  <a:cubicBezTo>
                    <a:pt x="297418" y="117491"/>
                    <a:pt x="298438" y="116405"/>
                    <a:pt x="298990" y="115624"/>
                  </a:cubicBezTo>
                  <a:cubicBezTo>
                    <a:pt x="299533" y="114843"/>
                    <a:pt x="299609" y="114367"/>
                    <a:pt x="299981" y="113643"/>
                  </a:cubicBezTo>
                  <a:cubicBezTo>
                    <a:pt x="300352" y="112928"/>
                    <a:pt x="301038" y="111976"/>
                    <a:pt x="301019" y="111185"/>
                  </a:cubicBezTo>
                  <a:cubicBezTo>
                    <a:pt x="301000" y="110395"/>
                    <a:pt x="300285" y="109785"/>
                    <a:pt x="299838" y="108956"/>
                  </a:cubicBezTo>
                  <a:cubicBezTo>
                    <a:pt x="299400" y="108118"/>
                    <a:pt x="299228" y="107061"/>
                    <a:pt x="299123" y="106080"/>
                  </a:cubicBezTo>
                  <a:cubicBezTo>
                    <a:pt x="299018" y="105089"/>
                    <a:pt x="298990" y="104165"/>
                    <a:pt x="298523" y="103403"/>
                  </a:cubicBezTo>
                  <a:cubicBezTo>
                    <a:pt x="298066" y="102632"/>
                    <a:pt x="297180" y="102022"/>
                    <a:pt x="295627" y="100813"/>
                  </a:cubicBezTo>
                  <a:cubicBezTo>
                    <a:pt x="294075" y="99603"/>
                    <a:pt x="291855" y="97793"/>
                    <a:pt x="290065" y="96583"/>
                  </a:cubicBezTo>
                  <a:cubicBezTo>
                    <a:pt x="288274" y="95374"/>
                    <a:pt x="286912" y="94764"/>
                    <a:pt x="285855" y="93688"/>
                  </a:cubicBezTo>
                  <a:cubicBezTo>
                    <a:pt x="284798" y="92612"/>
                    <a:pt x="284045" y="91078"/>
                    <a:pt x="283207" y="89821"/>
                  </a:cubicBezTo>
                  <a:cubicBezTo>
                    <a:pt x="282369" y="88554"/>
                    <a:pt x="281445" y="87573"/>
                    <a:pt x="280168" y="86887"/>
                  </a:cubicBezTo>
                  <a:cubicBezTo>
                    <a:pt x="278892" y="86201"/>
                    <a:pt x="277254" y="85830"/>
                    <a:pt x="275568" y="85525"/>
                  </a:cubicBezTo>
                  <a:cubicBezTo>
                    <a:pt x="273882" y="85220"/>
                    <a:pt x="272139" y="84982"/>
                    <a:pt x="270643" y="84982"/>
                  </a:cubicBezTo>
                  <a:cubicBezTo>
                    <a:pt x="269148" y="84982"/>
                    <a:pt x="267881" y="85220"/>
                    <a:pt x="266824" y="84677"/>
                  </a:cubicBezTo>
                  <a:cubicBezTo>
                    <a:pt x="265767" y="84134"/>
                    <a:pt x="264909" y="82801"/>
                    <a:pt x="263719" y="82525"/>
                  </a:cubicBezTo>
                  <a:cubicBezTo>
                    <a:pt x="262528" y="82248"/>
                    <a:pt x="260995" y="83039"/>
                    <a:pt x="259956" y="83496"/>
                  </a:cubicBezTo>
                  <a:cubicBezTo>
                    <a:pt x="258919" y="83963"/>
                    <a:pt x="258376" y="84096"/>
                    <a:pt x="258813" y="84430"/>
                  </a:cubicBezTo>
                  <a:cubicBezTo>
                    <a:pt x="259261" y="84773"/>
                    <a:pt x="260690" y="85315"/>
                    <a:pt x="261576" y="86182"/>
                  </a:cubicBezTo>
                  <a:cubicBezTo>
                    <a:pt x="262461" y="87049"/>
                    <a:pt x="262804" y="88249"/>
                    <a:pt x="262443" y="89097"/>
                  </a:cubicBezTo>
                  <a:cubicBezTo>
                    <a:pt x="262081" y="89954"/>
                    <a:pt x="261033" y="90459"/>
                    <a:pt x="260156" y="90783"/>
                  </a:cubicBezTo>
                  <a:cubicBezTo>
                    <a:pt x="259290" y="91107"/>
                    <a:pt x="258604" y="91240"/>
                    <a:pt x="257613" y="90888"/>
                  </a:cubicBezTo>
                  <a:cubicBezTo>
                    <a:pt x="256623" y="90526"/>
                    <a:pt x="255327" y="89678"/>
                    <a:pt x="254404" y="88535"/>
                  </a:cubicBezTo>
                  <a:cubicBezTo>
                    <a:pt x="253479" y="87392"/>
                    <a:pt x="252936" y="85963"/>
                    <a:pt x="252356" y="84782"/>
                  </a:cubicBezTo>
                  <a:cubicBezTo>
                    <a:pt x="251775" y="83601"/>
                    <a:pt x="251165" y="82687"/>
                    <a:pt x="251403" y="82125"/>
                  </a:cubicBezTo>
                  <a:cubicBezTo>
                    <a:pt x="251641" y="81563"/>
                    <a:pt x="252736" y="81353"/>
                    <a:pt x="253727" y="81115"/>
                  </a:cubicBezTo>
                  <a:cubicBezTo>
                    <a:pt x="254718" y="80877"/>
                    <a:pt x="255604" y="80601"/>
                    <a:pt x="255775" y="79801"/>
                  </a:cubicBezTo>
                  <a:cubicBezTo>
                    <a:pt x="255947" y="79000"/>
                    <a:pt x="255404" y="77667"/>
                    <a:pt x="254508" y="76648"/>
                  </a:cubicBezTo>
                  <a:cubicBezTo>
                    <a:pt x="253622" y="75629"/>
                    <a:pt x="252393" y="74914"/>
                    <a:pt x="251298" y="73647"/>
                  </a:cubicBezTo>
                  <a:cubicBezTo>
                    <a:pt x="250203" y="72380"/>
                    <a:pt x="249250" y="70580"/>
                    <a:pt x="249231" y="69437"/>
                  </a:cubicBezTo>
                  <a:cubicBezTo>
                    <a:pt x="249212" y="68294"/>
                    <a:pt x="250136" y="67818"/>
                    <a:pt x="250898" y="67713"/>
                  </a:cubicBezTo>
                  <a:cubicBezTo>
                    <a:pt x="251670" y="67609"/>
                    <a:pt x="252279" y="67885"/>
                    <a:pt x="253184" y="68228"/>
                  </a:cubicBezTo>
                  <a:cubicBezTo>
                    <a:pt x="254089" y="68571"/>
                    <a:pt x="255280" y="68971"/>
                    <a:pt x="256223" y="68837"/>
                  </a:cubicBezTo>
                  <a:cubicBezTo>
                    <a:pt x="257166" y="68704"/>
                    <a:pt x="257842" y="68018"/>
                    <a:pt x="257518" y="67494"/>
                  </a:cubicBezTo>
                  <a:cubicBezTo>
                    <a:pt x="257194" y="66961"/>
                    <a:pt x="255861" y="66589"/>
                    <a:pt x="254870" y="66027"/>
                  </a:cubicBezTo>
                  <a:cubicBezTo>
                    <a:pt x="253879" y="65465"/>
                    <a:pt x="253232" y="64713"/>
                    <a:pt x="253099" y="64084"/>
                  </a:cubicBezTo>
                  <a:cubicBezTo>
                    <a:pt x="252965" y="63456"/>
                    <a:pt x="253337" y="62941"/>
                    <a:pt x="253965" y="62684"/>
                  </a:cubicBezTo>
                  <a:cubicBezTo>
                    <a:pt x="254594" y="62427"/>
                    <a:pt x="255480" y="62427"/>
                    <a:pt x="256213" y="62084"/>
                  </a:cubicBezTo>
                  <a:cubicBezTo>
                    <a:pt x="256947" y="61741"/>
                    <a:pt x="257527" y="61065"/>
                    <a:pt x="257813" y="60379"/>
                  </a:cubicBezTo>
                  <a:cubicBezTo>
                    <a:pt x="258099" y="59693"/>
                    <a:pt x="258099" y="59017"/>
                    <a:pt x="258309" y="58455"/>
                  </a:cubicBezTo>
                  <a:cubicBezTo>
                    <a:pt x="258509" y="57893"/>
                    <a:pt x="258919" y="57455"/>
                    <a:pt x="259718" y="56959"/>
                  </a:cubicBezTo>
                  <a:cubicBezTo>
                    <a:pt x="260518" y="56464"/>
                    <a:pt x="261718" y="55921"/>
                    <a:pt x="262261" y="55274"/>
                  </a:cubicBezTo>
                  <a:cubicBezTo>
                    <a:pt x="262804" y="54626"/>
                    <a:pt x="262700" y="53873"/>
                    <a:pt x="261785" y="53283"/>
                  </a:cubicBezTo>
                  <a:cubicBezTo>
                    <a:pt x="260861" y="52683"/>
                    <a:pt x="259128" y="52245"/>
                    <a:pt x="258004" y="51749"/>
                  </a:cubicBezTo>
                  <a:cubicBezTo>
                    <a:pt x="256880" y="51254"/>
                    <a:pt x="256366" y="50711"/>
                    <a:pt x="256127" y="50216"/>
                  </a:cubicBezTo>
                  <a:cubicBezTo>
                    <a:pt x="255889" y="49721"/>
                    <a:pt x="255918" y="49282"/>
                    <a:pt x="256651" y="48892"/>
                  </a:cubicBezTo>
                  <a:cubicBezTo>
                    <a:pt x="257385" y="48501"/>
                    <a:pt x="258813" y="48158"/>
                    <a:pt x="259890" y="47577"/>
                  </a:cubicBezTo>
                  <a:cubicBezTo>
                    <a:pt x="260966" y="46996"/>
                    <a:pt x="261681" y="46177"/>
                    <a:pt x="262300" y="45396"/>
                  </a:cubicBezTo>
                  <a:cubicBezTo>
                    <a:pt x="262909" y="44615"/>
                    <a:pt x="263423" y="43863"/>
                    <a:pt x="264195" y="43062"/>
                  </a:cubicBezTo>
                  <a:cubicBezTo>
                    <a:pt x="264966" y="42262"/>
                    <a:pt x="265986" y="41415"/>
                    <a:pt x="267176" y="40777"/>
                  </a:cubicBezTo>
                  <a:cubicBezTo>
                    <a:pt x="268377" y="40148"/>
                    <a:pt x="269739" y="39738"/>
                    <a:pt x="270720" y="39262"/>
                  </a:cubicBezTo>
                  <a:cubicBezTo>
                    <a:pt x="271710" y="38786"/>
                    <a:pt x="272320" y="38243"/>
                    <a:pt x="272796" y="37662"/>
                  </a:cubicBezTo>
                  <a:cubicBezTo>
                    <a:pt x="273272" y="37081"/>
                    <a:pt x="273615" y="36471"/>
                    <a:pt x="274234" y="36157"/>
                  </a:cubicBezTo>
                  <a:cubicBezTo>
                    <a:pt x="274844" y="35852"/>
                    <a:pt x="275730" y="35852"/>
                    <a:pt x="276416" y="35290"/>
                  </a:cubicBezTo>
                  <a:cubicBezTo>
                    <a:pt x="277092" y="34728"/>
                    <a:pt x="277578" y="33604"/>
                    <a:pt x="277759" y="32490"/>
                  </a:cubicBezTo>
                  <a:cubicBezTo>
                    <a:pt x="277949" y="31385"/>
                    <a:pt x="277845" y="30290"/>
                    <a:pt x="278035" y="29575"/>
                  </a:cubicBezTo>
                  <a:cubicBezTo>
                    <a:pt x="278225" y="28861"/>
                    <a:pt x="278702" y="28518"/>
                    <a:pt x="279140" y="28146"/>
                  </a:cubicBezTo>
                  <a:cubicBezTo>
                    <a:pt x="279578" y="27775"/>
                    <a:pt x="279997" y="27365"/>
                    <a:pt x="280131" y="26699"/>
                  </a:cubicBezTo>
                  <a:cubicBezTo>
                    <a:pt x="280273" y="26032"/>
                    <a:pt x="280131" y="25118"/>
                    <a:pt x="279416" y="24603"/>
                  </a:cubicBezTo>
                  <a:cubicBezTo>
                    <a:pt x="278702" y="24089"/>
                    <a:pt x="277406" y="23984"/>
                    <a:pt x="276549" y="23679"/>
                  </a:cubicBezTo>
                  <a:cubicBezTo>
                    <a:pt x="275701" y="23374"/>
                    <a:pt x="275292" y="22860"/>
                    <a:pt x="274949" y="22146"/>
                  </a:cubicBezTo>
                  <a:cubicBezTo>
                    <a:pt x="274606" y="21431"/>
                    <a:pt x="274339" y="20507"/>
                    <a:pt x="273691" y="20088"/>
                  </a:cubicBezTo>
                  <a:cubicBezTo>
                    <a:pt x="273044" y="19660"/>
                    <a:pt x="272015" y="19726"/>
                    <a:pt x="271149" y="20279"/>
                  </a:cubicBezTo>
                  <a:cubicBezTo>
                    <a:pt x="270282" y="20822"/>
                    <a:pt x="269557" y="21850"/>
                    <a:pt x="268986" y="22679"/>
                  </a:cubicBezTo>
                  <a:cubicBezTo>
                    <a:pt x="268405" y="23517"/>
                    <a:pt x="267967" y="24165"/>
                    <a:pt x="267805" y="24841"/>
                  </a:cubicBezTo>
                  <a:cubicBezTo>
                    <a:pt x="267653" y="25527"/>
                    <a:pt x="267786" y="26241"/>
                    <a:pt x="267481" y="26670"/>
                  </a:cubicBezTo>
                  <a:cubicBezTo>
                    <a:pt x="267176" y="27099"/>
                    <a:pt x="266424" y="27232"/>
                    <a:pt x="265557" y="27127"/>
                  </a:cubicBezTo>
                  <a:cubicBezTo>
                    <a:pt x="264690" y="27022"/>
                    <a:pt x="263700" y="26689"/>
                    <a:pt x="262557" y="26479"/>
                  </a:cubicBezTo>
                  <a:cubicBezTo>
                    <a:pt x="261414" y="26280"/>
                    <a:pt x="260118" y="26203"/>
                    <a:pt x="259099" y="25803"/>
                  </a:cubicBezTo>
                  <a:cubicBezTo>
                    <a:pt x="258080" y="25394"/>
                    <a:pt x="257327" y="24641"/>
                    <a:pt x="257070" y="23517"/>
                  </a:cubicBezTo>
                  <a:cubicBezTo>
                    <a:pt x="256813" y="22393"/>
                    <a:pt x="257051" y="20888"/>
                    <a:pt x="256442" y="19726"/>
                  </a:cubicBezTo>
                  <a:cubicBezTo>
                    <a:pt x="255832" y="18564"/>
                    <a:pt x="254365" y="17745"/>
                    <a:pt x="253308" y="16659"/>
                  </a:cubicBezTo>
                  <a:cubicBezTo>
                    <a:pt x="252251" y="15564"/>
                    <a:pt x="251603" y="14202"/>
                    <a:pt x="251174" y="12811"/>
                  </a:cubicBezTo>
                  <a:cubicBezTo>
                    <a:pt x="250746" y="11411"/>
                    <a:pt x="250546" y="9982"/>
                    <a:pt x="249965" y="8820"/>
                  </a:cubicBezTo>
                  <a:cubicBezTo>
                    <a:pt x="249384" y="7658"/>
                    <a:pt x="248431" y="6772"/>
                    <a:pt x="247784" y="3381"/>
                  </a:cubicBezTo>
                  <a:cubicBezTo>
                    <a:pt x="247602" y="2429"/>
                    <a:pt x="247441" y="1276"/>
                    <a:pt x="247317" y="0"/>
                  </a:cubicBezTo>
                  <a:cubicBezTo>
                    <a:pt x="245793" y="286"/>
                    <a:pt x="243983" y="714"/>
                    <a:pt x="242288" y="686"/>
                  </a:cubicBezTo>
                  <a:cubicBezTo>
                    <a:pt x="240392" y="657"/>
                    <a:pt x="238659" y="57"/>
                    <a:pt x="237039" y="143"/>
                  </a:cubicBezTo>
                  <a:cubicBezTo>
                    <a:pt x="235420" y="229"/>
                    <a:pt x="233915" y="1010"/>
                    <a:pt x="232743" y="2000"/>
                  </a:cubicBezTo>
                  <a:cubicBezTo>
                    <a:pt x="231572" y="2991"/>
                    <a:pt x="230734" y="4191"/>
                    <a:pt x="229534" y="5277"/>
                  </a:cubicBezTo>
                  <a:cubicBezTo>
                    <a:pt x="228334" y="6353"/>
                    <a:pt x="226772" y="7315"/>
                    <a:pt x="225571" y="8277"/>
                  </a:cubicBezTo>
                  <a:cubicBezTo>
                    <a:pt x="224371" y="9239"/>
                    <a:pt x="223524" y="10201"/>
                    <a:pt x="223171" y="11554"/>
                  </a:cubicBezTo>
                  <a:cubicBezTo>
                    <a:pt x="222809" y="12906"/>
                    <a:pt x="222933" y="14650"/>
                    <a:pt x="222781" y="15602"/>
                  </a:cubicBezTo>
                  <a:cubicBezTo>
                    <a:pt x="222628" y="16564"/>
                    <a:pt x="222209" y="16745"/>
                    <a:pt x="220799" y="16926"/>
                  </a:cubicBezTo>
                  <a:cubicBezTo>
                    <a:pt x="219390" y="17107"/>
                    <a:pt x="216989" y="17288"/>
                    <a:pt x="215342" y="17859"/>
                  </a:cubicBezTo>
                  <a:cubicBezTo>
                    <a:pt x="213693" y="18431"/>
                    <a:pt x="212789" y="19383"/>
                    <a:pt x="212160" y="20831"/>
                  </a:cubicBezTo>
                  <a:cubicBezTo>
                    <a:pt x="211531" y="22269"/>
                    <a:pt x="211170" y="24194"/>
                    <a:pt x="211350" y="25870"/>
                  </a:cubicBezTo>
                  <a:cubicBezTo>
                    <a:pt x="211531" y="27546"/>
                    <a:pt x="212246" y="28985"/>
                    <a:pt x="212550" y="29832"/>
                  </a:cubicBezTo>
                  <a:cubicBezTo>
                    <a:pt x="212846" y="30671"/>
                    <a:pt x="212732" y="30909"/>
                    <a:pt x="211950" y="31271"/>
                  </a:cubicBezTo>
                  <a:cubicBezTo>
                    <a:pt x="211170" y="31633"/>
                    <a:pt x="209731" y="32109"/>
                    <a:pt x="208655" y="32833"/>
                  </a:cubicBezTo>
                  <a:cubicBezTo>
                    <a:pt x="207569" y="33557"/>
                    <a:pt x="206855" y="34509"/>
                    <a:pt x="206197" y="35900"/>
                  </a:cubicBezTo>
                  <a:cubicBezTo>
                    <a:pt x="205540" y="37281"/>
                    <a:pt x="204931" y="39081"/>
                    <a:pt x="204454" y="40043"/>
                  </a:cubicBezTo>
                  <a:cubicBezTo>
                    <a:pt x="203978" y="41005"/>
                    <a:pt x="203616" y="41119"/>
                    <a:pt x="168679" y="50397"/>
                  </a:cubicBezTo>
                  <a:cubicBezTo>
                    <a:pt x="134627" y="59436"/>
                    <a:pt x="67732" y="77172"/>
                    <a:pt x="0" y="95126"/>
                  </a:cubicBezTo>
                  <a:cubicBezTo>
                    <a:pt x="105" y="97336"/>
                    <a:pt x="191" y="101670"/>
                    <a:pt x="352" y="110452"/>
                  </a:cubicBezTo>
                  <a:cubicBezTo>
                    <a:pt x="667" y="127768"/>
                    <a:pt x="1295" y="162363"/>
                    <a:pt x="1610" y="179708"/>
                  </a:cubicBezTo>
                  <a:cubicBezTo>
                    <a:pt x="1924" y="197044"/>
                    <a:pt x="1924" y="197129"/>
                    <a:pt x="2496" y="197558"/>
                  </a:cubicBezTo>
                  <a:cubicBezTo>
                    <a:pt x="3067" y="197987"/>
                    <a:pt x="4210" y="198777"/>
                    <a:pt x="4801" y="199177"/>
                  </a:cubicBezTo>
                  <a:cubicBezTo>
                    <a:pt x="5096" y="199377"/>
                    <a:pt x="5258" y="199473"/>
                    <a:pt x="5620" y="200797"/>
                  </a:cubicBezTo>
                  <a:cubicBezTo>
                    <a:pt x="28242" y="194462"/>
                    <a:pt x="50349" y="188281"/>
                    <a:pt x="62160" y="185071"/>
                  </a:cubicBezTo>
                  <a:cubicBezTo>
                    <a:pt x="74590" y="181699"/>
                    <a:pt x="75619" y="181613"/>
                    <a:pt x="76372" y="182175"/>
                  </a:cubicBezTo>
                  <a:cubicBezTo>
                    <a:pt x="77124" y="182728"/>
                    <a:pt x="77600" y="183928"/>
                    <a:pt x="78277" y="184166"/>
                  </a:cubicBezTo>
                  <a:cubicBezTo>
                    <a:pt x="78953" y="184404"/>
                    <a:pt x="79820" y="183690"/>
                    <a:pt x="80543" y="182775"/>
                  </a:cubicBezTo>
                  <a:cubicBezTo>
                    <a:pt x="81258" y="181861"/>
                    <a:pt x="81810" y="180746"/>
                    <a:pt x="83087" y="179632"/>
                  </a:cubicBezTo>
                  <a:cubicBezTo>
                    <a:pt x="84354" y="178518"/>
                    <a:pt x="86344" y="177413"/>
                    <a:pt x="88925" y="176736"/>
                  </a:cubicBezTo>
                  <a:cubicBezTo>
                    <a:pt x="91507" y="176060"/>
                    <a:pt x="94679" y="175822"/>
                    <a:pt x="97498" y="174993"/>
                  </a:cubicBezTo>
                  <a:cubicBezTo>
                    <a:pt x="100318" y="174155"/>
                    <a:pt x="102775" y="172726"/>
                    <a:pt x="115519" y="168916"/>
                  </a:cubicBezTo>
                  <a:cubicBezTo>
                    <a:pt x="128264" y="165106"/>
                    <a:pt x="151295" y="158906"/>
                    <a:pt x="164268" y="155496"/>
                  </a:cubicBezTo>
                  <a:cubicBezTo>
                    <a:pt x="177251" y="152076"/>
                    <a:pt x="180194" y="151438"/>
                    <a:pt x="181976" y="151409"/>
                  </a:cubicBezTo>
                  <a:cubicBezTo>
                    <a:pt x="182080" y="151333"/>
                    <a:pt x="182146" y="151333"/>
                    <a:pt x="182213" y="15133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D5E4FB3F-9F69-EE3F-DE91-2C4503DC4E37}"/>
                </a:ext>
              </a:extLst>
            </p:cNvPr>
            <p:cNvSpPr/>
            <p:nvPr/>
          </p:nvSpPr>
          <p:spPr>
            <a:xfrm>
              <a:off x="6065402" y="2033085"/>
              <a:ext cx="790555" cy="717471"/>
            </a:xfrm>
            <a:custGeom>
              <a:avLst/>
              <a:gdLst>
                <a:gd name="connsiteX0" fmla="*/ 683419 w 704966"/>
                <a:gd name="connsiteY0" fmla="*/ 484556 h 639794"/>
                <a:gd name="connsiteX1" fmla="*/ 672627 w 704966"/>
                <a:gd name="connsiteY1" fmla="*/ 435855 h 639794"/>
                <a:gd name="connsiteX2" fmla="*/ 670550 w 704966"/>
                <a:gd name="connsiteY2" fmla="*/ 426920 h 639794"/>
                <a:gd name="connsiteX3" fmla="*/ 669731 w 704966"/>
                <a:gd name="connsiteY3" fmla="*/ 425301 h 639794"/>
                <a:gd name="connsiteX4" fmla="*/ 667426 w 704966"/>
                <a:gd name="connsiteY4" fmla="*/ 423682 h 639794"/>
                <a:gd name="connsiteX5" fmla="*/ 666540 w 704966"/>
                <a:gd name="connsiteY5" fmla="*/ 405832 h 639794"/>
                <a:gd name="connsiteX6" fmla="*/ 665283 w 704966"/>
                <a:gd name="connsiteY6" fmla="*/ 336575 h 639794"/>
                <a:gd name="connsiteX7" fmla="*/ 664930 w 704966"/>
                <a:gd name="connsiteY7" fmla="*/ 321250 h 639794"/>
                <a:gd name="connsiteX8" fmla="*/ 664435 w 704966"/>
                <a:gd name="connsiteY8" fmla="*/ 318754 h 639794"/>
                <a:gd name="connsiteX9" fmla="*/ 661949 w 704966"/>
                <a:gd name="connsiteY9" fmla="*/ 316506 h 639794"/>
                <a:gd name="connsiteX10" fmla="*/ 660120 w 704966"/>
                <a:gd name="connsiteY10" fmla="*/ 312344 h 639794"/>
                <a:gd name="connsiteX11" fmla="*/ 657710 w 704966"/>
                <a:gd name="connsiteY11" fmla="*/ 295618 h 639794"/>
                <a:gd name="connsiteX12" fmla="*/ 646271 w 704966"/>
                <a:gd name="connsiteY12" fmla="*/ 250546 h 639794"/>
                <a:gd name="connsiteX13" fmla="*/ 637518 w 704966"/>
                <a:gd name="connsiteY13" fmla="*/ 214865 h 639794"/>
                <a:gd name="connsiteX14" fmla="*/ 633556 w 704966"/>
                <a:gd name="connsiteY14" fmla="*/ 205692 h 639794"/>
                <a:gd name="connsiteX15" fmla="*/ 629174 w 704966"/>
                <a:gd name="connsiteY15" fmla="*/ 202949 h 639794"/>
                <a:gd name="connsiteX16" fmla="*/ 626373 w 704966"/>
                <a:gd name="connsiteY16" fmla="*/ 198930 h 639794"/>
                <a:gd name="connsiteX17" fmla="*/ 622287 w 704966"/>
                <a:gd name="connsiteY17" fmla="*/ 196624 h 639794"/>
                <a:gd name="connsiteX18" fmla="*/ 618544 w 704966"/>
                <a:gd name="connsiteY18" fmla="*/ 198692 h 639794"/>
                <a:gd name="connsiteX19" fmla="*/ 617239 w 704966"/>
                <a:gd name="connsiteY19" fmla="*/ 204454 h 639794"/>
                <a:gd name="connsiteX20" fmla="*/ 615562 w 704966"/>
                <a:gd name="connsiteY20" fmla="*/ 206331 h 639794"/>
                <a:gd name="connsiteX21" fmla="*/ 613963 w 704966"/>
                <a:gd name="connsiteY21" fmla="*/ 202463 h 639794"/>
                <a:gd name="connsiteX22" fmla="*/ 613057 w 704966"/>
                <a:gd name="connsiteY22" fmla="*/ 199387 h 639794"/>
                <a:gd name="connsiteX23" fmla="*/ 613000 w 704966"/>
                <a:gd name="connsiteY23" fmla="*/ 196291 h 639794"/>
                <a:gd name="connsiteX24" fmla="*/ 613238 w 704966"/>
                <a:gd name="connsiteY24" fmla="*/ 192957 h 639794"/>
                <a:gd name="connsiteX25" fmla="*/ 613257 w 704966"/>
                <a:gd name="connsiteY25" fmla="*/ 189738 h 639794"/>
                <a:gd name="connsiteX26" fmla="*/ 615343 w 704966"/>
                <a:gd name="connsiteY26" fmla="*/ 185337 h 639794"/>
                <a:gd name="connsiteX27" fmla="*/ 615106 w 704966"/>
                <a:gd name="connsiteY27" fmla="*/ 178137 h 639794"/>
                <a:gd name="connsiteX28" fmla="*/ 611058 w 704966"/>
                <a:gd name="connsiteY28" fmla="*/ 174050 h 639794"/>
                <a:gd name="connsiteX29" fmla="*/ 609124 w 704966"/>
                <a:gd name="connsiteY29" fmla="*/ 171250 h 639794"/>
                <a:gd name="connsiteX30" fmla="*/ 609266 w 704966"/>
                <a:gd name="connsiteY30" fmla="*/ 168469 h 639794"/>
                <a:gd name="connsiteX31" fmla="*/ 607923 w 704966"/>
                <a:gd name="connsiteY31" fmla="*/ 166059 h 639794"/>
                <a:gd name="connsiteX32" fmla="*/ 606209 w 704966"/>
                <a:gd name="connsiteY32" fmla="*/ 161163 h 639794"/>
                <a:gd name="connsiteX33" fmla="*/ 602246 w 704966"/>
                <a:gd name="connsiteY33" fmla="*/ 156153 h 639794"/>
                <a:gd name="connsiteX34" fmla="*/ 599894 w 704966"/>
                <a:gd name="connsiteY34" fmla="*/ 148971 h 639794"/>
                <a:gd name="connsiteX35" fmla="*/ 597684 w 704966"/>
                <a:gd name="connsiteY35" fmla="*/ 143646 h 639794"/>
                <a:gd name="connsiteX36" fmla="*/ 594207 w 704966"/>
                <a:gd name="connsiteY36" fmla="*/ 140865 h 639794"/>
                <a:gd name="connsiteX37" fmla="*/ 593598 w 704966"/>
                <a:gd name="connsiteY37" fmla="*/ 134121 h 639794"/>
                <a:gd name="connsiteX38" fmla="*/ 594389 w 704966"/>
                <a:gd name="connsiteY38" fmla="*/ 121987 h 639794"/>
                <a:gd name="connsiteX39" fmla="*/ 596779 w 704966"/>
                <a:gd name="connsiteY39" fmla="*/ 114100 h 639794"/>
                <a:gd name="connsiteX40" fmla="*/ 596484 w 704966"/>
                <a:gd name="connsiteY40" fmla="*/ 103803 h 639794"/>
                <a:gd name="connsiteX41" fmla="*/ 593350 w 704966"/>
                <a:gd name="connsiteY41" fmla="*/ 95926 h 639794"/>
                <a:gd name="connsiteX42" fmla="*/ 592998 w 704966"/>
                <a:gd name="connsiteY42" fmla="*/ 89792 h 639794"/>
                <a:gd name="connsiteX43" fmla="*/ 592979 w 704966"/>
                <a:gd name="connsiteY43" fmla="*/ 83810 h 639794"/>
                <a:gd name="connsiteX44" fmla="*/ 591321 w 704966"/>
                <a:gd name="connsiteY44" fmla="*/ 76810 h 639794"/>
                <a:gd name="connsiteX45" fmla="*/ 585082 w 704966"/>
                <a:gd name="connsiteY45" fmla="*/ 68208 h 639794"/>
                <a:gd name="connsiteX46" fmla="*/ 580825 w 704966"/>
                <a:gd name="connsiteY46" fmla="*/ 65170 h 639794"/>
                <a:gd name="connsiteX47" fmla="*/ 577510 w 704966"/>
                <a:gd name="connsiteY47" fmla="*/ 62274 h 639794"/>
                <a:gd name="connsiteX48" fmla="*/ 575500 w 704966"/>
                <a:gd name="connsiteY48" fmla="*/ 55531 h 639794"/>
                <a:gd name="connsiteX49" fmla="*/ 575977 w 704966"/>
                <a:gd name="connsiteY49" fmla="*/ 49006 h 639794"/>
                <a:gd name="connsiteX50" fmla="*/ 573843 w 704966"/>
                <a:gd name="connsiteY50" fmla="*/ 43262 h 639794"/>
                <a:gd name="connsiteX51" fmla="*/ 572900 w 704966"/>
                <a:gd name="connsiteY51" fmla="*/ 38729 h 639794"/>
                <a:gd name="connsiteX52" fmla="*/ 574377 w 704966"/>
                <a:gd name="connsiteY52" fmla="*/ 34090 h 639794"/>
                <a:gd name="connsiteX53" fmla="*/ 572795 w 704966"/>
                <a:gd name="connsiteY53" fmla="*/ 30461 h 639794"/>
                <a:gd name="connsiteX54" fmla="*/ 568576 w 704966"/>
                <a:gd name="connsiteY54" fmla="*/ 27013 h 639794"/>
                <a:gd name="connsiteX55" fmla="*/ 567604 w 704966"/>
                <a:gd name="connsiteY55" fmla="*/ 22098 h 639794"/>
                <a:gd name="connsiteX56" fmla="*/ 568871 w 704966"/>
                <a:gd name="connsiteY56" fmla="*/ 16888 h 639794"/>
                <a:gd name="connsiteX57" fmla="*/ 568833 w 704966"/>
                <a:gd name="connsiteY57" fmla="*/ 11192 h 639794"/>
                <a:gd name="connsiteX58" fmla="*/ 566032 w 704966"/>
                <a:gd name="connsiteY58" fmla="*/ 8211 h 639794"/>
                <a:gd name="connsiteX59" fmla="*/ 564318 w 704966"/>
                <a:gd name="connsiteY59" fmla="*/ 4601 h 639794"/>
                <a:gd name="connsiteX60" fmla="*/ 563327 w 704966"/>
                <a:gd name="connsiteY60" fmla="*/ 0 h 639794"/>
                <a:gd name="connsiteX61" fmla="*/ 458362 w 704966"/>
                <a:gd name="connsiteY61" fmla="*/ 32718 h 639794"/>
                <a:gd name="connsiteX62" fmla="*/ 425796 w 704966"/>
                <a:gd name="connsiteY62" fmla="*/ 42996 h 639794"/>
                <a:gd name="connsiteX63" fmla="*/ 422167 w 704966"/>
                <a:gd name="connsiteY63" fmla="*/ 43234 h 639794"/>
                <a:gd name="connsiteX64" fmla="*/ 418872 w 704966"/>
                <a:gd name="connsiteY64" fmla="*/ 42291 h 639794"/>
                <a:gd name="connsiteX65" fmla="*/ 414404 w 704966"/>
                <a:gd name="connsiteY65" fmla="*/ 42843 h 639794"/>
                <a:gd name="connsiteX66" fmla="*/ 410327 w 704966"/>
                <a:gd name="connsiteY66" fmla="*/ 46958 h 639794"/>
                <a:gd name="connsiteX67" fmla="*/ 406622 w 704966"/>
                <a:gd name="connsiteY67" fmla="*/ 50644 h 639794"/>
                <a:gd name="connsiteX68" fmla="*/ 401526 w 704966"/>
                <a:gd name="connsiteY68" fmla="*/ 52407 h 639794"/>
                <a:gd name="connsiteX69" fmla="*/ 397383 w 704966"/>
                <a:gd name="connsiteY69" fmla="*/ 56426 h 639794"/>
                <a:gd name="connsiteX70" fmla="*/ 393516 w 704966"/>
                <a:gd name="connsiteY70" fmla="*/ 61408 h 639794"/>
                <a:gd name="connsiteX71" fmla="*/ 388048 w 704966"/>
                <a:gd name="connsiteY71" fmla="*/ 65427 h 639794"/>
                <a:gd name="connsiteX72" fmla="*/ 384886 w 704966"/>
                <a:gd name="connsiteY72" fmla="*/ 69351 h 639794"/>
                <a:gd name="connsiteX73" fmla="*/ 376790 w 704966"/>
                <a:gd name="connsiteY73" fmla="*/ 77772 h 639794"/>
                <a:gd name="connsiteX74" fmla="*/ 370237 w 704966"/>
                <a:gd name="connsiteY74" fmla="*/ 86030 h 639794"/>
                <a:gd name="connsiteX75" fmla="*/ 365665 w 704966"/>
                <a:gd name="connsiteY75" fmla="*/ 92050 h 639794"/>
                <a:gd name="connsiteX76" fmla="*/ 361093 w 704966"/>
                <a:gd name="connsiteY76" fmla="*/ 96879 h 639794"/>
                <a:gd name="connsiteX77" fmla="*/ 350625 w 704966"/>
                <a:gd name="connsiteY77" fmla="*/ 115243 h 639794"/>
                <a:gd name="connsiteX78" fmla="*/ 340814 w 704966"/>
                <a:gd name="connsiteY78" fmla="*/ 133036 h 639794"/>
                <a:gd name="connsiteX79" fmla="*/ 336728 w 704966"/>
                <a:gd name="connsiteY79" fmla="*/ 142294 h 639794"/>
                <a:gd name="connsiteX80" fmla="*/ 335385 w 704966"/>
                <a:gd name="connsiteY80" fmla="*/ 148885 h 639794"/>
                <a:gd name="connsiteX81" fmla="*/ 332822 w 704966"/>
                <a:gd name="connsiteY81" fmla="*/ 155905 h 639794"/>
                <a:gd name="connsiteX82" fmla="*/ 329355 w 704966"/>
                <a:gd name="connsiteY82" fmla="*/ 162573 h 639794"/>
                <a:gd name="connsiteX83" fmla="*/ 325726 w 704966"/>
                <a:gd name="connsiteY83" fmla="*/ 168021 h 639794"/>
                <a:gd name="connsiteX84" fmla="*/ 322336 w 704966"/>
                <a:gd name="connsiteY84" fmla="*/ 169993 h 639794"/>
                <a:gd name="connsiteX85" fmla="*/ 318392 w 704966"/>
                <a:gd name="connsiteY85" fmla="*/ 171298 h 639794"/>
                <a:gd name="connsiteX86" fmla="*/ 314725 w 704966"/>
                <a:gd name="connsiteY86" fmla="*/ 176193 h 639794"/>
                <a:gd name="connsiteX87" fmla="*/ 311134 w 704966"/>
                <a:gd name="connsiteY87" fmla="*/ 180175 h 639794"/>
                <a:gd name="connsiteX88" fmla="*/ 307934 w 704966"/>
                <a:gd name="connsiteY88" fmla="*/ 182937 h 639794"/>
                <a:gd name="connsiteX89" fmla="*/ 307219 w 704966"/>
                <a:gd name="connsiteY89" fmla="*/ 185937 h 639794"/>
                <a:gd name="connsiteX90" fmla="*/ 307810 w 704966"/>
                <a:gd name="connsiteY90" fmla="*/ 188814 h 639794"/>
                <a:gd name="connsiteX91" fmla="*/ 306038 w 704966"/>
                <a:gd name="connsiteY91" fmla="*/ 193119 h 639794"/>
                <a:gd name="connsiteX92" fmla="*/ 301228 w 704966"/>
                <a:gd name="connsiteY92" fmla="*/ 197539 h 639794"/>
                <a:gd name="connsiteX93" fmla="*/ 296294 w 704966"/>
                <a:gd name="connsiteY93" fmla="*/ 199120 h 639794"/>
                <a:gd name="connsiteX94" fmla="*/ 293922 w 704966"/>
                <a:gd name="connsiteY94" fmla="*/ 201720 h 639794"/>
                <a:gd name="connsiteX95" fmla="*/ 294046 w 704966"/>
                <a:gd name="connsiteY95" fmla="*/ 204997 h 639794"/>
                <a:gd name="connsiteX96" fmla="*/ 293922 w 704966"/>
                <a:gd name="connsiteY96" fmla="*/ 209179 h 639794"/>
                <a:gd name="connsiteX97" fmla="*/ 292503 w 704966"/>
                <a:gd name="connsiteY97" fmla="*/ 213836 h 639794"/>
                <a:gd name="connsiteX98" fmla="*/ 293132 w 704966"/>
                <a:gd name="connsiteY98" fmla="*/ 217542 h 639794"/>
                <a:gd name="connsiteX99" fmla="*/ 296046 w 704966"/>
                <a:gd name="connsiteY99" fmla="*/ 219475 h 639794"/>
                <a:gd name="connsiteX100" fmla="*/ 299161 w 704966"/>
                <a:gd name="connsiteY100" fmla="*/ 219475 h 639794"/>
                <a:gd name="connsiteX101" fmla="*/ 300618 w 704966"/>
                <a:gd name="connsiteY101" fmla="*/ 220970 h 639794"/>
                <a:gd name="connsiteX102" fmla="*/ 301647 w 704966"/>
                <a:gd name="connsiteY102" fmla="*/ 225790 h 639794"/>
                <a:gd name="connsiteX103" fmla="*/ 303933 w 704966"/>
                <a:gd name="connsiteY103" fmla="*/ 227400 h 639794"/>
                <a:gd name="connsiteX104" fmla="*/ 305428 w 704966"/>
                <a:gd name="connsiteY104" fmla="*/ 227990 h 639794"/>
                <a:gd name="connsiteX105" fmla="*/ 307362 w 704966"/>
                <a:gd name="connsiteY105" fmla="*/ 229724 h 639794"/>
                <a:gd name="connsiteX106" fmla="*/ 309257 w 704966"/>
                <a:gd name="connsiteY106" fmla="*/ 229410 h 639794"/>
                <a:gd name="connsiteX107" fmla="*/ 310791 w 704966"/>
                <a:gd name="connsiteY107" fmla="*/ 228819 h 639794"/>
                <a:gd name="connsiteX108" fmla="*/ 314230 w 704966"/>
                <a:gd name="connsiteY108" fmla="*/ 229533 h 639794"/>
                <a:gd name="connsiteX109" fmla="*/ 317192 w 704966"/>
                <a:gd name="connsiteY109" fmla="*/ 230010 h 639794"/>
                <a:gd name="connsiteX110" fmla="*/ 319516 w 704966"/>
                <a:gd name="connsiteY110" fmla="*/ 230133 h 639794"/>
                <a:gd name="connsiteX111" fmla="*/ 321964 w 704966"/>
                <a:gd name="connsiteY111" fmla="*/ 231753 h 639794"/>
                <a:gd name="connsiteX112" fmla="*/ 323269 w 704966"/>
                <a:gd name="connsiteY112" fmla="*/ 235896 h 639794"/>
                <a:gd name="connsiteX113" fmla="*/ 321259 w 704966"/>
                <a:gd name="connsiteY113" fmla="*/ 239325 h 639794"/>
                <a:gd name="connsiteX114" fmla="*/ 319487 w 704966"/>
                <a:gd name="connsiteY114" fmla="*/ 242564 h 639794"/>
                <a:gd name="connsiteX115" fmla="*/ 316411 w 704966"/>
                <a:gd name="connsiteY115" fmla="*/ 243554 h 639794"/>
                <a:gd name="connsiteX116" fmla="*/ 313058 w 704966"/>
                <a:gd name="connsiteY116" fmla="*/ 244107 h 639794"/>
                <a:gd name="connsiteX117" fmla="*/ 310458 w 704966"/>
                <a:gd name="connsiteY117" fmla="*/ 246593 h 639794"/>
                <a:gd name="connsiteX118" fmla="*/ 311010 w 704966"/>
                <a:gd name="connsiteY118" fmla="*/ 249669 h 639794"/>
                <a:gd name="connsiteX119" fmla="*/ 313458 w 704966"/>
                <a:gd name="connsiteY119" fmla="*/ 251641 h 639794"/>
                <a:gd name="connsiteX120" fmla="*/ 316459 w 704966"/>
                <a:gd name="connsiteY120" fmla="*/ 255146 h 639794"/>
                <a:gd name="connsiteX121" fmla="*/ 321193 w 704966"/>
                <a:gd name="connsiteY121" fmla="*/ 263319 h 639794"/>
                <a:gd name="connsiteX122" fmla="*/ 324783 w 704966"/>
                <a:gd name="connsiteY122" fmla="*/ 273491 h 639794"/>
                <a:gd name="connsiteX123" fmla="*/ 326993 w 704966"/>
                <a:gd name="connsiteY123" fmla="*/ 285093 h 639794"/>
                <a:gd name="connsiteX124" fmla="*/ 326441 w 704966"/>
                <a:gd name="connsiteY124" fmla="*/ 290617 h 639794"/>
                <a:gd name="connsiteX125" fmla="*/ 323364 w 704966"/>
                <a:gd name="connsiteY125" fmla="*/ 293303 h 639794"/>
                <a:gd name="connsiteX126" fmla="*/ 320450 w 704966"/>
                <a:gd name="connsiteY126" fmla="*/ 295904 h 639794"/>
                <a:gd name="connsiteX127" fmla="*/ 315553 w 704966"/>
                <a:gd name="connsiteY127" fmla="*/ 296770 h 639794"/>
                <a:gd name="connsiteX128" fmla="*/ 311258 w 704966"/>
                <a:gd name="connsiteY128" fmla="*/ 298304 h 639794"/>
                <a:gd name="connsiteX129" fmla="*/ 305733 w 704966"/>
                <a:gd name="connsiteY129" fmla="*/ 303552 h 639794"/>
                <a:gd name="connsiteX130" fmla="*/ 296580 w 704966"/>
                <a:gd name="connsiteY130" fmla="*/ 313020 h 639794"/>
                <a:gd name="connsiteX131" fmla="*/ 289160 w 704966"/>
                <a:gd name="connsiteY131" fmla="*/ 323793 h 639794"/>
                <a:gd name="connsiteX132" fmla="*/ 287350 w 704966"/>
                <a:gd name="connsiteY132" fmla="*/ 328689 h 639794"/>
                <a:gd name="connsiteX133" fmla="*/ 284473 w 704966"/>
                <a:gd name="connsiteY133" fmla="*/ 331413 h 639794"/>
                <a:gd name="connsiteX134" fmla="*/ 278082 w 704966"/>
                <a:gd name="connsiteY134" fmla="*/ 336861 h 639794"/>
                <a:gd name="connsiteX135" fmla="*/ 272796 w 704966"/>
                <a:gd name="connsiteY135" fmla="*/ 341004 h 639794"/>
                <a:gd name="connsiteX136" fmla="*/ 267824 w 704966"/>
                <a:gd name="connsiteY136" fmla="*/ 344005 h 639794"/>
                <a:gd name="connsiteX137" fmla="*/ 262223 w 704966"/>
                <a:gd name="connsiteY137" fmla="*/ 346929 h 639794"/>
                <a:gd name="connsiteX138" fmla="*/ 255756 w 704966"/>
                <a:gd name="connsiteY138" fmla="*/ 349377 h 639794"/>
                <a:gd name="connsiteX139" fmla="*/ 251689 w 704966"/>
                <a:gd name="connsiteY139" fmla="*/ 349139 h 639794"/>
                <a:gd name="connsiteX140" fmla="*/ 244507 w 704966"/>
                <a:gd name="connsiteY140" fmla="*/ 350282 h 639794"/>
                <a:gd name="connsiteX141" fmla="*/ 233819 w 704966"/>
                <a:gd name="connsiteY141" fmla="*/ 353635 h 639794"/>
                <a:gd name="connsiteX142" fmla="*/ 225104 w 704966"/>
                <a:gd name="connsiteY142" fmla="*/ 355806 h 639794"/>
                <a:gd name="connsiteX143" fmla="*/ 216903 w 704966"/>
                <a:gd name="connsiteY143" fmla="*/ 359159 h 639794"/>
                <a:gd name="connsiteX144" fmla="*/ 210035 w 704966"/>
                <a:gd name="connsiteY144" fmla="*/ 363264 h 639794"/>
                <a:gd name="connsiteX145" fmla="*/ 203206 w 704966"/>
                <a:gd name="connsiteY145" fmla="*/ 367170 h 639794"/>
                <a:gd name="connsiteX146" fmla="*/ 195986 w 704966"/>
                <a:gd name="connsiteY146" fmla="*/ 365789 h 639794"/>
                <a:gd name="connsiteX147" fmla="*/ 188728 w 704966"/>
                <a:gd name="connsiteY147" fmla="*/ 363655 h 639794"/>
                <a:gd name="connsiteX148" fmla="*/ 183556 w 704966"/>
                <a:gd name="connsiteY148" fmla="*/ 360817 h 639794"/>
                <a:gd name="connsiteX149" fmla="*/ 176812 w 704966"/>
                <a:gd name="connsiteY149" fmla="*/ 358254 h 639794"/>
                <a:gd name="connsiteX150" fmla="*/ 164982 w 704966"/>
                <a:gd name="connsiteY150" fmla="*/ 357902 h 639794"/>
                <a:gd name="connsiteX151" fmla="*/ 151133 w 704966"/>
                <a:gd name="connsiteY151" fmla="*/ 358931 h 639794"/>
                <a:gd name="connsiteX152" fmla="*/ 139141 w 704966"/>
                <a:gd name="connsiteY152" fmla="*/ 361340 h 639794"/>
                <a:gd name="connsiteX153" fmla="*/ 126320 w 704966"/>
                <a:gd name="connsiteY153" fmla="*/ 364617 h 639794"/>
                <a:gd name="connsiteX154" fmla="*/ 114605 w 704966"/>
                <a:gd name="connsiteY154" fmla="*/ 366436 h 639794"/>
                <a:gd name="connsiteX155" fmla="*/ 101308 w 704966"/>
                <a:gd name="connsiteY155" fmla="*/ 370656 h 639794"/>
                <a:gd name="connsiteX156" fmla="*/ 73295 w 704966"/>
                <a:gd name="connsiteY156" fmla="*/ 383676 h 639794"/>
                <a:gd name="connsiteX157" fmla="*/ 50139 w 704966"/>
                <a:gd name="connsiteY157" fmla="*/ 395830 h 639794"/>
                <a:gd name="connsiteX158" fmla="*/ 42958 w 704966"/>
                <a:gd name="connsiteY158" fmla="*/ 400879 h 639794"/>
                <a:gd name="connsiteX159" fmla="*/ 43825 w 704966"/>
                <a:gd name="connsiteY159" fmla="*/ 405136 h 639794"/>
                <a:gd name="connsiteX160" fmla="*/ 46387 w 704966"/>
                <a:gd name="connsiteY160" fmla="*/ 412042 h 639794"/>
                <a:gd name="connsiteX161" fmla="*/ 48911 w 704966"/>
                <a:gd name="connsiteY161" fmla="*/ 417528 h 639794"/>
                <a:gd name="connsiteX162" fmla="*/ 49263 w 704966"/>
                <a:gd name="connsiteY162" fmla="*/ 420367 h 639794"/>
                <a:gd name="connsiteX163" fmla="*/ 48044 w 704966"/>
                <a:gd name="connsiteY163" fmla="*/ 423596 h 639794"/>
                <a:gd name="connsiteX164" fmla="*/ 49035 w 704966"/>
                <a:gd name="connsiteY164" fmla="*/ 428054 h 639794"/>
                <a:gd name="connsiteX165" fmla="*/ 54359 w 704966"/>
                <a:gd name="connsiteY165" fmla="*/ 430063 h 639794"/>
                <a:gd name="connsiteX166" fmla="*/ 56255 w 704966"/>
                <a:gd name="connsiteY166" fmla="*/ 434407 h 639794"/>
                <a:gd name="connsiteX167" fmla="*/ 57512 w 704966"/>
                <a:gd name="connsiteY167" fmla="*/ 438979 h 639794"/>
                <a:gd name="connsiteX168" fmla="*/ 60865 w 704966"/>
                <a:gd name="connsiteY168" fmla="*/ 441427 h 639794"/>
                <a:gd name="connsiteX169" fmla="*/ 64141 w 704966"/>
                <a:gd name="connsiteY169" fmla="*/ 442141 h 639794"/>
                <a:gd name="connsiteX170" fmla="*/ 67065 w 704966"/>
                <a:gd name="connsiteY170" fmla="*/ 443046 h 639794"/>
                <a:gd name="connsiteX171" fmla="*/ 70875 w 704966"/>
                <a:gd name="connsiteY171" fmla="*/ 444513 h 639794"/>
                <a:gd name="connsiteX172" fmla="*/ 72514 w 704966"/>
                <a:gd name="connsiteY172" fmla="*/ 446942 h 639794"/>
                <a:gd name="connsiteX173" fmla="*/ 72437 w 704966"/>
                <a:gd name="connsiteY173" fmla="*/ 451256 h 639794"/>
                <a:gd name="connsiteX174" fmla="*/ 74580 w 704966"/>
                <a:gd name="connsiteY174" fmla="*/ 456105 h 639794"/>
                <a:gd name="connsiteX175" fmla="*/ 76885 w 704966"/>
                <a:gd name="connsiteY175" fmla="*/ 457371 h 639794"/>
                <a:gd name="connsiteX176" fmla="*/ 77791 w 704966"/>
                <a:gd name="connsiteY176" fmla="*/ 460486 h 639794"/>
                <a:gd name="connsiteX177" fmla="*/ 79124 w 704966"/>
                <a:gd name="connsiteY177" fmla="*/ 464115 h 639794"/>
                <a:gd name="connsiteX178" fmla="*/ 78152 w 704966"/>
                <a:gd name="connsiteY178" fmla="*/ 467839 h 639794"/>
                <a:gd name="connsiteX179" fmla="*/ 74343 w 704966"/>
                <a:gd name="connsiteY179" fmla="*/ 472526 h 639794"/>
                <a:gd name="connsiteX180" fmla="*/ 70799 w 704966"/>
                <a:gd name="connsiteY180" fmla="*/ 475640 h 639794"/>
                <a:gd name="connsiteX181" fmla="*/ 67056 w 704966"/>
                <a:gd name="connsiteY181" fmla="*/ 479089 h 639794"/>
                <a:gd name="connsiteX182" fmla="*/ 63894 w 704966"/>
                <a:gd name="connsiteY182" fmla="*/ 481213 h 639794"/>
                <a:gd name="connsiteX183" fmla="*/ 61846 w 704966"/>
                <a:gd name="connsiteY183" fmla="*/ 484575 h 639794"/>
                <a:gd name="connsiteX184" fmla="*/ 61798 w 704966"/>
                <a:gd name="connsiteY184" fmla="*/ 488842 h 639794"/>
                <a:gd name="connsiteX185" fmla="*/ 61207 w 704966"/>
                <a:gd name="connsiteY185" fmla="*/ 492090 h 639794"/>
                <a:gd name="connsiteX186" fmla="*/ 58207 w 704966"/>
                <a:gd name="connsiteY186" fmla="*/ 496424 h 639794"/>
                <a:gd name="connsiteX187" fmla="*/ 56016 w 704966"/>
                <a:gd name="connsiteY187" fmla="*/ 501767 h 639794"/>
                <a:gd name="connsiteX188" fmla="*/ 52607 w 704966"/>
                <a:gd name="connsiteY188" fmla="*/ 506435 h 639794"/>
                <a:gd name="connsiteX189" fmla="*/ 44558 w 704966"/>
                <a:gd name="connsiteY189" fmla="*/ 513359 h 639794"/>
                <a:gd name="connsiteX190" fmla="*/ 39367 w 704966"/>
                <a:gd name="connsiteY190" fmla="*/ 517760 h 639794"/>
                <a:gd name="connsiteX191" fmla="*/ 34928 w 704966"/>
                <a:gd name="connsiteY191" fmla="*/ 520265 h 639794"/>
                <a:gd name="connsiteX192" fmla="*/ 28384 w 704966"/>
                <a:gd name="connsiteY192" fmla="*/ 530914 h 639794"/>
                <a:gd name="connsiteX193" fmla="*/ 16116 w 704966"/>
                <a:gd name="connsiteY193" fmla="*/ 545687 h 639794"/>
                <a:gd name="connsiteX194" fmla="*/ 2743 w 704966"/>
                <a:gd name="connsiteY194" fmla="*/ 558203 h 639794"/>
                <a:gd name="connsiteX195" fmla="*/ 0 w 704966"/>
                <a:gd name="connsiteY195" fmla="*/ 560432 h 639794"/>
                <a:gd name="connsiteX196" fmla="*/ 7725 w 704966"/>
                <a:gd name="connsiteY196" fmla="*/ 591122 h 639794"/>
                <a:gd name="connsiteX197" fmla="*/ 11039 w 704966"/>
                <a:gd name="connsiteY197" fmla="*/ 599485 h 639794"/>
                <a:gd name="connsiteX198" fmla="*/ 90344 w 704966"/>
                <a:gd name="connsiteY198" fmla="*/ 580492 h 639794"/>
                <a:gd name="connsiteX199" fmla="*/ 399126 w 704966"/>
                <a:gd name="connsiteY199" fmla="*/ 506035 h 639794"/>
                <a:gd name="connsiteX200" fmla="*/ 477926 w 704966"/>
                <a:gd name="connsiteY200" fmla="*/ 487556 h 639794"/>
                <a:gd name="connsiteX201" fmla="*/ 479698 w 704966"/>
                <a:gd name="connsiteY201" fmla="*/ 489318 h 639794"/>
                <a:gd name="connsiteX202" fmla="*/ 483127 w 704966"/>
                <a:gd name="connsiteY202" fmla="*/ 491680 h 639794"/>
                <a:gd name="connsiteX203" fmla="*/ 487156 w 704966"/>
                <a:gd name="connsiteY203" fmla="*/ 493709 h 639794"/>
                <a:gd name="connsiteX204" fmla="*/ 489938 w 704966"/>
                <a:gd name="connsiteY204" fmla="*/ 498405 h 639794"/>
                <a:gd name="connsiteX205" fmla="*/ 492661 w 704966"/>
                <a:gd name="connsiteY205" fmla="*/ 502377 h 639794"/>
                <a:gd name="connsiteX206" fmla="*/ 495595 w 704966"/>
                <a:gd name="connsiteY206" fmla="*/ 502253 h 639794"/>
                <a:gd name="connsiteX207" fmla="*/ 498996 w 704966"/>
                <a:gd name="connsiteY207" fmla="*/ 501472 h 639794"/>
                <a:gd name="connsiteX208" fmla="*/ 502472 w 704966"/>
                <a:gd name="connsiteY208" fmla="*/ 502272 h 639794"/>
                <a:gd name="connsiteX209" fmla="*/ 506425 w 704966"/>
                <a:gd name="connsiteY209" fmla="*/ 503187 h 639794"/>
                <a:gd name="connsiteX210" fmla="*/ 510378 w 704966"/>
                <a:gd name="connsiteY210" fmla="*/ 504825 h 639794"/>
                <a:gd name="connsiteX211" fmla="*/ 514245 w 704966"/>
                <a:gd name="connsiteY211" fmla="*/ 506120 h 639794"/>
                <a:gd name="connsiteX212" fmla="*/ 514140 w 704966"/>
                <a:gd name="connsiteY212" fmla="*/ 509054 h 639794"/>
                <a:gd name="connsiteX213" fmla="*/ 513597 w 704966"/>
                <a:gd name="connsiteY213" fmla="*/ 512693 h 639794"/>
                <a:gd name="connsiteX214" fmla="*/ 517388 w 704966"/>
                <a:gd name="connsiteY214" fmla="*/ 514693 h 639794"/>
                <a:gd name="connsiteX215" fmla="*/ 519313 w 704966"/>
                <a:gd name="connsiteY215" fmla="*/ 518512 h 639794"/>
                <a:gd name="connsiteX216" fmla="*/ 519550 w 704966"/>
                <a:gd name="connsiteY216" fmla="*/ 521627 h 639794"/>
                <a:gd name="connsiteX217" fmla="*/ 522332 w 704966"/>
                <a:gd name="connsiteY217" fmla="*/ 525656 h 639794"/>
                <a:gd name="connsiteX218" fmla="*/ 523999 w 704966"/>
                <a:gd name="connsiteY218" fmla="*/ 529923 h 639794"/>
                <a:gd name="connsiteX219" fmla="*/ 523894 w 704966"/>
                <a:gd name="connsiteY219" fmla="*/ 533667 h 639794"/>
                <a:gd name="connsiteX220" fmla="*/ 524027 w 704966"/>
                <a:gd name="connsiteY220" fmla="*/ 536838 h 639794"/>
                <a:gd name="connsiteX221" fmla="*/ 527456 w 704966"/>
                <a:gd name="connsiteY221" fmla="*/ 539648 h 639794"/>
                <a:gd name="connsiteX222" fmla="*/ 529923 w 704966"/>
                <a:gd name="connsiteY222" fmla="*/ 542401 h 639794"/>
                <a:gd name="connsiteX223" fmla="*/ 531819 w 704966"/>
                <a:gd name="connsiteY223" fmla="*/ 545706 h 639794"/>
                <a:gd name="connsiteX224" fmla="*/ 534858 w 704966"/>
                <a:gd name="connsiteY224" fmla="*/ 548354 h 639794"/>
                <a:gd name="connsiteX225" fmla="*/ 536391 w 704966"/>
                <a:gd name="connsiteY225" fmla="*/ 550516 h 639794"/>
                <a:gd name="connsiteX226" fmla="*/ 540029 w 704966"/>
                <a:gd name="connsiteY226" fmla="*/ 550440 h 639794"/>
                <a:gd name="connsiteX227" fmla="*/ 544287 w 704966"/>
                <a:gd name="connsiteY227" fmla="*/ 550516 h 639794"/>
                <a:gd name="connsiteX228" fmla="*/ 548154 w 704966"/>
                <a:gd name="connsiteY228" fmla="*/ 552879 h 639794"/>
                <a:gd name="connsiteX229" fmla="*/ 550783 w 704966"/>
                <a:gd name="connsiteY229" fmla="*/ 552459 h 639794"/>
                <a:gd name="connsiteX230" fmla="*/ 555069 w 704966"/>
                <a:gd name="connsiteY230" fmla="*/ 552822 h 639794"/>
                <a:gd name="connsiteX231" fmla="*/ 558917 w 704966"/>
                <a:gd name="connsiteY231" fmla="*/ 553241 h 639794"/>
                <a:gd name="connsiteX232" fmla="*/ 562213 w 704966"/>
                <a:gd name="connsiteY232" fmla="*/ 551964 h 639794"/>
                <a:gd name="connsiteX233" fmla="*/ 564366 w 704966"/>
                <a:gd name="connsiteY233" fmla="*/ 552145 h 639794"/>
                <a:gd name="connsiteX234" fmla="*/ 566757 w 704966"/>
                <a:gd name="connsiteY234" fmla="*/ 555708 h 639794"/>
                <a:gd name="connsiteX235" fmla="*/ 570757 w 704966"/>
                <a:gd name="connsiteY235" fmla="*/ 558203 h 639794"/>
                <a:gd name="connsiteX236" fmla="*/ 573176 w 704966"/>
                <a:gd name="connsiteY236" fmla="*/ 560622 h 639794"/>
                <a:gd name="connsiteX237" fmla="*/ 573662 w 704966"/>
                <a:gd name="connsiteY237" fmla="*/ 561480 h 639794"/>
                <a:gd name="connsiteX238" fmla="*/ 573434 w 704966"/>
                <a:gd name="connsiteY238" fmla="*/ 561623 h 639794"/>
                <a:gd name="connsiteX239" fmla="*/ 651520 w 704966"/>
                <a:gd name="connsiteY239" fmla="*/ 585235 h 639794"/>
                <a:gd name="connsiteX240" fmla="*/ 668702 w 704966"/>
                <a:gd name="connsiteY240" fmla="*/ 591579 h 639794"/>
                <a:gd name="connsiteX241" fmla="*/ 670055 w 704966"/>
                <a:gd name="connsiteY241" fmla="*/ 598008 h 639794"/>
                <a:gd name="connsiteX242" fmla="*/ 669903 w 704966"/>
                <a:gd name="connsiteY242" fmla="*/ 607838 h 639794"/>
                <a:gd name="connsiteX243" fmla="*/ 667388 w 704966"/>
                <a:gd name="connsiteY243" fmla="*/ 623402 h 639794"/>
                <a:gd name="connsiteX244" fmla="*/ 666512 w 704966"/>
                <a:gd name="connsiteY244" fmla="*/ 634908 h 639794"/>
                <a:gd name="connsiteX245" fmla="*/ 666712 w 704966"/>
                <a:gd name="connsiteY245" fmla="*/ 639794 h 639794"/>
                <a:gd name="connsiteX246" fmla="*/ 667531 w 704966"/>
                <a:gd name="connsiteY246" fmla="*/ 639051 h 639794"/>
                <a:gd name="connsiteX247" fmla="*/ 670074 w 704966"/>
                <a:gd name="connsiteY247" fmla="*/ 635394 h 639794"/>
                <a:gd name="connsiteX248" fmla="*/ 672351 w 704966"/>
                <a:gd name="connsiteY248" fmla="*/ 631079 h 639794"/>
                <a:gd name="connsiteX249" fmla="*/ 673284 w 704966"/>
                <a:gd name="connsiteY249" fmla="*/ 626669 h 639794"/>
                <a:gd name="connsiteX250" fmla="*/ 674027 w 704966"/>
                <a:gd name="connsiteY250" fmla="*/ 622363 h 639794"/>
                <a:gd name="connsiteX251" fmla="*/ 676884 w 704966"/>
                <a:gd name="connsiteY251" fmla="*/ 619525 h 639794"/>
                <a:gd name="connsiteX252" fmla="*/ 680990 w 704966"/>
                <a:gd name="connsiteY252" fmla="*/ 615658 h 639794"/>
                <a:gd name="connsiteX253" fmla="*/ 683628 w 704966"/>
                <a:gd name="connsiteY253" fmla="*/ 612734 h 639794"/>
                <a:gd name="connsiteX254" fmla="*/ 684923 w 704966"/>
                <a:gd name="connsiteY254" fmla="*/ 610114 h 639794"/>
                <a:gd name="connsiteX255" fmla="*/ 686372 w 704966"/>
                <a:gd name="connsiteY255" fmla="*/ 605304 h 639794"/>
                <a:gd name="connsiteX256" fmla="*/ 686952 w 704966"/>
                <a:gd name="connsiteY256" fmla="*/ 600104 h 639794"/>
                <a:gd name="connsiteX257" fmla="*/ 688943 w 704966"/>
                <a:gd name="connsiteY257" fmla="*/ 595855 h 639794"/>
                <a:gd name="connsiteX258" fmla="*/ 692458 w 704966"/>
                <a:gd name="connsiteY258" fmla="*/ 591664 h 639794"/>
                <a:gd name="connsiteX259" fmla="*/ 694725 w 704966"/>
                <a:gd name="connsiteY259" fmla="*/ 587388 h 639794"/>
                <a:gd name="connsiteX260" fmla="*/ 695325 w 704966"/>
                <a:gd name="connsiteY260" fmla="*/ 582940 h 639794"/>
                <a:gd name="connsiteX261" fmla="*/ 695725 w 704966"/>
                <a:gd name="connsiteY261" fmla="*/ 581463 h 639794"/>
                <a:gd name="connsiteX262" fmla="*/ 686133 w 704966"/>
                <a:gd name="connsiteY262" fmla="*/ 571329 h 639794"/>
                <a:gd name="connsiteX263" fmla="*/ 687352 w 704966"/>
                <a:gd name="connsiteY263" fmla="*/ 564994 h 639794"/>
                <a:gd name="connsiteX264" fmla="*/ 701945 w 704966"/>
                <a:gd name="connsiteY264" fmla="*/ 549897 h 639794"/>
                <a:gd name="connsiteX265" fmla="*/ 703764 w 704966"/>
                <a:gd name="connsiteY265" fmla="*/ 544239 h 639794"/>
                <a:gd name="connsiteX266" fmla="*/ 696430 w 704966"/>
                <a:gd name="connsiteY266" fmla="*/ 536962 h 639794"/>
                <a:gd name="connsiteX267" fmla="*/ 692820 w 704966"/>
                <a:gd name="connsiteY267" fmla="*/ 527075 h 639794"/>
                <a:gd name="connsiteX268" fmla="*/ 683419 w 704966"/>
                <a:gd name="connsiteY268" fmla="*/ 484556 h 63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704966" h="639794">
                  <a:moveTo>
                    <a:pt x="683419" y="484556"/>
                  </a:moveTo>
                  <a:cubicBezTo>
                    <a:pt x="679389" y="466325"/>
                    <a:pt x="674894" y="446008"/>
                    <a:pt x="672627" y="435855"/>
                  </a:cubicBezTo>
                  <a:cubicBezTo>
                    <a:pt x="671493" y="430778"/>
                    <a:pt x="670913" y="428244"/>
                    <a:pt x="670550" y="426920"/>
                  </a:cubicBezTo>
                  <a:cubicBezTo>
                    <a:pt x="670179" y="425596"/>
                    <a:pt x="670027" y="425501"/>
                    <a:pt x="669731" y="425301"/>
                  </a:cubicBezTo>
                  <a:cubicBezTo>
                    <a:pt x="669141" y="424910"/>
                    <a:pt x="667998" y="424120"/>
                    <a:pt x="667426" y="423682"/>
                  </a:cubicBezTo>
                  <a:cubicBezTo>
                    <a:pt x="666855" y="423243"/>
                    <a:pt x="666855" y="423167"/>
                    <a:pt x="666540" y="405832"/>
                  </a:cubicBezTo>
                  <a:cubicBezTo>
                    <a:pt x="666226" y="388496"/>
                    <a:pt x="665597" y="353892"/>
                    <a:pt x="665283" y="336575"/>
                  </a:cubicBezTo>
                  <a:cubicBezTo>
                    <a:pt x="665121" y="327793"/>
                    <a:pt x="665045" y="323459"/>
                    <a:pt x="664930" y="321250"/>
                  </a:cubicBezTo>
                  <a:cubicBezTo>
                    <a:pt x="664826" y="319107"/>
                    <a:pt x="664693" y="318983"/>
                    <a:pt x="664435" y="318754"/>
                  </a:cubicBezTo>
                  <a:cubicBezTo>
                    <a:pt x="663902" y="318297"/>
                    <a:pt x="662835" y="317430"/>
                    <a:pt x="661949" y="316506"/>
                  </a:cubicBezTo>
                  <a:cubicBezTo>
                    <a:pt x="661064" y="315573"/>
                    <a:pt x="660349" y="314592"/>
                    <a:pt x="660120" y="312344"/>
                  </a:cubicBezTo>
                  <a:cubicBezTo>
                    <a:pt x="659882" y="310096"/>
                    <a:pt x="660120" y="306581"/>
                    <a:pt x="657710" y="295618"/>
                  </a:cubicBezTo>
                  <a:cubicBezTo>
                    <a:pt x="655301" y="284645"/>
                    <a:pt x="650253" y="266233"/>
                    <a:pt x="646271" y="250546"/>
                  </a:cubicBezTo>
                  <a:cubicBezTo>
                    <a:pt x="642290" y="234858"/>
                    <a:pt x="639366" y="221923"/>
                    <a:pt x="637518" y="214865"/>
                  </a:cubicBezTo>
                  <a:cubicBezTo>
                    <a:pt x="635660" y="207797"/>
                    <a:pt x="634870" y="206616"/>
                    <a:pt x="633556" y="205692"/>
                  </a:cubicBezTo>
                  <a:cubicBezTo>
                    <a:pt x="632231" y="204768"/>
                    <a:pt x="630384" y="204092"/>
                    <a:pt x="629174" y="202949"/>
                  </a:cubicBezTo>
                  <a:cubicBezTo>
                    <a:pt x="627964" y="201806"/>
                    <a:pt x="627421" y="200187"/>
                    <a:pt x="626373" y="198930"/>
                  </a:cubicBezTo>
                  <a:cubicBezTo>
                    <a:pt x="625326" y="197663"/>
                    <a:pt x="623792" y="196758"/>
                    <a:pt x="622287" y="196624"/>
                  </a:cubicBezTo>
                  <a:cubicBezTo>
                    <a:pt x="620782" y="196491"/>
                    <a:pt x="619325" y="197120"/>
                    <a:pt x="618544" y="198692"/>
                  </a:cubicBezTo>
                  <a:cubicBezTo>
                    <a:pt x="617753" y="200263"/>
                    <a:pt x="617639" y="202797"/>
                    <a:pt x="617239" y="204454"/>
                  </a:cubicBezTo>
                  <a:cubicBezTo>
                    <a:pt x="616848" y="206111"/>
                    <a:pt x="616172" y="206902"/>
                    <a:pt x="615562" y="206331"/>
                  </a:cubicBezTo>
                  <a:cubicBezTo>
                    <a:pt x="614953" y="205759"/>
                    <a:pt x="614400" y="203826"/>
                    <a:pt x="613963" y="202463"/>
                  </a:cubicBezTo>
                  <a:cubicBezTo>
                    <a:pt x="613524" y="201101"/>
                    <a:pt x="613210" y="200311"/>
                    <a:pt x="613057" y="199387"/>
                  </a:cubicBezTo>
                  <a:cubicBezTo>
                    <a:pt x="612896" y="198463"/>
                    <a:pt x="612896" y="197396"/>
                    <a:pt x="613000" y="196291"/>
                  </a:cubicBezTo>
                  <a:cubicBezTo>
                    <a:pt x="613096" y="195186"/>
                    <a:pt x="613296" y="194043"/>
                    <a:pt x="613238" y="192957"/>
                  </a:cubicBezTo>
                  <a:cubicBezTo>
                    <a:pt x="613181" y="191872"/>
                    <a:pt x="612867" y="190843"/>
                    <a:pt x="613257" y="189738"/>
                  </a:cubicBezTo>
                  <a:cubicBezTo>
                    <a:pt x="613648" y="188633"/>
                    <a:pt x="614753" y="187452"/>
                    <a:pt x="615343" y="185337"/>
                  </a:cubicBezTo>
                  <a:cubicBezTo>
                    <a:pt x="615934" y="183223"/>
                    <a:pt x="616010" y="180184"/>
                    <a:pt x="615106" y="178137"/>
                  </a:cubicBezTo>
                  <a:cubicBezTo>
                    <a:pt x="614200" y="176089"/>
                    <a:pt x="612305" y="175022"/>
                    <a:pt x="611058" y="174050"/>
                  </a:cubicBezTo>
                  <a:cubicBezTo>
                    <a:pt x="609819" y="173079"/>
                    <a:pt x="609219" y="172212"/>
                    <a:pt x="609124" y="171250"/>
                  </a:cubicBezTo>
                  <a:cubicBezTo>
                    <a:pt x="609029" y="170288"/>
                    <a:pt x="609419" y="169221"/>
                    <a:pt x="609266" y="168469"/>
                  </a:cubicBezTo>
                  <a:cubicBezTo>
                    <a:pt x="609105" y="167716"/>
                    <a:pt x="608400" y="167288"/>
                    <a:pt x="607923" y="166059"/>
                  </a:cubicBezTo>
                  <a:cubicBezTo>
                    <a:pt x="607447" y="164840"/>
                    <a:pt x="607209" y="162820"/>
                    <a:pt x="606209" y="161163"/>
                  </a:cubicBezTo>
                  <a:cubicBezTo>
                    <a:pt x="605199" y="159506"/>
                    <a:pt x="603428" y="158201"/>
                    <a:pt x="602246" y="156153"/>
                  </a:cubicBezTo>
                  <a:cubicBezTo>
                    <a:pt x="601066" y="154105"/>
                    <a:pt x="600465" y="151295"/>
                    <a:pt x="599894" y="148971"/>
                  </a:cubicBezTo>
                  <a:cubicBezTo>
                    <a:pt x="599322" y="146647"/>
                    <a:pt x="598770" y="144790"/>
                    <a:pt x="597684" y="143646"/>
                  </a:cubicBezTo>
                  <a:cubicBezTo>
                    <a:pt x="596598" y="142504"/>
                    <a:pt x="594979" y="142065"/>
                    <a:pt x="594207" y="140865"/>
                  </a:cubicBezTo>
                  <a:cubicBezTo>
                    <a:pt x="593436" y="139665"/>
                    <a:pt x="593512" y="137693"/>
                    <a:pt x="593598" y="134121"/>
                  </a:cubicBezTo>
                  <a:cubicBezTo>
                    <a:pt x="593674" y="130550"/>
                    <a:pt x="593760" y="125378"/>
                    <a:pt x="594389" y="121987"/>
                  </a:cubicBezTo>
                  <a:cubicBezTo>
                    <a:pt x="595017" y="118596"/>
                    <a:pt x="596208" y="116976"/>
                    <a:pt x="596779" y="114100"/>
                  </a:cubicBezTo>
                  <a:cubicBezTo>
                    <a:pt x="597351" y="111223"/>
                    <a:pt x="597312" y="107071"/>
                    <a:pt x="596484" y="103803"/>
                  </a:cubicBezTo>
                  <a:cubicBezTo>
                    <a:pt x="595656" y="100527"/>
                    <a:pt x="594036" y="98117"/>
                    <a:pt x="593350" y="95926"/>
                  </a:cubicBezTo>
                  <a:cubicBezTo>
                    <a:pt x="592655" y="93736"/>
                    <a:pt x="592893" y="91764"/>
                    <a:pt x="592998" y="89792"/>
                  </a:cubicBezTo>
                  <a:cubicBezTo>
                    <a:pt x="593093" y="87821"/>
                    <a:pt x="593055" y="85849"/>
                    <a:pt x="592979" y="83810"/>
                  </a:cubicBezTo>
                  <a:cubicBezTo>
                    <a:pt x="592893" y="81782"/>
                    <a:pt x="592779" y="79686"/>
                    <a:pt x="591321" y="76810"/>
                  </a:cubicBezTo>
                  <a:cubicBezTo>
                    <a:pt x="589864" y="73933"/>
                    <a:pt x="587064" y="70266"/>
                    <a:pt x="585082" y="68208"/>
                  </a:cubicBezTo>
                  <a:cubicBezTo>
                    <a:pt x="583111" y="66161"/>
                    <a:pt x="581968" y="65722"/>
                    <a:pt x="580825" y="65170"/>
                  </a:cubicBezTo>
                  <a:cubicBezTo>
                    <a:pt x="579682" y="64618"/>
                    <a:pt x="578539" y="63951"/>
                    <a:pt x="577510" y="62274"/>
                  </a:cubicBezTo>
                  <a:cubicBezTo>
                    <a:pt x="576482" y="60598"/>
                    <a:pt x="575577" y="57912"/>
                    <a:pt x="575500" y="55531"/>
                  </a:cubicBezTo>
                  <a:cubicBezTo>
                    <a:pt x="575424" y="53140"/>
                    <a:pt x="576167" y="51054"/>
                    <a:pt x="575977" y="49006"/>
                  </a:cubicBezTo>
                  <a:cubicBezTo>
                    <a:pt x="575777" y="46958"/>
                    <a:pt x="574634" y="44939"/>
                    <a:pt x="573843" y="43262"/>
                  </a:cubicBezTo>
                  <a:cubicBezTo>
                    <a:pt x="573052" y="41586"/>
                    <a:pt x="572624" y="40243"/>
                    <a:pt x="572900" y="38729"/>
                  </a:cubicBezTo>
                  <a:cubicBezTo>
                    <a:pt x="573176" y="37205"/>
                    <a:pt x="574167" y="35509"/>
                    <a:pt x="574377" y="34090"/>
                  </a:cubicBezTo>
                  <a:cubicBezTo>
                    <a:pt x="574596" y="32671"/>
                    <a:pt x="574043" y="31528"/>
                    <a:pt x="572795" y="30461"/>
                  </a:cubicBezTo>
                  <a:cubicBezTo>
                    <a:pt x="571548" y="29394"/>
                    <a:pt x="569614" y="28403"/>
                    <a:pt x="568576" y="27013"/>
                  </a:cubicBezTo>
                  <a:cubicBezTo>
                    <a:pt x="567528" y="25613"/>
                    <a:pt x="567375" y="23793"/>
                    <a:pt x="567604" y="22098"/>
                  </a:cubicBezTo>
                  <a:cubicBezTo>
                    <a:pt x="567842" y="20403"/>
                    <a:pt x="568471" y="18821"/>
                    <a:pt x="568871" y="16888"/>
                  </a:cubicBezTo>
                  <a:cubicBezTo>
                    <a:pt x="569262" y="14954"/>
                    <a:pt x="569423" y="12668"/>
                    <a:pt x="568833" y="11192"/>
                  </a:cubicBezTo>
                  <a:cubicBezTo>
                    <a:pt x="568242" y="9716"/>
                    <a:pt x="566899" y="9039"/>
                    <a:pt x="566032" y="8211"/>
                  </a:cubicBezTo>
                  <a:cubicBezTo>
                    <a:pt x="565166" y="7382"/>
                    <a:pt x="564766" y="6391"/>
                    <a:pt x="564318" y="4601"/>
                  </a:cubicBezTo>
                  <a:cubicBezTo>
                    <a:pt x="563975" y="3267"/>
                    <a:pt x="563613" y="1486"/>
                    <a:pt x="563327" y="0"/>
                  </a:cubicBezTo>
                  <a:cubicBezTo>
                    <a:pt x="530314" y="10230"/>
                    <a:pt x="483879" y="24708"/>
                    <a:pt x="458362" y="32718"/>
                  </a:cubicBezTo>
                  <a:cubicBezTo>
                    <a:pt x="429634" y="41739"/>
                    <a:pt x="427415" y="42567"/>
                    <a:pt x="425796" y="42996"/>
                  </a:cubicBezTo>
                  <a:cubicBezTo>
                    <a:pt x="424176" y="43424"/>
                    <a:pt x="423167" y="43453"/>
                    <a:pt x="422167" y="43234"/>
                  </a:cubicBezTo>
                  <a:cubicBezTo>
                    <a:pt x="421167" y="43015"/>
                    <a:pt x="420186" y="42539"/>
                    <a:pt x="418872" y="42291"/>
                  </a:cubicBezTo>
                  <a:cubicBezTo>
                    <a:pt x="417557" y="42034"/>
                    <a:pt x="415909" y="41996"/>
                    <a:pt x="414404" y="42843"/>
                  </a:cubicBezTo>
                  <a:cubicBezTo>
                    <a:pt x="412889" y="43682"/>
                    <a:pt x="411518" y="45415"/>
                    <a:pt x="410327" y="46958"/>
                  </a:cubicBezTo>
                  <a:cubicBezTo>
                    <a:pt x="409137" y="48511"/>
                    <a:pt x="408108" y="49882"/>
                    <a:pt x="406622" y="50644"/>
                  </a:cubicBezTo>
                  <a:cubicBezTo>
                    <a:pt x="405136" y="51406"/>
                    <a:pt x="403164" y="51568"/>
                    <a:pt x="401526" y="52407"/>
                  </a:cubicBezTo>
                  <a:cubicBezTo>
                    <a:pt x="399879" y="53254"/>
                    <a:pt x="398545" y="54778"/>
                    <a:pt x="397383" y="56426"/>
                  </a:cubicBezTo>
                  <a:cubicBezTo>
                    <a:pt x="396230" y="58074"/>
                    <a:pt x="395249" y="59836"/>
                    <a:pt x="393516" y="61408"/>
                  </a:cubicBezTo>
                  <a:cubicBezTo>
                    <a:pt x="391792" y="62979"/>
                    <a:pt x="389325" y="64351"/>
                    <a:pt x="388048" y="65427"/>
                  </a:cubicBezTo>
                  <a:cubicBezTo>
                    <a:pt x="386772" y="66504"/>
                    <a:pt x="386696" y="67294"/>
                    <a:pt x="384886" y="69351"/>
                  </a:cubicBezTo>
                  <a:cubicBezTo>
                    <a:pt x="383086" y="71409"/>
                    <a:pt x="379552" y="74743"/>
                    <a:pt x="376790" y="77772"/>
                  </a:cubicBezTo>
                  <a:cubicBezTo>
                    <a:pt x="374028" y="80791"/>
                    <a:pt x="372027" y="83496"/>
                    <a:pt x="370237" y="86030"/>
                  </a:cubicBezTo>
                  <a:cubicBezTo>
                    <a:pt x="368455" y="88563"/>
                    <a:pt x="366884" y="90907"/>
                    <a:pt x="365665" y="92050"/>
                  </a:cubicBezTo>
                  <a:cubicBezTo>
                    <a:pt x="364445" y="93183"/>
                    <a:pt x="363588" y="93107"/>
                    <a:pt x="361093" y="96879"/>
                  </a:cubicBezTo>
                  <a:cubicBezTo>
                    <a:pt x="358607" y="100641"/>
                    <a:pt x="354482" y="108252"/>
                    <a:pt x="350625" y="115243"/>
                  </a:cubicBezTo>
                  <a:cubicBezTo>
                    <a:pt x="346767" y="122234"/>
                    <a:pt x="343167" y="128597"/>
                    <a:pt x="340814" y="133036"/>
                  </a:cubicBezTo>
                  <a:cubicBezTo>
                    <a:pt x="338461" y="137484"/>
                    <a:pt x="337356" y="140008"/>
                    <a:pt x="336728" y="142294"/>
                  </a:cubicBezTo>
                  <a:cubicBezTo>
                    <a:pt x="336099" y="144580"/>
                    <a:pt x="335937" y="146637"/>
                    <a:pt x="335385" y="148885"/>
                  </a:cubicBezTo>
                  <a:cubicBezTo>
                    <a:pt x="334832" y="151133"/>
                    <a:pt x="333889" y="153581"/>
                    <a:pt x="332822" y="155905"/>
                  </a:cubicBezTo>
                  <a:cubicBezTo>
                    <a:pt x="331755" y="158229"/>
                    <a:pt x="330575" y="160439"/>
                    <a:pt x="329355" y="162573"/>
                  </a:cubicBezTo>
                  <a:cubicBezTo>
                    <a:pt x="328136" y="164706"/>
                    <a:pt x="326869" y="166754"/>
                    <a:pt x="325726" y="168021"/>
                  </a:cubicBezTo>
                  <a:cubicBezTo>
                    <a:pt x="324583" y="169288"/>
                    <a:pt x="323555" y="169754"/>
                    <a:pt x="322336" y="169993"/>
                  </a:cubicBezTo>
                  <a:cubicBezTo>
                    <a:pt x="321116" y="170231"/>
                    <a:pt x="319697" y="170231"/>
                    <a:pt x="318392" y="171298"/>
                  </a:cubicBezTo>
                  <a:cubicBezTo>
                    <a:pt x="317087" y="172364"/>
                    <a:pt x="315906" y="174488"/>
                    <a:pt x="314725" y="176193"/>
                  </a:cubicBezTo>
                  <a:cubicBezTo>
                    <a:pt x="313544" y="177889"/>
                    <a:pt x="312363" y="179146"/>
                    <a:pt x="311134" y="180175"/>
                  </a:cubicBezTo>
                  <a:cubicBezTo>
                    <a:pt x="309915" y="181204"/>
                    <a:pt x="308648" y="181985"/>
                    <a:pt x="307934" y="182937"/>
                  </a:cubicBezTo>
                  <a:cubicBezTo>
                    <a:pt x="307219" y="183880"/>
                    <a:pt x="307067" y="184985"/>
                    <a:pt x="307219" y="185937"/>
                  </a:cubicBezTo>
                  <a:cubicBezTo>
                    <a:pt x="307371" y="186880"/>
                    <a:pt x="307848" y="187671"/>
                    <a:pt x="307810" y="188814"/>
                  </a:cubicBezTo>
                  <a:cubicBezTo>
                    <a:pt x="307772" y="189957"/>
                    <a:pt x="307219" y="191462"/>
                    <a:pt x="306038" y="193119"/>
                  </a:cubicBezTo>
                  <a:cubicBezTo>
                    <a:pt x="304857" y="194777"/>
                    <a:pt x="303038" y="196586"/>
                    <a:pt x="301228" y="197539"/>
                  </a:cubicBezTo>
                  <a:cubicBezTo>
                    <a:pt x="299418" y="198492"/>
                    <a:pt x="297599" y="198568"/>
                    <a:pt x="296294" y="199120"/>
                  </a:cubicBezTo>
                  <a:cubicBezTo>
                    <a:pt x="294989" y="199673"/>
                    <a:pt x="294198" y="200692"/>
                    <a:pt x="293922" y="201720"/>
                  </a:cubicBezTo>
                  <a:cubicBezTo>
                    <a:pt x="293646" y="202749"/>
                    <a:pt x="293884" y="203768"/>
                    <a:pt x="294046" y="204997"/>
                  </a:cubicBezTo>
                  <a:cubicBezTo>
                    <a:pt x="294198" y="206216"/>
                    <a:pt x="294284" y="207635"/>
                    <a:pt x="293922" y="209179"/>
                  </a:cubicBezTo>
                  <a:cubicBezTo>
                    <a:pt x="293570" y="210722"/>
                    <a:pt x="292779" y="212379"/>
                    <a:pt x="292503" y="213836"/>
                  </a:cubicBezTo>
                  <a:cubicBezTo>
                    <a:pt x="292227" y="215294"/>
                    <a:pt x="292465" y="216560"/>
                    <a:pt x="293132" y="217542"/>
                  </a:cubicBezTo>
                  <a:cubicBezTo>
                    <a:pt x="293798" y="218523"/>
                    <a:pt x="294904" y="219237"/>
                    <a:pt x="296046" y="219475"/>
                  </a:cubicBezTo>
                  <a:cubicBezTo>
                    <a:pt x="297189" y="219713"/>
                    <a:pt x="298371" y="219475"/>
                    <a:pt x="299161" y="219475"/>
                  </a:cubicBezTo>
                  <a:cubicBezTo>
                    <a:pt x="299951" y="219475"/>
                    <a:pt x="300342" y="219713"/>
                    <a:pt x="300618" y="220970"/>
                  </a:cubicBezTo>
                  <a:cubicBezTo>
                    <a:pt x="300894" y="222237"/>
                    <a:pt x="301057" y="224523"/>
                    <a:pt x="301647" y="225790"/>
                  </a:cubicBezTo>
                  <a:cubicBezTo>
                    <a:pt x="302237" y="227047"/>
                    <a:pt x="303266" y="227286"/>
                    <a:pt x="303933" y="227400"/>
                  </a:cubicBezTo>
                  <a:cubicBezTo>
                    <a:pt x="304600" y="227514"/>
                    <a:pt x="304914" y="227514"/>
                    <a:pt x="305428" y="227990"/>
                  </a:cubicBezTo>
                  <a:cubicBezTo>
                    <a:pt x="305943" y="228467"/>
                    <a:pt x="306648" y="229410"/>
                    <a:pt x="307362" y="229724"/>
                  </a:cubicBezTo>
                  <a:cubicBezTo>
                    <a:pt x="308077" y="230038"/>
                    <a:pt x="308781" y="229724"/>
                    <a:pt x="309257" y="229410"/>
                  </a:cubicBezTo>
                  <a:cubicBezTo>
                    <a:pt x="309734" y="229095"/>
                    <a:pt x="309972" y="228781"/>
                    <a:pt x="310791" y="228819"/>
                  </a:cubicBezTo>
                  <a:cubicBezTo>
                    <a:pt x="311620" y="228857"/>
                    <a:pt x="313039" y="229248"/>
                    <a:pt x="314230" y="229533"/>
                  </a:cubicBezTo>
                  <a:cubicBezTo>
                    <a:pt x="315411" y="229810"/>
                    <a:pt x="316363" y="229962"/>
                    <a:pt x="317192" y="230010"/>
                  </a:cubicBezTo>
                  <a:cubicBezTo>
                    <a:pt x="318021" y="230048"/>
                    <a:pt x="318725" y="229972"/>
                    <a:pt x="319516" y="230133"/>
                  </a:cubicBezTo>
                  <a:cubicBezTo>
                    <a:pt x="320307" y="230286"/>
                    <a:pt x="321173" y="230686"/>
                    <a:pt x="321964" y="231753"/>
                  </a:cubicBezTo>
                  <a:cubicBezTo>
                    <a:pt x="322755" y="232820"/>
                    <a:pt x="323459" y="234553"/>
                    <a:pt x="323269" y="235896"/>
                  </a:cubicBezTo>
                  <a:cubicBezTo>
                    <a:pt x="323079" y="237239"/>
                    <a:pt x="321964" y="238182"/>
                    <a:pt x="321259" y="239325"/>
                  </a:cubicBezTo>
                  <a:cubicBezTo>
                    <a:pt x="320545" y="240468"/>
                    <a:pt x="320240" y="241811"/>
                    <a:pt x="319487" y="242564"/>
                  </a:cubicBezTo>
                  <a:cubicBezTo>
                    <a:pt x="318735" y="243316"/>
                    <a:pt x="317554" y="243468"/>
                    <a:pt x="316411" y="243554"/>
                  </a:cubicBezTo>
                  <a:cubicBezTo>
                    <a:pt x="315268" y="243630"/>
                    <a:pt x="314163" y="243630"/>
                    <a:pt x="313058" y="244107"/>
                  </a:cubicBezTo>
                  <a:cubicBezTo>
                    <a:pt x="311953" y="244583"/>
                    <a:pt x="310848" y="245526"/>
                    <a:pt x="310458" y="246593"/>
                  </a:cubicBezTo>
                  <a:cubicBezTo>
                    <a:pt x="310067" y="247659"/>
                    <a:pt x="310382" y="248841"/>
                    <a:pt x="311010" y="249669"/>
                  </a:cubicBezTo>
                  <a:cubicBezTo>
                    <a:pt x="311639" y="250498"/>
                    <a:pt x="312591" y="250974"/>
                    <a:pt x="313458" y="251641"/>
                  </a:cubicBezTo>
                  <a:cubicBezTo>
                    <a:pt x="314325" y="252308"/>
                    <a:pt x="315116" y="253175"/>
                    <a:pt x="316459" y="255146"/>
                  </a:cubicBezTo>
                  <a:cubicBezTo>
                    <a:pt x="317802" y="257118"/>
                    <a:pt x="319697" y="260194"/>
                    <a:pt x="321193" y="263319"/>
                  </a:cubicBezTo>
                  <a:cubicBezTo>
                    <a:pt x="322697" y="266433"/>
                    <a:pt x="323792" y="269586"/>
                    <a:pt x="324783" y="273491"/>
                  </a:cubicBezTo>
                  <a:cubicBezTo>
                    <a:pt x="325764" y="277397"/>
                    <a:pt x="326641" y="282054"/>
                    <a:pt x="326993" y="285093"/>
                  </a:cubicBezTo>
                  <a:cubicBezTo>
                    <a:pt x="327346" y="288131"/>
                    <a:pt x="327193" y="289551"/>
                    <a:pt x="326441" y="290617"/>
                  </a:cubicBezTo>
                  <a:cubicBezTo>
                    <a:pt x="325698" y="291684"/>
                    <a:pt x="324355" y="292398"/>
                    <a:pt x="323364" y="293303"/>
                  </a:cubicBezTo>
                  <a:cubicBezTo>
                    <a:pt x="322373" y="294208"/>
                    <a:pt x="321745" y="295313"/>
                    <a:pt x="320450" y="295904"/>
                  </a:cubicBezTo>
                  <a:cubicBezTo>
                    <a:pt x="319144" y="296494"/>
                    <a:pt x="317173" y="296570"/>
                    <a:pt x="315553" y="296770"/>
                  </a:cubicBezTo>
                  <a:cubicBezTo>
                    <a:pt x="313934" y="296970"/>
                    <a:pt x="312677" y="297285"/>
                    <a:pt x="311258" y="298304"/>
                  </a:cubicBezTo>
                  <a:cubicBezTo>
                    <a:pt x="309839" y="299333"/>
                    <a:pt x="308257" y="301066"/>
                    <a:pt x="305733" y="303552"/>
                  </a:cubicBezTo>
                  <a:cubicBezTo>
                    <a:pt x="303209" y="306038"/>
                    <a:pt x="299732" y="309267"/>
                    <a:pt x="296580" y="313020"/>
                  </a:cubicBezTo>
                  <a:cubicBezTo>
                    <a:pt x="293427" y="316773"/>
                    <a:pt x="290579" y="321031"/>
                    <a:pt x="289160" y="323793"/>
                  </a:cubicBezTo>
                  <a:cubicBezTo>
                    <a:pt x="287741" y="326555"/>
                    <a:pt x="287741" y="327812"/>
                    <a:pt x="287350" y="328689"/>
                  </a:cubicBezTo>
                  <a:cubicBezTo>
                    <a:pt x="286960" y="329555"/>
                    <a:pt x="286169" y="330032"/>
                    <a:pt x="284473" y="331413"/>
                  </a:cubicBezTo>
                  <a:cubicBezTo>
                    <a:pt x="282778" y="332794"/>
                    <a:pt x="280168" y="335080"/>
                    <a:pt x="278082" y="336861"/>
                  </a:cubicBezTo>
                  <a:cubicBezTo>
                    <a:pt x="275997" y="338633"/>
                    <a:pt x="274415" y="339900"/>
                    <a:pt x="272796" y="341004"/>
                  </a:cubicBezTo>
                  <a:cubicBezTo>
                    <a:pt x="271176" y="342109"/>
                    <a:pt x="269519" y="343052"/>
                    <a:pt x="267824" y="344005"/>
                  </a:cubicBezTo>
                  <a:cubicBezTo>
                    <a:pt x="266129" y="344957"/>
                    <a:pt x="264385" y="345900"/>
                    <a:pt x="262223" y="346929"/>
                  </a:cubicBezTo>
                  <a:cubicBezTo>
                    <a:pt x="260052" y="347958"/>
                    <a:pt x="257451" y="349063"/>
                    <a:pt x="255756" y="349377"/>
                  </a:cubicBezTo>
                  <a:cubicBezTo>
                    <a:pt x="254060" y="349691"/>
                    <a:pt x="253269" y="349215"/>
                    <a:pt x="251689" y="349139"/>
                  </a:cubicBezTo>
                  <a:cubicBezTo>
                    <a:pt x="250107" y="349063"/>
                    <a:pt x="247745" y="349377"/>
                    <a:pt x="244507" y="350282"/>
                  </a:cubicBezTo>
                  <a:cubicBezTo>
                    <a:pt x="241268" y="351187"/>
                    <a:pt x="237172" y="352692"/>
                    <a:pt x="233819" y="353635"/>
                  </a:cubicBezTo>
                  <a:cubicBezTo>
                    <a:pt x="230467" y="354587"/>
                    <a:pt x="227866" y="354978"/>
                    <a:pt x="225104" y="355806"/>
                  </a:cubicBezTo>
                  <a:cubicBezTo>
                    <a:pt x="222342" y="356635"/>
                    <a:pt x="219427" y="357902"/>
                    <a:pt x="216903" y="359159"/>
                  </a:cubicBezTo>
                  <a:cubicBezTo>
                    <a:pt x="214379" y="360426"/>
                    <a:pt x="212245" y="361683"/>
                    <a:pt x="210035" y="363264"/>
                  </a:cubicBezTo>
                  <a:cubicBezTo>
                    <a:pt x="207826" y="364846"/>
                    <a:pt x="205540" y="366741"/>
                    <a:pt x="203206" y="367170"/>
                  </a:cubicBezTo>
                  <a:cubicBezTo>
                    <a:pt x="200882" y="367608"/>
                    <a:pt x="198511" y="366579"/>
                    <a:pt x="195986" y="365789"/>
                  </a:cubicBezTo>
                  <a:cubicBezTo>
                    <a:pt x="193462" y="364998"/>
                    <a:pt x="190776" y="364446"/>
                    <a:pt x="188728" y="363655"/>
                  </a:cubicBezTo>
                  <a:cubicBezTo>
                    <a:pt x="186671" y="362864"/>
                    <a:pt x="185251" y="361845"/>
                    <a:pt x="183556" y="360817"/>
                  </a:cubicBezTo>
                  <a:cubicBezTo>
                    <a:pt x="181860" y="359788"/>
                    <a:pt x="179889" y="358769"/>
                    <a:pt x="176812" y="358254"/>
                  </a:cubicBezTo>
                  <a:cubicBezTo>
                    <a:pt x="173736" y="357740"/>
                    <a:pt x="169554" y="357740"/>
                    <a:pt x="164982" y="357902"/>
                  </a:cubicBezTo>
                  <a:cubicBezTo>
                    <a:pt x="160401" y="358054"/>
                    <a:pt x="155438" y="358378"/>
                    <a:pt x="151133" y="358931"/>
                  </a:cubicBezTo>
                  <a:cubicBezTo>
                    <a:pt x="146837" y="359483"/>
                    <a:pt x="143208" y="360274"/>
                    <a:pt x="139141" y="361340"/>
                  </a:cubicBezTo>
                  <a:cubicBezTo>
                    <a:pt x="135074" y="362407"/>
                    <a:pt x="130578" y="363750"/>
                    <a:pt x="126320" y="364617"/>
                  </a:cubicBezTo>
                  <a:cubicBezTo>
                    <a:pt x="122063" y="365484"/>
                    <a:pt x="118033" y="365874"/>
                    <a:pt x="114605" y="366436"/>
                  </a:cubicBezTo>
                  <a:cubicBezTo>
                    <a:pt x="111176" y="366989"/>
                    <a:pt x="108328" y="367694"/>
                    <a:pt x="101308" y="370656"/>
                  </a:cubicBezTo>
                  <a:cubicBezTo>
                    <a:pt x="94288" y="373618"/>
                    <a:pt x="83077" y="378819"/>
                    <a:pt x="73295" y="383676"/>
                  </a:cubicBezTo>
                  <a:cubicBezTo>
                    <a:pt x="63512" y="388525"/>
                    <a:pt x="55150" y="393030"/>
                    <a:pt x="50139" y="395830"/>
                  </a:cubicBezTo>
                  <a:cubicBezTo>
                    <a:pt x="45129" y="398631"/>
                    <a:pt x="43472" y="399736"/>
                    <a:pt x="42958" y="400879"/>
                  </a:cubicBezTo>
                  <a:cubicBezTo>
                    <a:pt x="42443" y="402022"/>
                    <a:pt x="43072" y="403203"/>
                    <a:pt x="43825" y="405136"/>
                  </a:cubicBezTo>
                  <a:cubicBezTo>
                    <a:pt x="44577" y="407070"/>
                    <a:pt x="45444" y="409756"/>
                    <a:pt x="46387" y="412042"/>
                  </a:cubicBezTo>
                  <a:cubicBezTo>
                    <a:pt x="47330" y="414328"/>
                    <a:pt x="48358" y="416223"/>
                    <a:pt x="48911" y="417528"/>
                  </a:cubicBezTo>
                  <a:cubicBezTo>
                    <a:pt x="49463" y="418833"/>
                    <a:pt x="49539" y="419538"/>
                    <a:pt x="49263" y="420367"/>
                  </a:cubicBezTo>
                  <a:cubicBezTo>
                    <a:pt x="48987" y="421196"/>
                    <a:pt x="48358" y="422138"/>
                    <a:pt x="48044" y="423596"/>
                  </a:cubicBezTo>
                  <a:cubicBezTo>
                    <a:pt x="47730" y="425053"/>
                    <a:pt x="47730" y="427025"/>
                    <a:pt x="49035" y="428054"/>
                  </a:cubicBezTo>
                  <a:cubicBezTo>
                    <a:pt x="50339" y="429082"/>
                    <a:pt x="52940" y="429158"/>
                    <a:pt x="54359" y="430063"/>
                  </a:cubicBezTo>
                  <a:cubicBezTo>
                    <a:pt x="55778" y="430968"/>
                    <a:pt x="56016" y="432711"/>
                    <a:pt x="56255" y="434407"/>
                  </a:cubicBezTo>
                  <a:cubicBezTo>
                    <a:pt x="56492" y="436102"/>
                    <a:pt x="56731" y="437759"/>
                    <a:pt x="57512" y="438979"/>
                  </a:cubicBezTo>
                  <a:cubicBezTo>
                    <a:pt x="58302" y="440198"/>
                    <a:pt x="59645" y="440989"/>
                    <a:pt x="60865" y="441427"/>
                  </a:cubicBezTo>
                  <a:cubicBezTo>
                    <a:pt x="62084" y="441865"/>
                    <a:pt x="63189" y="441941"/>
                    <a:pt x="64141" y="442141"/>
                  </a:cubicBezTo>
                  <a:cubicBezTo>
                    <a:pt x="65084" y="442341"/>
                    <a:pt x="65874" y="442655"/>
                    <a:pt x="67065" y="443046"/>
                  </a:cubicBezTo>
                  <a:cubicBezTo>
                    <a:pt x="68246" y="443436"/>
                    <a:pt x="69828" y="443913"/>
                    <a:pt x="70875" y="444513"/>
                  </a:cubicBezTo>
                  <a:cubicBezTo>
                    <a:pt x="71923" y="445122"/>
                    <a:pt x="72457" y="445846"/>
                    <a:pt x="72514" y="446942"/>
                  </a:cubicBezTo>
                  <a:cubicBezTo>
                    <a:pt x="72580" y="448027"/>
                    <a:pt x="72171" y="449475"/>
                    <a:pt x="72437" y="451256"/>
                  </a:cubicBezTo>
                  <a:cubicBezTo>
                    <a:pt x="72704" y="453038"/>
                    <a:pt x="73657" y="455162"/>
                    <a:pt x="74580" y="456105"/>
                  </a:cubicBezTo>
                  <a:cubicBezTo>
                    <a:pt x="75505" y="457057"/>
                    <a:pt x="76409" y="456829"/>
                    <a:pt x="76885" y="457371"/>
                  </a:cubicBezTo>
                  <a:cubicBezTo>
                    <a:pt x="77362" y="457914"/>
                    <a:pt x="77410" y="459219"/>
                    <a:pt x="77791" y="460486"/>
                  </a:cubicBezTo>
                  <a:cubicBezTo>
                    <a:pt x="78171" y="461753"/>
                    <a:pt x="78895" y="462963"/>
                    <a:pt x="79124" y="464115"/>
                  </a:cubicBezTo>
                  <a:cubicBezTo>
                    <a:pt x="79353" y="465268"/>
                    <a:pt x="79077" y="466344"/>
                    <a:pt x="78152" y="467839"/>
                  </a:cubicBezTo>
                  <a:cubicBezTo>
                    <a:pt x="77228" y="469325"/>
                    <a:pt x="75647" y="471221"/>
                    <a:pt x="74343" y="472526"/>
                  </a:cubicBezTo>
                  <a:cubicBezTo>
                    <a:pt x="73037" y="473831"/>
                    <a:pt x="71999" y="474554"/>
                    <a:pt x="70799" y="475640"/>
                  </a:cubicBezTo>
                  <a:cubicBezTo>
                    <a:pt x="69599" y="476726"/>
                    <a:pt x="68246" y="478165"/>
                    <a:pt x="67056" y="479089"/>
                  </a:cubicBezTo>
                  <a:cubicBezTo>
                    <a:pt x="65865" y="480012"/>
                    <a:pt x="64827" y="480422"/>
                    <a:pt x="63894" y="481213"/>
                  </a:cubicBezTo>
                  <a:cubicBezTo>
                    <a:pt x="62969" y="482003"/>
                    <a:pt x="62160" y="483175"/>
                    <a:pt x="61846" y="484575"/>
                  </a:cubicBezTo>
                  <a:cubicBezTo>
                    <a:pt x="61531" y="485975"/>
                    <a:pt x="61713" y="487604"/>
                    <a:pt x="61798" y="488842"/>
                  </a:cubicBezTo>
                  <a:cubicBezTo>
                    <a:pt x="61893" y="490080"/>
                    <a:pt x="61893" y="490937"/>
                    <a:pt x="61207" y="492090"/>
                  </a:cubicBezTo>
                  <a:cubicBezTo>
                    <a:pt x="60531" y="493243"/>
                    <a:pt x="59179" y="494681"/>
                    <a:pt x="58207" y="496424"/>
                  </a:cubicBezTo>
                  <a:cubicBezTo>
                    <a:pt x="57235" y="498167"/>
                    <a:pt x="56655" y="500196"/>
                    <a:pt x="56016" y="501767"/>
                  </a:cubicBezTo>
                  <a:cubicBezTo>
                    <a:pt x="55388" y="503349"/>
                    <a:pt x="54702" y="504473"/>
                    <a:pt x="52607" y="506435"/>
                  </a:cubicBezTo>
                  <a:cubicBezTo>
                    <a:pt x="50511" y="508397"/>
                    <a:pt x="46987" y="511188"/>
                    <a:pt x="44558" y="513359"/>
                  </a:cubicBezTo>
                  <a:cubicBezTo>
                    <a:pt x="42120" y="515522"/>
                    <a:pt x="40767" y="517065"/>
                    <a:pt x="39367" y="517760"/>
                  </a:cubicBezTo>
                  <a:cubicBezTo>
                    <a:pt x="37966" y="518455"/>
                    <a:pt x="36528" y="518322"/>
                    <a:pt x="34928" y="520265"/>
                  </a:cubicBezTo>
                  <a:cubicBezTo>
                    <a:pt x="33328" y="522208"/>
                    <a:pt x="31566" y="526218"/>
                    <a:pt x="28384" y="530914"/>
                  </a:cubicBezTo>
                  <a:cubicBezTo>
                    <a:pt x="25203" y="535610"/>
                    <a:pt x="20602" y="540972"/>
                    <a:pt x="16116" y="545687"/>
                  </a:cubicBezTo>
                  <a:cubicBezTo>
                    <a:pt x="11630" y="550402"/>
                    <a:pt x="7248" y="554460"/>
                    <a:pt x="2743" y="558203"/>
                  </a:cubicBezTo>
                  <a:cubicBezTo>
                    <a:pt x="1828" y="558956"/>
                    <a:pt x="914" y="559699"/>
                    <a:pt x="0" y="560432"/>
                  </a:cubicBezTo>
                  <a:cubicBezTo>
                    <a:pt x="3143" y="573176"/>
                    <a:pt x="5991" y="584616"/>
                    <a:pt x="7725" y="591122"/>
                  </a:cubicBezTo>
                  <a:cubicBezTo>
                    <a:pt x="10068" y="599961"/>
                    <a:pt x="10353" y="599685"/>
                    <a:pt x="11039" y="599485"/>
                  </a:cubicBezTo>
                  <a:cubicBezTo>
                    <a:pt x="11725" y="599275"/>
                    <a:pt x="12839" y="599132"/>
                    <a:pt x="90344" y="580492"/>
                  </a:cubicBezTo>
                  <a:cubicBezTo>
                    <a:pt x="167850" y="561842"/>
                    <a:pt x="321754" y="524675"/>
                    <a:pt x="399126" y="506035"/>
                  </a:cubicBezTo>
                  <a:cubicBezTo>
                    <a:pt x="476498" y="487394"/>
                    <a:pt x="477326" y="487280"/>
                    <a:pt x="477926" y="487556"/>
                  </a:cubicBezTo>
                  <a:cubicBezTo>
                    <a:pt x="478527" y="487832"/>
                    <a:pt x="478888" y="488509"/>
                    <a:pt x="479698" y="489318"/>
                  </a:cubicBezTo>
                  <a:cubicBezTo>
                    <a:pt x="480498" y="490118"/>
                    <a:pt x="481746" y="491061"/>
                    <a:pt x="483127" y="491680"/>
                  </a:cubicBezTo>
                  <a:cubicBezTo>
                    <a:pt x="484508" y="492300"/>
                    <a:pt x="486013" y="492614"/>
                    <a:pt x="487156" y="493709"/>
                  </a:cubicBezTo>
                  <a:cubicBezTo>
                    <a:pt x="488299" y="494805"/>
                    <a:pt x="489080" y="496672"/>
                    <a:pt x="489938" y="498405"/>
                  </a:cubicBezTo>
                  <a:cubicBezTo>
                    <a:pt x="490794" y="500148"/>
                    <a:pt x="491728" y="501758"/>
                    <a:pt x="492661" y="502377"/>
                  </a:cubicBezTo>
                  <a:cubicBezTo>
                    <a:pt x="493595" y="503006"/>
                    <a:pt x="494529" y="502644"/>
                    <a:pt x="495595" y="502253"/>
                  </a:cubicBezTo>
                  <a:cubicBezTo>
                    <a:pt x="496662" y="501863"/>
                    <a:pt x="497853" y="501444"/>
                    <a:pt x="498996" y="501472"/>
                  </a:cubicBezTo>
                  <a:cubicBezTo>
                    <a:pt x="500139" y="501501"/>
                    <a:pt x="501225" y="501967"/>
                    <a:pt x="502472" y="502272"/>
                  </a:cubicBezTo>
                  <a:cubicBezTo>
                    <a:pt x="503720" y="502587"/>
                    <a:pt x="505120" y="502739"/>
                    <a:pt x="506425" y="503187"/>
                  </a:cubicBezTo>
                  <a:cubicBezTo>
                    <a:pt x="507720" y="503625"/>
                    <a:pt x="508921" y="504358"/>
                    <a:pt x="510378" y="504825"/>
                  </a:cubicBezTo>
                  <a:cubicBezTo>
                    <a:pt x="511835" y="505292"/>
                    <a:pt x="513549" y="505501"/>
                    <a:pt x="514245" y="506120"/>
                  </a:cubicBezTo>
                  <a:cubicBezTo>
                    <a:pt x="514941" y="506749"/>
                    <a:pt x="514635" y="507778"/>
                    <a:pt x="514140" y="509054"/>
                  </a:cubicBezTo>
                  <a:cubicBezTo>
                    <a:pt x="513645" y="510321"/>
                    <a:pt x="512969" y="511835"/>
                    <a:pt x="513597" y="512693"/>
                  </a:cubicBezTo>
                  <a:cubicBezTo>
                    <a:pt x="514216" y="513550"/>
                    <a:pt x="516141" y="513759"/>
                    <a:pt x="517388" y="514693"/>
                  </a:cubicBezTo>
                  <a:cubicBezTo>
                    <a:pt x="518636" y="515626"/>
                    <a:pt x="519208" y="517284"/>
                    <a:pt x="519313" y="518512"/>
                  </a:cubicBezTo>
                  <a:cubicBezTo>
                    <a:pt x="519417" y="519732"/>
                    <a:pt x="519055" y="520513"/>
                    <a:pt x="519550" y="521627"/>
                  </a:cubicBezTo>
                  <a:cubicBezTo>
                    <a:pt x="520046" y="522742"/>
                    <a:pt x="521398" y="524199"/>
                    <a:pt x="522332" y="525656"/>
                  </a:cubicBezTo>
                  <a:cubicBezTo>
                    <a:pt x="523265" y="527113"/>
                    <a:pt x="523789" y="528561"/>
                    <a:pt x="523999" y="529923"/>
                  </a:cubicBezTo>
                  <a:cubicBezTo>
                    <a:pt x="524199" y="531276"/>
                    <a:pt x="524103" y="532514"/>
                    <a:pt x="523894" y="533667"/>
                  </a:cubicBezTo>
                  <a:cubicBezTo>
                    <a:pt x="523684" y="534810"/>
                    <a:pt x="523370" y="535848"/>
                    <a:pt x="524027" y="536838"/>
                  </a:cubicBezTo>
                  <a:cubicBezTo>
                    <a:pt x="524675" y="537829"/>
                    <a:pt x="526285" y="538763"/>
                    <a:pt x="527456" y="539648"/>
                  </a:cubicBezTo>
                  <a:cubicBezTo>
                    <a:pt x="528628" y="540534"/>
                    <a:pt x="529352" y="541363"/>
                    <a:pt x="529923" y="542401"/>
                  </a:cubicBezTo>
                  <a:cubicBezTo>
                    <a:pt x="530495" y="543439"/>
                    <a:pt x="530904" y="544687"/>
                    <a:pt x="531819" y="545706"/>
                  </a:cubicBezTo>
                  <a:cubicBezTo>
                    <a:pt x="532733" y="546716"/>
                    <a:pt x="534133" y="547497"/>
                    <a:pt x="534858" y="548354"/>
                  </a:cubicBezTo>
                  <a:cubicBezTo>
                    <a:pt x="535581" y="549212"/>
                    <a:pt x="535638" y="550145"/>
                    <a:pt x="536391" y="550516"/>
                  </a:cubicBezTo>
                  <a:cubicBezTo>
                    <a:pt x="537143" y="550878"/>
                    <a:pt x="538600" y="550669"/>
                    <a:pt x="540029" y="550440"/>
                  </a:cubicBezTo>
                  <a:cubicBezTo>
                    <a:pt x="541458" y="550202"/>
                    <a:pt x="542858" y="549945"/>
                    <a:pt x="544287" y="550516"/>
                  </a:cubicBezTo>
                  <a:cubicBezTo>
                    <a:pt x="545716" y="551088"/>
                    <a:pt x="547164" y="552488"/>
                    <a:pt x="548154" y="552879"/>
                  </a:cubicBezTo>
                  <a:cubicBezTo>
                    <a:pt x="549145" y="553269"/>
                    <a:pt x="549659" y="552641"/>
                    <a:pt x="550783" y="552459"/>
                  </a:cubicBezTo>
                  <a:cubicBezTo>
                    <a:pt x="551897" y="552279"/>
                    <a:pt x="553612" y="552536"/>
                    <a:pt x="555069" y="552822"/>
                  </a:cubicBezTo>
                  <a:cubicBezTo>
                    <a:pt x="556527" y="553107"/>
                    <a:pt x="557717" y="553421"/>
                    <a:pt x="558917" y="553241"/>
                  </a:cubicBezTo>
                  <a:cubicBezTo>
                    <a:pt x="560118" y="553060"/>
                    <a:pt x="561308" y="552383"/>
                    <a:pt x="562213" y="551964"/>
                  </a:cubicBezTo>
                  <a:cubicBezTo>
                    <a:pt x="563118" y="551545"/>
                    <a:pt x="563746" y="551393"/>
                    <a:pt x="564366" y="552145"/>
                  </a:cubicBezTo>
                  <a:cubicBezTo>
                    <a:pt x="564985" y="552898"/>
                    <a:pt x="565613" y="554555"/>
                    <a:pt x="566757" y="555708"/>
                  </a:cubicBezTo>
                  <a:cubicBezTo>
                    <a:pt x="567900" y="556850"/>
                    <a:pt x="569557" y="557470"/>
                    <a:pt x="570757" y="558203"/>
                  </a:cubicBezTo>
                  <a:cubicBezTo>
                    <a:pt x="571948" y="558927"/>
                    <a:pt x="572681" y="559756"/>
                    <a:pt x="573176" y="560622"/>
                  </a:cubicBezTo>
                  <a:cubicBezTo>
                    <a:pt x="573338" y="560908"/>
                    <a:pt x="573481" y="561194"/>
                    <a:pt x="573662" y="561480"/>
                  </a:cubicBezTo>
                  <a:cubicBezTo>
                    <a:pt x="573586" y="561527"/>
                    <a:pt x="573510" y="561575"/>
                    <a:pt x="573434" y="561623"/>
                  </a:cubicBezTo>
                  <a:cubicBezTo>
                    <a:pt x="604999" y="571167"/>
                    <a:pt x="635689" y="580454"/>
                    <a:pt x="651520" y="585235"/>
                  </a:cubicBezTo>
                  <a:cubicBezTo>
                    <a:pt x="668331" y="590312"/>
                    <a:pt x="668360" y="590312"/>
                    <a:pt x="668702" y="591579"/>
                  </a:cubicBezTo>
                  <a:cubicBezTo>
                    <a:pt x="669045" y="592846"/>
                    <a:pt x="669693" y="595370"/>
                    <a:pt x="670055" y="598008"/>
                  </a:cubicBezTo>
                  <a:cubicBezTo>
                    <a:pt x="670417" y="600637"/>
                    <a:pt x="670484" y="603371"/>
                    <a:pt x="669903" y="607838"/>
                  </a:cubicBezTo>
                  <a:cubicBezTo>
                    <a:pt x="669321" y="612305"/>
                    <a:pt x="668084" y="618496"/>
                    <a:pt x="667388" y="623402"/>
                  </a:cubicBezTo>
                  <a:cubicBezTo>
                    <a:pt x="666683" y="628307"/>
                    <a:pt x="666512" y="631936"/>
                    <a:pt x="666512" y="634908"/>
                  </a:cubicBezTo>
                  <a:cubicBezTo>
                    <a:pt x="666512" y="636765"/>
                    <a:pt x="666579" y="638366"/>
                    <a:pt x="666712" y="639794"/>
                  </a:cubicBezTo>
                  <a:cubicBezTo>
                    <a:pt x="666979" y="639594"/>
                    <a:pt x="667255" y="639347"/>
                    <a:pt x="667531" y="639051"/>
                  </a:cubicBezTo>
                  <a:cubicBezTo>
                    <a:pt x="668350" y="638175"/>
                    <a:pt x="669207" y="636803"/>
                    <a:pt x="670074" y="635394"/>
                  </a:cubicBezTo>
                  <a:cubicBezTo>
                    <a:pt x="670941" y="633984"/>
                    <a:pt x="671798" y="632517"/>
                    <a:pt x="672351" y="631079"/>
                  </a:cubicBezTo>
                  <a:cubicBezTo>
                    <a:pt x="672903" y="629631"/>
                    <a:pt x="673141" y="628202"/>
                    <a:pt x="673284" y="626669"/>
                  </a:cubicBezTo>
                  <a:cubicBezTo>
                    <a:pt x="673436" y="625135"/>
                    <a:pt x="673494" y="623497"/>
                    <a:pt x="674027" y="622363"/>
                  </a:cubicBezTo>
                  <a:cubicBezTo>
                    <a:pt x="674561" y="621230"/>
                    <a:pt x="675580" y="620601"/>
                    <a:pt x="676884" y="619525"/>
                  </a:cubicBezTo>
                  <a:cubicBezTo>
                    <a:pt x="678189" y="618439"/>
                    <a:pt x="679799" y="616887"/>
                    <a:pt x="680990" y="615658"/>
                  </a:cubicBezTo>
                  <a:cubicBezTo>
                    <a:pt x="682171" y="614420"/>
                    <a:pt x="682933" y="613505"/>
                    <a:pt x="683628" y="612734"/>
                  </a:cubicBezTo>
                  <a:cubicBezTo>
                    <a:pt x="683904" y="612057"/>
                    <a:pt x="684457" y="611114"/>
                    <a:pt x="684923" y="610114"/>
                  </a:cubicBezTo>
                  <a:cubicBezTo>
                    <a:pt x="685609" y="608647"/>
                    <a:pt x="686114" y="607047"/>
                    <a:pt x="686372" y="605304"/>
                  </a:cubicBezTo>
                  <a:cubicBezTo>
                    <a:pt x="686628" y="603561"/>
                    <a:pt x="686628" y="601694"/>
                    <a:pt x="686952" y="600104"/>
                  </a:cubicBezTo>
                  <a:cubicBezTo>
                    <a:pt x="687276" y="598522"/>
                    <a:pt x="687924" y="597227"/>
                    <a:pt x="688943" y="595855"/>
                  </a:cubicBezTo>
                  <a:cubicBezTo>
                    <a:pt x="689963" y="594493"/>
                    <a:pt x="691362" y="593065"/>
                    <a:pt x="692458" y="591664"/>
                  </a:cubicBezTo>
                  <a:cubicBezTo>
                    <a:pt x="693553" y="590274"/>
                    <a:pt x="694334" y="588902"/>
                    <a:pt x="694725" y="587388"/>
                  </a:cubicBezTo>
                  <a:cubicBezTo>
                    <a:pt x="695115" y="585873"/>
                    <a:pt x="695115" y="584197"/>
                    <a:pt x="695325" y="582940"/>
                  </a:cubicBezTo>
                  <a:cubicBezTo>
                    <a:pt x="695420" y="582378"/>
                    <a:pt x="695554" y="581892"/>
                    <a:pt x="695725" y="581463"/>
                  </a:cubicBezTo>
                  <a:cubicBezTo>
                    <a:pt x="691782" y="577301"/>
                    <a:pt x="688134" y="573443"/>
                    <a:pt x="686133" y="571329"/>
                  </a:cubicBezTo>
                  <a:cubicBezTo>
                    <a:pt x="683704" y="568766"/>
                    <a:pt x="683704" y="568766"/>
                    <a:pt x="687352" y="564994"/>
                  </a:cubicBezTo>
                  <a:cubicBezTo>
                    <a:pt x="691000" y="561222"/>
                    <a:pt x="698297" y="553688"/>
                    <a:pt x="701945" y="549897"/>
                  </a:cubicBezTo>
                  <a:cubicBezTo>
                    <a:pt x="705593" y="546106"/>
                    <a:pt x="705593" y="546068"/>
                    <a:pt x="703764" y="544239"/>
                  </a:cubicBezTo>
                  <a:cubicBezTo>
                    <a:pt x="701926" y="542401"/>
                    <a:pt x="698259" y="538772"/>
                    <a:pt x="696430" y="536962"/>
                  </a:cubicBezTo>
                  <a:cubicBezTo>
                    <a:pt x="694591" y="535143"/>
                    <a:pt x="694591" y="535143"/>
                    <a:pt x="692820" y="527075"/>
                  </a:cubicBezTo>
                  <a:cubicBezTo>
                    <a:pt x="690991" y="518913"/>
                    <a:pt x="687448" y="502777"/>
                    <a:pt x="683419" y="484556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BD02BA05-74DE-88F3-676E-8B48813D2F2B}"/>
                </a:ext>
              </a:extLst>
            </p:cNvPr>
            <p:cNvSpPr/>
            <p:nvPr/>
          </p:nvSpPr>
          <p:spPr>
            <a:xfrm>
              <a:off x="6697112" y="1974358"/>
              <a:ext cx="223781" cy="419000"/>
            </a:xfrm>
            <a:custGeom>
              <a:avLst/>
              <a:gdLst>
                <a:gd name="connsiteX0" fmla="*/ 169364 w 199553"/>
                <a:gd name="connsiteY0" fmla="*/ 324831 h 373637"/>
                <a:gd name="connsiteX1" fmla="*/ 170574 w 199553"/>
                <a:gd name="connsiteY1" fmla="*/ 320478 h 373637"/>
                <a:gd name="connsiteX2" fmla="*/ 174270 w 199553"/>
                <a:gd name="connsiteY2" fmla="*/ 316954 h 373637"/>
                <a:gd name="connsiteX3" fmla="*/ 176346 w 199553"/>
                <a:gd name="connsiteY3" fmla="*/ 313258 h 373637"/>
                <a:gd name="connsiteX4" fmla="*/ 175726 w 199553"/>
                <a:gd name="connsiteY4" fmla="*/ 310944 h 373637"/>
                <a:gd name="connsiteX5" fmla="*/ 173793 w 199553"/>
                <a:gd name="connsiteY5" fmla="*/ 307315 h 373637"/>
                <a:gd name="connsiteX6" fmla="*/ 174307 w 199553"/>
                <a:gd name="connsiteY6" fmla="*/ 300371 h 373637"/>
                <a:gd name="connsiteX7" fmla="*/ 172241 w 199553"/>
                <a:gd name="connsiteY7" fmla="*/ 294980 h 373637"/>
                <a:gd name="connsiteX8" fmla="*/ 168888 w 199553"/>
                <a:gd name="connsiteY8" fmla="*/ 289312 h 373637"/>
                <a:gd name="connsiteX9" fmla="*/ 167097 w 199553"/>
                <a:gd name="connsiteY9" fmla="*/ 280845 h 373637"/>
                <a:gd name="connsiteX10" fmla="*/ 166992 w 199553"/>
                <a:gd name="connsiteY10" fmla="*/ 274282 h 373637"/>
                <a:gd name="connsiteX11" fmla="*/ 167754 w 199553"/>
                <a:gd name="connsiteY11" fmla="*/ 267367 h 373637"/>
                <a:gd name="connsiteX12" fmla="*/ 166230 w 199553"/>
                <a:gd name="connsiteY12" fmla="*/ 262042 h 373637"/>
                <a:gd name="connsiteX13" fmla="*/ 165125 w 199553"/>
                <a:gd name="connsiteY13" fmla="*/ 259175 h 373637"/>
                <a:gd name="connsiteX14" fmla="*/ 163087 w 199553"/>
                <a:gd name="connsiteY14" fmla="*/ 255299 h 373637"/>
                <a:gd name="connsiteX15" fmla="*/ 162010 w 199553"/>
                <a:gd name="connsiteY15" fmla="*/ 243621 h 373637"/>
                <a:gd name="connsiteX16" fmla="*/ 158762 w 199553"/>
                <a:gd name="connsiteY16" fmla="*/ 238125 h 373637"/>
                <a:gd name="connsiteX17" fmla="*/ 157829 w 199553"/>
                <a:gd name="connsiteY17" fmla="*/ 235087 h 373637"/>
                <a:gd name="connsiteX18" fmla="*/ 157658 w 199553"/>
                <a:gd name="connsiteY18" fmla="*/ 230867 h 373637"/>
                <a:gd name="connsiteX19" fmla="*/ 159010 w 199553"/>
                <a:gd name="connsiteY19" fmla="*/ 227133 h 373637"/>
                <a:gd name="connsiteX20" fmla="*/ 161011 w 199553"/>
                <a:gd name="connsiteY20" fmla="*/ 223818 h 373637"/>
                <a:gd name="connsiteX21" fmla="*/ 161115 w 199553"/>
                <a:gd name="connsiteY21" fmla="*/ 218913 h 373637"/>
                <a:gd name="connsiteX22" fmla="*/ 161982 w 199553"/>
                <a:gd name="connsiteY22" fmla="*/ 213693 h 373637"/>
                <a:gd name="connsiteX23" fmla="*/ 161601 w 199553"/>
                <a:gd name="connsiteY23" fmla="*/ 208893 h 373637"/>
                <a:gd name="connsiteX24" fmla="*/ 162773 w 199553"/>
                <a:gd name="connsiteY24" fmla="*/ 205016 h 373637"/>
                <a:gd name="connsiteX25" fmla="*/ 166268 w 199553"/>
                <a:gd name="connsiteY25" fmla="*/ 199320 h 373637"/>
                <a:gd name="connsiteX26" fmla="*/ 167374 w 199553"/>
                <a:gd name="connsiteY26" fmla="*/ 193691 h 373637"/>
                <a:gd name="connsiteX27" fmla="*/ 167583 w 199553"/>
                <a:gd name="connsiteY27" fmla="*/ 188195 h 373637"/>
                <a:gd name="connsiteX28" fmla="*/ 166573 w 199553"/>
                <a:gd name="connsiteY28" fmla="*/ 181566 h 373637"/>
                <a:gd name="connsiteX29" fmla="*/ 168164 w 199553"/>
                <a:gd name="connsiteY29" fmla="*/ 176308 h 373637"/>
                <a:gd name="connsiteX30" fmla="*/ 170345 w 199553"/>
                <a:gd name="connsiteY30" fmla="*/ 172060 h 373637"/>
                <a:gd name="connsiteX31" fmla="*/ 170755 w 199553"/>
                <a:gd name="connsiteY31" fmla="*/ 168088 h 373637"/>
                <a:gd name="connsiteX32" fmla="*/ 170164 w 199553"/>
                <a:gd name="connsiteY32" fmla="*/ 164487 h 373637"/>
                <a:gd name="connsiteX33" fmla="*/ 168335 w 199553"/>
                <a:gd name="connsiteY33" fmla="*/ 161411 h 373637"/>
                <a:gd name="connsiteX34" fmla="*/ 168678 w 199553"/>
                <a:gd name="connsiteY34" fmla="*/ 155467 h 373637"/>
                <a:gd name="connsiteX35" fmla="*/ 171717 w 199553"/>
                <a:gd name="connsiteY35" fmla="*/ 149695 h 373637"/>
                <a:gd name="connsiteX36" fmla="*/ 171478 w 199553"/>
                <a:gd name="connsiteY36" fmla="*/ 144999 h 373637"/>
                <a:gd name="connsiteX37" fmla="*/ 169440 w 199553"/>
                <a:gd name="connsiteY37" fmla="*/ 141961 h 373637"/>
                <a:gd name="connsiteX38" fmla="*/ 168402 w 199553"/>
                <a:gd name="connsiteY38" fmla="*/ 137189 h 373637"/>
                <a:gd name="connsiteX39" fmla="*/ 165468 w 199553"/>
                <a:gd name="connsiteY39" fmla="*/ 132416 h 373637"/>
                <a:gd name="connsiteX40" fmla="*/ 163392 w 199553"/>
                <a:gd name="connsiteY40" fmla="*/ 127130 h 373637"/>
                <a:gd name="connsiteX41" fmla="*/ 160906 w 199553"/>
                <a:gd name="connsiteY41" fmla="*/ 122292 h 373637"/>
                <a:gd name="connsiteX42" fmla="*/ 160487 w 199553"/>
                <a:gd name="connsiteY42" fmla="*/ 118977 h 373637"/>
                <a:gd name="connsiteX43" fmla="*/ 162601 w 199553"/>
                <a:gd name="connsiteY43" fmla="*/ 117148 h 373637"/>
                <a:gd name="connsiteX44" fmla="*/ 165364 w 199553"/>
                <a:gd name="connsiteY44" fmla="*/ 113586 h 373637"/>
                <a:gd name="connsiteX45" fmla="*/ 167544 w 199553"/>
                <a:gd name="connsiteY45" fmla="*/ 110090 h 373637"/>
                <a:gd name="connsiteX46" fmla="*/ 170450 w 199553"/>
                <a:gd name="connsiteY46" fmla="*/ 108395 h 373637"/>
                <a:gd name="connsiteX47" fmla="*/ 173660 w 199553"/>
                <a:gd name="connsiteY47" fmla="*/ 106842 h 373637"/>
                <a:gd name="connsiteX48" fmla="*/ 178670 w 199553"/>
                <a:gd name="connsiteY48" fmla="*/ 105566 h 373637"/>
                <a:gd name="connsiteX49" fmla="*/ 182023 w 199553"/>
                <a:gd name="connsiteY49" fmla="*/ 100965 h 373637"/>
                <a:gd name="connsiteX50" fmla="*/ 183613 w 199553"/>
                <a:gd name="connsiteY50" fmla="*/ 96021 h 373637"/>
                <a:gd name="connsiteX51" fmla="*/ 188423 w 199553"/>
                <a:gd name="connsiteY51" fmla="*/ 92050 h 373637"/>
                <a:gd name="connsiteX52" fmla="*/ 192700 w 199553"/>
                <a:gd name="connsiteY52" fmla="*/ 86868 h 373637"/>
                <a:gd name="connsiteX53" fmla="*/ 194843 w 199553"/>
                <a:gd name="connsiteY53" fmla="*/ 81267 h 373637"/>
                <a:gd name="connsiteX54" fmla="*/ 198511 w 199553"/>
                <a:gd name="connsiteY54" fmla="*/ 77191 h 373637"/>
                <a:gd name="connsiteX55" fmla="*/ 198368 w 199553"/>
                <a:gd name="connsiteY55" fmla="*/ 72561 h 373637"/>
                <a:gd name="connsiteX56" fmla="*/ 197329 w 199553"/>
                <a:gd name="connsiteY56" fmla="*/ 67999 h 373637"/>
                <a:gd name="connsiteX57" fmla="*/ 199367 w 199553"/>
                <a:gd name="connsiteY57" fmla="*/ 63579 h 373637"/>
                <a:gd name="connsiteX58" fmla="*/ 198748 w 199553"/>
                <a:gd name="connsiteY58" fmla="*/ 58569 h 373637"/>
                <a:gd name="connsiteX59" fmla="*/ 196225 w 199553"/>
                <a:gd name="connsiteY59" fmla="*/ 54350 h 373637"/>
                <a:gd name="connsiteX60" fmla="*/ 192729 w 199553"/>
                <a:gd name="connsiteY60" fmla="*/ 51235 h 373637"/>
                <a:gd name="connsiteX61" fmla="*/ 187928 w 199553"/>
                <a:gd name="connsiteY61" fmla="*/ 46844 h 373637"/>
                <a:gd name="connsiteX62" fmla="*/ 185785 w 199553"/>
                <a:gd name="connsiteY62" fmla="*/ 40834 h 373637"/>
                <a:gd name="connsiteX63" fmla="*/ 187243 w 199553"/>
                <a:gd name="connsiteY63" fmla="*/ 34338 h 373637"/>
                <a:gd name="connsiteX64" fmla="*/ 187547 w 199553"/>
                <a:gd name="connsiteY64" fmla="*/ 26460 h 373637"/>
                <a:gd name="connsiteX65" fmla="*/ 188414 w 199553"/>
                <a:gd name="connsiteY65" fmla="*/ 19726 h 373637"/>
                <a:gd name="connsiteX66" fmla="*/ 190348 w 199553"/>
                <a:gd name="connsiteY66" fmla="*/ 16164 h 373637"/>
                <a:gd name="connsiteX67" fmla="*/ 189690 w 199553"/>
                <a:gd name="connsiteY67" fmla="*/ 13535 h 373637"/>
                <a:gd name="connsiteX68" fmla="*/ 188271 w 199553"/>
                <a:gd name="connsiteY68" fmla="*/ 10668 h 373637"/>
                <a:gd name="connsiteX69" fmla="*/ 186300 w 199553"/>
                <a:gd name="connsiteY69" fmla="*/ 7563 h 373637"/>
                <a:gd name="connsiteX70" fmla="*/ 184156 w 199553"/>
                <a:gd name="connsiteY70" fmla="*/ 4115 h 373637"/>
                <a:gd name="connsiteX71" fmla="*/ 182223 w 199553"/>
                <a:gd name="connsiteY71" fmla="*/ 0 h 373637"/>
                <a:gd name="connsiteX72" fmla="*/ 177327 w 199553"/>
                <a:gd name="connsiteY72" fmla="*/ 533 h 373637"/>
                <a:gd name="connsiteX73" fmla="*/ 172917 w 199553"/>
                <a:gd name="connsiteY73" fmla="*/ 1934 h 373637"/>
                <a:gd name="connsiteX74" fmla="*/ 149485 w 199553"/>
                <a:gd name="connsiteY74" fmla="*/ 8906 h 373637"/>
                <a:gd name="connsiteX75" fmla="*/ 76467 w 199553"/>
                <a:gd name="connsiteY75" fmla="*/ 29423 h 373637"/>
                <a:gd name="connsiteX76" fmla="*/ 11744 w 199553"/>
                <a:gd name="connsiteY76" fmla="*/ 48749 h 373637"/>
                <a:gd name="connsiteX77" fmla="*/ 0 w 199553"/>
                <a:gd name="connsiteY77" fmla="*/ 52388 h 373637"/>
                <a:gd name="connsiteX78" fmla="*/ 991 w 199553"/>
                <a:gd name="connsiteY78" fmla="*/ 56988 h 373637"/>
                <a:gd name="connsiteX79" fmla="*/ 2705 w 199553"/>
                <a:gd name="connsiteY79" fmla="*/ 60598 h 373637"/>
                <a:gd name="connsiteX80" fmla="*/ 5505 w 199553"/>
                <a:gd name="connsiteY80" fmla="*/ 63579 h 373637"/>
                <a:gd name="connsiteX81" fmla="*/ 5543 w 199553"/>
                <a:gd name="connsiteY81" fmla="*/ 69275 h 373637"/>
                <a:gd name="connsiteX82" fmla="*/ 4276 w 199553"/>
                <a:gd name="connsiteY82" fmla="*/ 74485 h 373637"/>
                <a:gd name="connsiteX83" fmla="*/ 5248 w 199553"/>
                <a:gd name="connsiteY83" fmla="*/ 79400 h 373637"/>
                <a:gd name="connsiteX84" fmla="*/ 9468 w 199553"/>
                <a:gd name="connsiteY84" fmla="*/ 82848 h 373637"/>
                <a:gd name="connsiteX85" fmla="*/ 11049 w 199553"/>
                <a:gd name="connsiteY85" fmla="*/ 86477 h 373637"/>
                <a:gd name="connsiteX86" fmla="*/ 9573 w 199553"/>
                <a:gd name="connsiteY86" fmla="*/ 91116 h 373637"/>
                <a:gd name="connsiteX87" fmla="*/ 10516 w 199553"/>
                <a:gd name="connsiteY87" fmla="*/ 95650 h 373637"/>
                <a:gd name="connsiteX88" fmla="*/ 12649 w 199553"/>
                <a:gd name="connsiteY88" fmla="*/ 101394 h 373637"/>
                <a:gd name="connsiteX89" fmla="*/ 12173 w 199553"/>
                <a:gd name="connsiteY89" fmla="*/ 107918 h 373637"/>
                <a:gd name="connsiteX90" fmla="*/ 14183 w 199553"/>
                <a:gd name="connsiteY90" fmla="*/ 114662 h 373637"/>
                <a:gd name="connsiteX91" fmla="*/ 17497 w 199553"/>
                <a:gd name="connsiteY91" fmla="*/ 117558 h 373637"/>
                <a:gd name="connsiteX92" fmla="*/ 21755 w 199553"/>
                <a:gd name="connsiteY92" fmla="*/ 120596 h 373637"/>
                <a:gd name="connsiteX93" fmla="*/ 27994 w 199553"/>
                <a:gd name="connsiteY93" fmla="*/ 129197 h 373637"/>
                <a:gd name="connsiteX94" fmla="*/ 29651 w 199553"/>
                <a:gd name="connsiteY94" fmla="*/ 136198 h 373637"/>
                <a:gd name="connsiteX95" fmla="*/ 29670 w 199553"/>
                <a:gd name="connsiteY95" fmla="*/ 142180 h 373637"/>
                <a:gd name="connsiteX96" fmla="*/ 30023 w 199553"/>
                <a:gd name="connsiteY96" fmla="*/ 148314 h 373637"/>
                <a:gd name="connsiteX97" fmla="*/ 33157 w 199553"/>
                <a:gd name="connsiteY97" fmla="*/ 156191 h 373637"/>
                <a:gd name="connsiteX98" fmla="*/ 33452 w 199553"/>
                <a:gd name="connsiteY98" fmla="*/ 166488 h 373637"/>
                <a:gd name="connsiteX99" fmla="*/ 31061 w 199553"/>
                <a:gd name="connsiteY99" fmla="*/ 174374 h 373637"/>
                <a:gd name="connsiteX100" fmla="*/ 30270 w 199553"/>
                <a:gd name="connsiteY100" fmla="*/ 186509 h 373637"/>
                <a:gd name="connsiteX101" fmla="*/ 30880 w 199553"/>
                <a:gd name="connsiteY101" fmla="*/ 193253 h 373637"/>
                <a:gd name="connsiteX102" fmla="*/ 34357 w 199553"/>
                <a:gd name="connsiteY102" fmla="*/ 196034 h 373637"/>
                <a:gd name="connsiteX103" fmla="*/ 36566 w 199553"/>
                <a:gd name="connsiteY103" fmla="*/ 201359 h 373637"/>
                <a:gd name="connsiteX104" fmla="*/ 38919 w 199553"/>
                <a:gd name="connsiteY104" fmla="*/ 208540 h 373637"/>
                <a:gd name="connsiteX105" fmla="*/ 42882 w 199553"/>
                <a:gd name="connsiteY105" fmla="*/ 213550 h 373637"/>
                <a:gd name="connsiteX106" fmla="*/ 44596 w 199553"/>
                <a:gd name="connsiteY106" fmla="*/ 218446 h 373637"/>
                <a:gd name="connsiteX107" fmla="*/ 45939 w 199553"/>
                <a:gd name="connsiteY107" fmla="*/ 220856 h 373637"/>
                <a:gd name="connsiteX108" fmla="*/ 45796 w 199553"/>
                <a:gd name="connsiteY108" fmla="*/ 223638 h 373637"/>
                <a:gd name="connsiteX109" fmla="*/ 47730 w 199553"/>
                <a:gd name="connsiteY109" fmla="*/ 226438 h 373637"/>
                <a:gd name="connsiteX110" fmla="*/ 51778 w 199553"/>
                <a:gd name="connsiteY110" fmla="*/ 230524 h 373637"/>
                <a:gd name="connsiteX111" fmla="*/ 52016 w 199553"/>
                <a:gd name="connsiteY111" fmla="*/ 237725 h 373637"/>
                <a:gd name="connsiteX112" fmla="*/ 49930 w 199553"/>
                <a:gd name="connsiteY112" fmla="*/ 242125 h 373637"/>
                <a:gd name="connsiteX113" fmla="*/ 49911 w 199553"/>
                <a:gd name="connsiteY113" fmla="*/ 245345 h 373637"/>
                <a:gd name="connsiteX114" fmla="*/ 49673 w 199553"/>
                <a:gd name="connsiteY114" fmla="*/ 248679 h 373637"/>
                <a:gd name="connsiteX115" fmla="*/ 49730 w 199553"/>
                <a:gd name="connsiteY115" fmla="*/ 251774 h 373637"/>
                <a:gd name="connsiteX116" fmla="*/ 50635 w 199553"/>
                <a:gd name="connsiteY116" fmla="*/ 254851 h 373637"/>
                <a:gd name="connsiteX117" fmla="*/ 52235 w 199553"/>
                <a:gd name="connsiteY117" fmla="*/ 258718 h 373637"/>
                <a:gd name="connsiteX118" fmla="*/ 53911 w 199553"/>
                <a:gd name="connsiteY118" fmla="*/ 256842 h 373637"/>
                <a:gd name="connsiteX119" fmla="*/ 55216 w 199553"/>
                <a:gd name="connsiteY119" fmla="*/ 251079 h 373637"/>
                <a:gd name="connsiteX120" fmla="*/ 58960 w 199553"/>
                <a:gd name="connsiteY120" fmla="*/ 249012 h 373637"/>
                <a:gd name="connsiteX121" fmla="*/ 63046 w 199553"/>
                <a:gd name="connsiteY121" fmla="*/ 251317 h 373637"/>
                <a:gd name="connsiteX122" fmla="*/ 65846 w 199553"/>
                <a:gd name="connsiteY122" fmla="*/ 255337 h 373637"/>
                <a:gd name="connsiteX123" fmla="*/ 70228 w 199553"/>
                <a:gd name="connsiteY123" fmla="*/ 258080 h 373637"/>
                <a:gd name="connsiteX124" fmla="*/ 74190 w 199553"/>
                <a:gd name="connsiteY124" fmla="*/ 267252 h 373637"/>
                <a:gd name="connsiteX125" fmla="*/ 82944 w 199553"/>
                <a:gd name="connsiteY125" fmla="*/ 302933 h 373637"/>
                <a:gd name="connsiteX126" fmla="*/ 94383 w 199553"/>
                <a:gd name="connsiteY126" fmla="*/ 348005 h 373637"/>
                <a:gd name="connsiteX127" fmla="*/ 96793 w 199553"/>
                <a:gd name="connsiteY127" fmla="*/ 364731 h 373637"/>
                <a:gd name="connsiteX128" fmla="*/ 98622 w 199553"/>
                <a:gd name="connsiteY128" fmla="*/ 368894 h 373637"/>
                <a:gd name="connsiteX129" fmla="*/ 101108 w 199553"/>
                <a:gd name="connsiteY129" fmla="*/ 371142 h 373637"/>
                <a:gd name="connsiteX130" fmla="*/ 101603 w 199553"/>
                <a:gd name="connsiteY130" fmla="*/ 373637 h 373637"/>
                <a:gd name="connsiteX131" fmla="*/ 185890 w 199553"/>
                <a:gd name="connsiteY131" fmla="*/ 351292 h 373637"/>
                <a:gd name="connsiteX132" fmla="*/ 185861 w 199553"/>
                <a:gd name="connsiteY132" fmla="*/ 351215 h 373637"/>
                <a:gd name="connsiteX133" fmla="*/ 183699 w 199553"/>
                <a:gd name="connsiteY133" fmla="*/ 346605 h 373637"/>
                <a:gd name="connsiteX134" fmla="*/ 179718 w 199553"/>
                <a:gd name="connsiteY134" fmla="*/ 344824 h 373637"/>
                <a:gd name="connsiteX135" fmla="*/ 174222 w 199553"/>
                <a:gd name="connsiteY135" fmla="*/ 341890 h 373637"/>
                <a:gd name="connsiteX136" fmla="*/ 170555 w 199553"/>
                <a:gd name="connsiteY136" fmla="*/ 336290 h 373637"/>
                <a:gd name="connsiteX137" fmla="*/ 170145 w 199553"/>
                <a:gd name="connsiteY137" fmla="*/ 330308 h 373637"/>
                <a:gd name="connsiteX138" fmla="*/ 169364 w 199553"/>
                <a:gd name="connsiteY138" fmla="*/ 324831 h 37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99553" h="373637">
                  <a:moveTo>
                    <a:pt x="169364" y="324831"/>
                  </a:moveTo>
                  <a:cubicBezTo>
                    <a:pt x="169259" y="323174"/>
                    <a:pt x="169602" y="321716"/>
                    <a:pt x="170574" y="320478"/>
                  </a:cubicBezTo>
                  <a:cubicBezTo>
                    <a:pt x="171535" y="319230"/>
                    <a:pt x="173126" y="318192"/>
                    <a:pt x="174270" y="316954"/>
                  </a:cubicBezTo>
                  <a:cubicBezTo>
                    <a:pt x="175413" y="315706"/>
                    <a:pt x="176098" y="314258"/>
                    <a:pt x="176346" y="313258"/>
                  </a:cubicBezTo>
                  <a:cubicBezTo>
                    <a:pt x="176584" y="312258"/>
                    <a:pt x="176374" y="311706"/>
                    <a:pt x="175726" y="310944"/>
                  </a:cubicBezTo>
                  <a:cubicBezTo>
                    <a:pt x="175070" y="310182"/>
                    <a:pt x="173964" y="309210"/>
                    <a:pt x="173793" y="307315"/>
                  </a:cubicBezTo>
                  <a:cubicBezTo>
                    <a:pt x="173621" y="305419"/>
                    <a:pt x="174384" y="302581"/>
                    <a:pt x="174307" y="300371"/>
                  </a:cubicBezTo>
                  <a:cubicBezTo>
                    <a:pt x="174241" y="298152"/>
                    <a:pt x="173336" y="296570"/>
                    <a:pt x="172241" y="294980"/>
                  </a:cubicBezTo>
                  <a:cubicBezTo>
                    <a:pt x="171135" y="293389"/>
                    <a:pt x="169821" y="291798"/>
                    <a:pt x="168888" y="289312"/>
                  </a:cubicBezTo>
                  <a:cubicBezTo>
                    <a:pt x="167954" y="286826"/>
                    <a:pt x="167402" y="283435"/>
                    <a:pt x="167097" y="280845"/>
                  </a:cubicBezTo>
                  <a:cubicBezTo>
                    <a:pt x="166783" y="278254"/>
                    <a:pt x="166716" y="276454"/>
                    <a:pt x="166992" y="274282"/>
                  </a:cubicBezTo>
                  <a:cubicBezTo>
                    <a:pt x="167268" y="272101"/>
                    <a:pt x="167887" y="269548"/>
                    <a:pt x="167754" y="267367"/>
                  </a:cubicBezTo>
                  <a:cubicBezTo>
                    <a:pt x="167611" y="265186"/>
                    <a:pt x="166716" y="263395"/>
                    <a:pt x="166230" y="262042"/>
                  </a:cubicBezTo>
                  <a:cubicBezTo>
                    <a:pt x="165745" y="260690"/>
                    <a:pt x="165678" y="259794"/>
                    <a:pt x="165125" y="259175"/>
                  </a:cubicBezTo>
                  <a:cubicBezTo>
                    <a:pt x="164573" y="258547"/>
                    <a:pt x="163535" y="258204"/>
                    <a:pt x="163087" y="255299"/>
                  </a:cubicBezTo>
                  <a:cubicBezTo>
                    <a:pt x="162639" y="252393"/>
                    <a:pt x="162773" y="246936"/>
                    <a:pt x="162010" y="243621"/>
                  </a:cubicBezTo>
                  <a:cubicBezTo>
                    <a:pt x="161249" y="240306"/>
                    <a:pt x="159591" y="239125"/>
                    <a:pt x="158762" y="238125"/>
                  </a:cubicBezTo>
                  <a:cubicBezTo>
                    <a:pt x="157934" y="237125"/>
                    <a:pt x="157934" y="236296"/>
                    <a:pt x="157829" y="235087"/>
                  </a:cubicBezTo>
                  <a:cubicBezTo>
                    <a:pt x="157725" y="233877"/>
                    <a:pt x="157515" y="232286"/>
                    <a:pt x="157658" y="230867"/>
                  </a:cubicBezTo>
                  <a:cubicBezTo>
                    <a:pt x="157791" y="229448"/>
                    <a:pt x="158277" y="228209"/>
                    <a:pt x="159010" y="227133"/>
                  </a:cubicBezTo>
                  <a:cubicBezTo>
                    <a:pt x="159734" y="226066"/>
                    <a:pt x="160706" y="225161"/>
                    <a:pt x="161011" y="223818"/>
                  </a:cubicBezTo>
                  <a:cubicBezTo>
                    <a:pt x="161325" y="222466"/>
                    <a:pt x="160972" y="220675"/>
                    <a:pt x="161115" y="218913"/>
                  </a:cubicBezTo>
                  <a:cubicBezTo>
                    <a:pt x="161249" y="217151"/>
                    <a:pt x="161877" y="215417"/>
                    <a:pt x="161982" y="213693"/>
                  </a:cubicBezTo>
                  <a:cubicBezTo>
                    <a:pt x="162087" y="211969"/>
                    <a:pt x="161668" y="210236"/>
                    <a:pt x="161601" y="208893"/>
                  </a:cubicBezTo>
                  <a:cubicBezTo>
                    <a:pt x="161534" y="207540"/>
                    <a:pt x="161810" y="206578"/>
                    <a:pt x="162773" y="205016"/>
                  </a:cubicBezTo>
                  <a:cubicBezTo>
                    <a:pt x="163744" y="203463"/>
                    <a:pt x="165402" y="201320"/>
                    <a:pt x="166268" y="199320"/>
                  </a:cubicBezTo>
                  <a:cubicBezTo>
                    <a:pt x="167135" y="197310"/>
                    <a:pt x="167202" y="195453"/>
                    <a:pt x="167374" y="193691"/>
                  </a:cubicBezTo>
                  <a:cubicBezTo>
                    <a:pt x="167544" y="191929"/>
                    <a:pt x="167821" y="190271"/>
                    <a:pt x="167583" y="188195"/>
                  </a:cubicBezTo>
                  <a:cubicBezTo>
                    <a:pt x="167335" y="186118"/>
                    <a:pt x="166573" y="183632"/>
                    <a:pt x="166573" y="181566"/>
                  </a:cubicBezTo>
                  <a:cubicBezTo>
                    <a:pt x="166573" y="179489"/>
                    <a:pt x="167335" y="177832"/>
                    <a:pt x="168164" y="176308"/>
                  </a:cubicBezTo>
                  <a:cubicBezTo>
                    <a:pt x="168993" y="174784"/>
                    <a:pt x="169888" y="173412"/>
                    <a:pt x="170345" y="172060"/>
                  </a:cubicBezTo>
                  <a:cubicBezTo>
                    <a:pt x="170792" y="170707"/>
                    <a:pt x="170792" y="169402"/>
                    <a:pt x="170755" y="168088"/>
                  </a:cubicBezTo>
                  <a:cubicBezTo>
                    <a:pt x="170716" y="166773"/>
                    <a:pt x="170650" y="165459"/>
                    <a:pt x="170164" y="164487"/>
                  </a:cubicBezTo>
                  <a:cubicBezTo>
                    <a:pt x="169678" y="163516"/>
                    <a:pt x="168783" y="162897"/>
                    <a:pt x="168335" y="161411"/>
                  </a:cubicBezTo>
                  <a:cubicBezTo>
                    <a:pt x="167887" y="159925"/>
                    <a:pt x="167887" y="157572"/>
                    <a:pt x="168678" y="155467"/>
                  </a:cubicBezTo>
                  <a:cubicBezTo>
                    <a:pt x="169469" y="153362"/>
                    <a:pt x="171059" y="151495"/>
                    <a:pt x="171717" y="149695"/>
                  </a:cubicBezTo>
                  <a:cubicBezTo>
                    <a:pt x="172374" y="147895"/>
                    <a:pt x="172098" y="146171"/>
                    <a:pt x="171478" y="144999"/>
                  </a:cubicBezTo>
                  <a:cubicBezTo>
                    <a:pt x="170859" y="143827"/>
                    <a:pt x="169888" y="143199"/>
                    <a:pt x="169440" y="141961"/>
                  </a:cubicBezTo>
                  <a:cubicBezTo>
                    <a:pt x="168993" y="140713"/>
                    <a:pt x="169059" y="138846"/>
                    <a:pt x="168402" y="137189"/>
                  </a:cubicBezTo>
                  <a:cubicBezTo>
                    <a:pt x="167745" y="135531"/>
                    <a:pt x="166364" y="134074"/>
                    <a:pt x="165468" y="132416"/>
                  </a:cubicBezTo>
                  <a:cubicBezTo>
                    <a:pt x="164573" y="130759"/>
                    <a:pt x="164154" y="128892"/>
                    <a:pt x="163392" y="127130"/>
                  </a:cubicBezTo>
                  <a:cubicBezTo>
                    <a:pt x="162630" y="125368"/>
                    <a:pt x="161525" y="123711"/>
                    <a:pt x="160906" y="122292"/>
                  </a:cubicBezTo>
                  <a:cubicBezTo>
                    <a:pt x="160287" y="120872"/>
                    <a:pt x="160144" y="119701"/>
                    <a:pt x="160487" y="118977"/>
                  </a:cubicBezTo>
                  <a:cubicBezTo>
                    <a:pt x="160830" y="118253"/>
                    <a:pt x="161668" y="117977"/>
                    <a:pt x="162601" y="117148"/>
                  </a:cubicBezTo>
                  <a:cubicBezTo>
                    <a:pt x="163535" y="116319"/>
                    <a:pt x="164573" y="114938"/>
                    <a:pt x="165364" y="113586"/>
                  </a:cubicBezTo>
                  <a:cubicBezTo>
                    <a:pt x="166154" y="112243"/>
                    <a:pt x="166707" y="110928"/>
                    <a:pt x="167544" y="110090"/>
                  </a:cubicBezTo>
                  <a:cubicBezTo>
                    <a:pt x="168373" y="109261"/>
                    <a:pt x="169478" y="108918"/>
                    <a:pt x="170450" y="108395"/>
                  </a:cubicBezTo>
                  <a:cubicBezTo>
                    <a:pt x="171422" y="107880"/>
                    <a:pt x="172250" y="107185"/>
                    <a:pt x="173660" y="106842"/>
                  </a:cubicBezTo>
                  <a:cubicBezTo>
                    <a:pt x="175079" y="106499"/>
                    <a:pt x="177079" y="106499"/>
                    <a:pt x="178670" y="105566"/>
                  </a:cubicBezTo>
                  <a:cubicBezTo>
                    <a:pt x="180261" y="104632"/>
                    <a:pt x="181432" y="102765"/>
                    <a:pt x="182023" y="100965"/>
                  </a:cubicBezTo>
                  <a:cubicBezTo>
                    <a:pt x="182613" y="99165"/>
                    <a:pt x="182613" y="97441"/>
                    <a:pt x="183613" y="96021"/>
                  </a:cubicBezTo>
                  <a:cubicBezTo>
                    <a:pt x="184614" y="94602"/>
                    <a:pt x="186624" y="93497"/>
                    <a:pt x="188423" y="92050"/>
                  </a:cubicBezTo>
                  <a:cubicBezTo>
                    <a:pt x="190214" y="90602"/>
                    <a:pt x="191805" y="88802"/>
                    <a:pt x="192700" y="86868"/>
                  </a:cubicBezTo>
                  <a:cubicBezTo>
                    <a:pt x="193596" y="84934"/>
                    <a:pt x="193805" y="82858"/>
                    <a:pt x="194843" y="81267"/>
                  </a:cubicBezTo>
                  <a:cubicBezTo>
                    <a:pt x="195882" y="79677"/>
                    <a:pt x="197748" y="78572"/>
                    <a:pt x="198511" y="77191"/>
                  </a:cubicBezTo>
                  <a:cubicBezTo>
                    <a:pt x="199273" y="75809"/>
                    <a:pt x="198920" y="74143"/>
                    <a:pt x="198368" y="72561"/>
                  </a:cubicBezTo>
                  <a:cubicBezTo>
                    <a:pt x="197815" y="70971"/>
                    <a:pt x="197053" y="69447"/>
                    <a:pt x="197329" y="67999"/>
                  </a:cubicBezTo>
                  <a:cubicBezTo>
                    <a:pt x="197605" y="66551"/>
                    <a:pt x="198920" y="65161"/>
                    <a:pt x="199367" y="63579"/>
                  </a:cubicBezTo>
                  <a:cubicBezTo>
                    <a:pt x="199815" y="61989"/>
                    <a:pt x="199397" y="60188"/>
                    <a:pt x="198748" y="58569"/>
                  </a:cubicBezTo>
                  <a:cubicBezTo>
                    <a:pt x="198091" y="56940"/>
                    <a:pt x="197196" y="55493"/>
                    <a:pt x="196225" y="54350"/>
                  </a:cubicBezTo>
                  <a:cubicBezTo>
                    <a:pt x="195253" y="53207"/>
                    <a:pt x="194215" y="52378"/>
                    <a:pt x="192729" y="51235"/>
                  </a:cubicBezTo>
                  <a:cubicBezTo>
                    <a:pt x="191243" y="50092"/>
                    <a:pt x="189309" y="48644"/>
                    <a:pt x="187928" y="46844"/>
                  </a:cubicBezTo>
                  <a:cubicBezTo>
                    <a:pt x="186547" y="45044"/>
                    <a:pt x="185718" y="42901"/>
                    <a:pt x="185785" y="40834"/>
                  </a:cubicBezTo>
                  <a:cubicBezTo>
                    <a:pt x="185852" y="38757"/>
                    <a:pt x="186823" y="36757"/>
                    <a:pt x="187243" y="34338"/>
                  </a:cubicBezTo>
                  <a:cubicBezTo>
                    <a:pt x="187652" y="31918"/>
                    <a:pt x="187519" y="29080"/>
                    <a:pt x="187547" y="26460"/>
                  </a:cubicBezTo>
                  <a:cubicBezTo>
                    <a:pt x="187585" y="23832"/>
                    <a:pt x="187795" y="21412"/>
                    <a:pt x="188414" y="19726"/>
                  </a:cubicBezTo>
                  <a:cubicBezTo>
                    <a:pt x="189033" y="18031"/>
                    <a:pt x="190072" y="17069"/>
                    <a:pt x="190348" y="16164"/>
                  </a:cubicBezTo>
                  <a:cubicBezTo>
                    <a:pt x="190624" y="15269"/>
                    <a:pt x="190138" y="14430"/>
                    <a:pt x="189690" y="13535"/>
                  </a:cubicBezTo>
                  <a:cubicBezTo>
                    <a:pt x="189243" y="12640"/>
                    <a:pt x="188823" y="11668"/>
                    <a:pt x="188271" y="10668"/>
                  </a:cubicBezTo>
                  <a:cubicBezTo>
                    <a:pt x="187719" y="9668"/>
                    <a:pt x="187023" y="8630"/>
                    <a:pt x="186300" y="7563"/>
                  </a:cubicBezTo>
                  <a:cubicBezTo>
                    <a:pt x="185575" y="6487"/>
                    <a:pt x="184814" y="5382"/>
                    <a:pt x="184156" y="4115"/>
                  </a:cubicBezTo>
                  <a:cubicBezTo>
                    <a:pt x="183499" y="2848"/>
                    <a:pt x="182946" y="1400"/>
                    <a:pt x="182223" y="0"/>
                  </a:cubicBezTo>
                  <a:cubicBezTo>
                    <a:pt x="180937" y="238"/>
                    <a:pt x="178803" y="305"/>
                    <a:pt x="177327" y="533"/>
                  </a:cubicBezTo>
                  <a:cubicBezTo>
                    <a:pt x="175774" y="772"/>
                    <a:pt x="174946" y="1191"/>
                    <a:pt x="172917" y="1934"/>
                  </a:cubicBezTo>
                  <a:cubicBezTo>
                    <a:pt x="170888" y="2677"/>
                    <a:pt x="167668" y="3753"/>
                    <a:pt x="149485" y="8906"/>
                  </a:cubicBezTo>
                  <a:cubicBezTo>
                    <a:pt x="131302" y="14059"/>
                    <a:pt x="98164" y="23289"/>
                    <a:pt x="76467" y="29423"/>
                  </a:cubicBezTo>
                  <a:cubicBezTo>
                    <a:pt x="54759" y="35566"/>
                    <a:pt x="44491" y="38614"/>
                    <a:pt x="11744" y="48749"/>
                  </a:cubicBezTo>
                  <a:cubicBezTo>
                    <a:pt x="8087" y="49882"/>
                    <a:pt x="4153" y="51102"/>
                    <a:pt x="0" y="52388"/>
                  </a:cubicBezTo>
                  <a:cubicBezTo>
                    <a:pt x="285" y="53873"/>
                    <a:pt x="657" y="55655"/>
                    <a:pt x="991" y="56988"/>
                  </a:cubicBezTo>
                  <a:cubicBezTo>
                    <a:pt x="1448" y="58779"/>
                    <a:pt x="1838" y="59769"/>
                    <a:pt x="2705" y="60598"/>
                  </a:cubicBezTo>
                  <a:cubicBezTo>
                    <a:pt x="3572" y="61427"/>
                    <a:pt x="4915" y="62093"/>
                    <a:pt x="5505" y="63579"/>
                  </a:cubicBezTo>
                  <a:cubicBezTo>
                    <a:pt x="6096" y="65056"/>
                    <a:pt x="5944" y="67342"/>
                    <a:pt x="5543" y="69275"/>
                  </a:cubicBezTo>
                  <a:cubicBezTo>
                    <a:pt x="5143" y="71209"/>
                    <a:pt x="4515" y="72790"/>
                    <a:pt x="4276" y="74485"/>
                  </a:cubicBezTo>
                  <a:cubicBezTo>
                    <a:pt x="4039" y="76181"/>
                    <a:pt x="4200" y="77991"/>
                    <a:pt x="5248" y="79400"/>
                  </a:cubicBezTo>
                  <a:cubicBezTo>
                    <a:pt x="6296" y="80801"/>
                    <a:pt x="8230" y="81791"/>
                    <a:pt x="9468" y="82848"/>
                  </a:cubicBezTo>
                  <a:cubicBezTo>
                    <a:pt x="10706" y="83915"/>
                    <a:pt x="11259" y="85058"/>
                    <a:pt x="11049" y="86477"/>
                  </a:cubicBezTo>
                  <a:cubicBezTo>
                    <a:pt x="10830" y="87897"/>
                    <a:pt x="9840" y="89592"/>
                    <a:pt x="9573" y="91116"/>
                  </a:cubicBezTo>
                  <a:cubicBezTo>
                    <a:pt x="9297" y="92631"/>
                    <a:pt x="9725" y="93974"/>
                    <a:pt x="10516" y="95650"/>
                  </a:cubicBezTo>
                  <a:cubicBezTo>
                    <a:pt x="11306" y="97326"/>
                    <a:pt x="12449" y="99336"/>
                    <a:pt x="12649" y="101394"/>
                  </a:cubicBezTo>
                  <a:cubicBezTo>
                    <a:pt x="12849" y="103442"/>
                    <a:pt x="12097" y="105537"/>
                    <a:pt x="12173" y="107918"/>
                  </a:cubicBezTo>
                  <a:cubicBezTo>
                    <a:pt x="12249" y="110309"/>
                    <a:pt x="13154" y="112986"/>
                    <a:pt x="14183" y="114662"/>
                  </a:cubicBezTo>
                  <a:cubicBezTo>
                    <a:pt x="15211" y="116338"/>
                    <a:pt x="16354" y="117005"/>
                    <a:pt x="17497" y="117558"/>
                  </a:cubicBezTo>
                  <a:cubicBezTo>
                    <a:pt x="18640" y="118110"/>
                    <a:pt x="19783" y="118548"/>
                    <a:pt x="21755" y="120596"/>
                  </a:cubicBezTo>
                  <a:cubicBezTo>
                    <a:pt x="23726" y="122644"/>
                    <a:pt x="26527" y="126311"/>
                    <a:pt x="27994" y="129197"/>
                  </a:cubicBezTo>
                  <a:cubicBezTo>
                    <a:pt x="29451" y="132083"/>
                    <a:pt x="29566" y="134169"/>
                    <a:pt x="29651" y="136198"/>
                  </a:cubicBezTo>
                  <a:cubicBezTo>
                    <a:pt x="29727" y="138227"/>
                    <a:pt x="29766" y="140198"/>
                    <a:pt x="29670" y="142180"/>
                  </a:cubicBezTo>
                  <a:cubicBezTo>
                    <a:pt x="29575" y="144151"/>
                    <a:pt x="29337" y="146123"/>
                    <a:pt x="30023" y="148314"/>
                  </a:cubicBezTo>
                  <a:cubicBezTo>
                    <a:pt x="30709" y="150504"/>
                    <a:pt x="32328" y="152914"/>
                    <a:pt x="33157" y="156191"/>
                  </a:cubicBezTo>
                  <a:cubicBezTo>
                    <a:pt x="33985" y="159468"/>
                    <a:pt x="34024" y="163611"/>
                    <a:pt x="33452" y="166488"/>
                  </a:cubicBezTo>
                  <a:cubicBezTo>
                    <a:pt x="32880" y="169364"/>
                    <a:pt x="31689" y="170983"/>
                    <a:pt x="31061" y="174374"/>
                  </a:cubicBezTo>
                  <a:cubicBezTo>
                    <a:pt x="30432" y="177765"/>
                    <a:pt x="30346" y="182937"/>
                    <a:pt x="30270" y="186509"/>
                  </a:cubicBezTo>
                  <a:cubicBezTo>
                    <a:pt x="30194" y="190081"/>
                    <a:pt x="30109" y="192053"/>
                    <a:pt x="30880" y="193253"/>
                  </a:cubicBezTo>
                  <a:cubicBezTo>
                    <a:pt x="31652" y="194453"/>
                    <a:pt x="33271" y="194891"/>
                    <a:pt x="34357" y="196034"/>
                  </a:cubicBezTo>
                  <a:cubicBezTo>
                    <a:pt x="35443" y="197177"/>
                    <a:pt x="35995" y="199034"/>
                    <a:pt x="36566" y="201359"/>
                  </a:cubicBezTo>
                  <a:cubicBezTo>
                    <a:pt x="37138" y="203683"/>
                    <a:pt x="37729" y="206492"/>
                    <a:pt x="38919" y="208540"/>
                  </a:cubicBezTo>
                  <a:cubicBezTo>
                    <a:pt x="40100" y="210588"/>
                    <a:pt x="41872" y="211893"/>
                    <a:pt x="42882" y="213550"/>
                  </a:cubicBezTo>
                  <a:cubicBezTo>
                    <a:pt x="43891" y="215208"/>
                    <a:pt x="44120" y="217218"/>
                    <a:pt x="44596" y="218446"/>
                  </a:cubicBezTo>
                  <a:cubicBezTo>
                    <a:pt x="45072" y="219666"/>
                    <a:pt x="45777" y="220104"/>
                    <a:pt x="45939" y="220856"/>
                  </a:cubicBezTo>
                  <a:cubicBezTo>
                    <a:pt x="46091" y="221609"/>
                    <a:pt x="45701" y="222675"/>
                    <a:pt x="45796" y="223638"/>
                  </a:cubicBezTo>
                  <a:cubicBezTo>
                    <a:pt x="45891" y="224609"/>
                    <a:pt x="46491" y="225476"/>
                    <a:pt x="47730" y="226438"/>
                  </a:cubicBezTo>
                  <a:cubicBezTo>
                    <a:pt x="48968" y="227409"/>
                    <a:pt x="50863" y="228467"/>
                    <a:pt x="51778" y="230524"/>
                  </a:cubicBezTo>
                  <a:cubicBezTo>
                    <a:pt x="52683" y="232572"/>
                    <a:pt x="52607" y="235610"/>
                    <a:pt x="52016" y="237725"/>
                  </a:cubicBezTo>
                  <a:cubicBezTo>
                    <a:pt x="51425" y="239830"/>
                    <a:pt x="50321" y="241021"/>
                    <a:pt x="49930" y="242125"/>
                  </a:cubicBezTo>
                  <a:cubicBezTo>
                    <a:pt x="49539" y="243230"/>
                    <a:pt x="49854" y="244259"/>
                    <a:pt x="49911" y="245345"/>
                  </a:cubicBezTo>
                  <a:cubicBezTo>
                    <a:pt x="49968" y="246431"/>
                    <a:pt x="49768" y="247574"/>
                    <a:pt x="49673" y="248679"/>
                  </a:cubicBezTo>
                  <a:cubicBezTo>
                    <a:pt x="49578" y="249784"/>
                    <a:pt x="49578" y="250850"/>
                    <a:pt x="49730" y="251774"/>
                  </a:cubicBezTo>
                  <a:cubicBezTo>
                    <a:pt x="49882" y="252698"/>
                    <a:pt x="50206" y="253489"/>
                    <a:pt x="50635" y="254851"/>
                  </a:cubicBezTo>
                  <a:cubicBezTo>
                    <a:pt x="51073" y="256213"/>
                    <a:pt x="51625" y="258147"/>
                    <a:pt x="52235" y="258718"/>
                  </a:cubicBezTo>
                  <a:cubicBezTo>
                    <a:pt x="52844" y="259290"/>
                    <a:pt x="53521" y="258499"/>
                    <a:pt x="53911" y="256842"/>
                  </a:cubicBezTo>
                  <a:cubicBezTo>
                    <a:pt x="54302" y="255184"/>
                    <a:pt x="54416" y="252660"/>
                    <a:pt x="55216" y="251079"/>
                  </a:cubicBezTo>
                  <a:cubicBezTo>
                    <a:pt x="56007" y="249498"/>
                    <a:pt x="57465" y="248869"/>
                    <a:pt x="58960" y="249012"/>
                  </a:cubicBezTo>
                  <a:cubicBezTo>
                    <a:pt x="60455" y="249145"/>
                    <a:pt x="61998" y="250060"/>
                    <a:pt x="63046" y="251317"/>
                  </a:cubicBezTo>
                  <a:cubicBezTo>
                    <a:pt x="64094" y="252574"/>
                    <a:pt x="64637" y="254194"/>
                    <a:pt x="65846" y="255337"/>
                  </a:cubicBezTo>
                  <a:cubicBezTo>
                    <a:pt x="67046" y="256480"/>
                    <a:pt x="68904" y="257156"/>
                    <a:pt x="70228" y="258080"/>
                  </a:cubicBezTo>
                  <a:cubicBezTo>
                    <a:pt x="71552" y="259004"/>
                    <a:pt x="72333" y="260194"/>
                    <a:pt x="74190" y="267252"/>
                  </a:cubicBezTo>
                  <a:cubicBezTo>
                    <a:pt x="76038" y="274310"/>
                    <a:pt x="78962" y="287255"/>
                    <a:pt x="82944" y="302933"/>
                  </a:cubicBezTo>
                  <a:cubicBezTo>
                    <a:pt x="86925" y="318611"/>
                    <a:pt x="91973" y="337033"/>
                    <a:pt x="94383" y="348005"/>
                  </a:cubicBezTo>
                  <a:cubicBezTo>
                    <a:pt x="96793" y="358969"/>
                    <a:pt x="96555" y="362483"/>
                    <a:pt x="96793" y="364731"/>
                  </a:cubicBezTo>
                  <a:cubicBezTo>
                    <a:pt x="97031" y="366979"/>
                    <a:pt x="97736" y="367970"/>
                    <a:pt x="98622" y="368894"/>
                  </a:cubicBezTo>
                  <a:cubicBezTo>
                    <a:pt x="99508" y="369818"/>
                    <a:pt x="100575" y="370684"/>
                    <a:pt x="101108" y="371142"/>
                  </a:cubicBezTo>
                  <a:cubicBezTo>
                    <a:pt x="101375" y="371361"/>
                    <a:pt x="101498" y="371484"/>
                    <a:pt x="101603" y="373637"/>
                  </a:cubicBezTo>
                  <a:cubicBezTo>
                    <a:pt x="130693" y="365922"/>
                    <a:pt x="159639" y="358254"/>
                    <a:pt x="185890" y="351292"/>
                  </a:cubicBezTo>
                  <a:cubicBezTo>
                    <a:pt x="185881" y="351263"/>
                    <a:pt x="185871" y="351234"/>
                    <a:pt x="185861" y="351215"/>
                  </a:cubicBezTo>
                  <a:cubicBezTo>
                    <a:pt x="185309" y="349453"/>
                    <a:pt x="184680" y="347624"/>
                    <a:pt x="183699" y="346605"/>
                  </a:cubicBezTo>
                  <a:cubicBezTo>
                    <a:pt x="182728" y="345586"/>
                    <a:pt x="181413" y="345376"/>
                    <a:pt x="179718" y="344824"/>
                  </a:cubicBezTo>
                  <a:cubicBezTo>
                    <a:pt x="178022" y="344272"/>
                    <a:pt x="175956" y="343376"/>
                    <a:pt x="174222" y="341890"/>
                  </a:cubicBezTo>
                  <a:cubicBezTo>
                    <a:pt x="172498" y="340404"/>
                    <a:pt x="171116" y="338328"/>
                    <a:pt x="170555" y="336290"/>
                  </a:cubicBezTo>
                  <a:cubicBezTo>
                    <a:pt x="170002" y="334251"/>
                    <a:pt x="170279" y="332242"/>
                    <a:pt x="170145" y="330308"/>
                  </a:cubicBezTo>
                  <a:cubicBezTo>
                    <a:pt x="170012" y="328355"/>
                    <a:pt x="169469" y="326488"/>
                    <a:pt x="169364" y="32483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0201A817-6306-0C55-A576-AE4FDDC08B8A}"/>
                </a:ext>
              </a:extLst>
            </p:cNvPr>
            <p:cNvSpPr/>
            <p:nvPr/>
          </p:nvSpPr>
          <p:spPr>
            <a:xfrm>
              <a:off x="6936226" y="1493037"/>
              <a:ext cx="480408" cy="762830"/>
            </a:xfrm>
            <a:custGeom>
              <a:avLst/>
              <a:gdLst>
                <a:gd name="connsiteX0" fmla="*/ 0 w 428397"/>
                <a:gd name="connsiteY0" fmla="*/ 374680 h 680242"/>
                <a:gd name="connsiteX1" fmla="*/ 73066 w 428397"/>
                <a:gd name="connsiteY1" fmla="*/ 573953 h 680242"/>
                <a:gd name="connsiteX2" fmla="*/ 89516 w 428397"/>
                <a:gd name="connsiteY2" fmla="*/ 615834 h 680242"/>
                <a:gd name="connsiteX3" fmla="*/ 92278 w 428397"/>
                <a:gd name="connsiteY3" fmla="*/ 618120 h 680242"/>
                <a:gd name="connsiteX4" fmla="*/ 93155 w 428397"/>
                <a:gd name="connsiteY4" fmla="*/ 622273 h 680242"/>
                <a:gd name="connsiteX5" fmla="*/ 94088 w 428397"/>
                <a:gd name="connsiteY5" fmla="*/ 628645 h 680242"/>
                <a:gd name="connsiteX6" fmla="*/ 96764 w 428397"/>
                <a:gd name="connsiteY6" fmla="*/ 633560 h 680242"/>
                <a:gd name="connsiteX7" fmla="*/ 95641 w 428397"/>
                <a:gd name="connsiteY7" fmla="*/ 636961 h 680242"/>
                <a:gd name="connsiteX8" fmla="*/ 96002 w 428397"/>
                <a:gd name="connsiteY8" fmla="*/ 641256 h 680242"/>
                <a:gd name="connsiteX9" fmla="*/ 100384 w 428397"/>
                <a:gd name="connsiteY9" fmla="*/ 645276 h 680242"/>
                <a:gd name="connsiteX10" fmla="*/ 104575 w 428397"/>
                <a:gd name="connsiteY10" fmla="*/ 647448 h 680242"/>
                <a:gd name="connsiteX11" fmla="*/ 108881 w 428397"/>
                <a:gd name="connsiteY11" fmla="*/ 651143 h 680242"/>
                <a:gd name="connsiteX12" fmla="*/ 114986 w 428397"/>
                <a:gd name="connsiteY12" fmla="*/ 655172 h 680242"/>
                <a:gd name="connsiteX13" fmla="*/ 118577 w 428397"/>
                <a:gd name="connsiteY13" fmla="*/ 657135 h 680242"/>
                <a:gd name="connsiteX14" fmla="*/ 120558 w 428397"/>
                <a:gd name="connsiteY14" fmla="*/ 661726 h 680242"/>
                <a:gd name="connsiteX15" fmla="*/ 122339 w 428397"/>
                <a:gd name="connsiteY15" fmla="*/ 670555 h 680242"/>
                <a:gd name="connsiteX16" fmla="*/ 126578 w 428397"/>
                <a:gd name="connsiteY16" fmla="*/ 675242 h 680242"/>
                <a:gd name="connsiteX17" fmla="*/ 134864 w 428397"/>
                <a:gd name="connsiteY17" fmla="*/ 678509 h 680242"/>
                <a:gd name="connsiteX18" fmla="*/ 139579 w 428397"/>
                <a:gd name="connsiteY18" fmla="*/ 680242 h 680242"/>
                <a:gd name="connsiteX19" fmla="*/ 140570 w 428397"/>
                <a:gd name="connsiteY19" fmla="*/ 675946 h 680242"/>
                <a:gd name="connsiteX20" fmla="*/ 142018 w 428397"/>
                <a:gd name="connsiteY20" fmla="*/ 667898 h 680242"/>
                <a:gd name="connsiteX21" fmla="*/ 141561 w 428397"/>
                <a:gd name="connsiteY21" fmla="*/ 662630 h 680242"/>
                <a:gd name="connsiteX22" fmla="*/ 141865 w 428397"/>
                <a:gd name="connsiteY22" fmla="*/ 659135 h 680242"/>
                <a:gd name="connsiteX23" fmla="*/ 143142 w 428397"/>
                <a:gd name="connsiteY23" fmla="*/ 655611 h 680242"/>
                <a:gd name="connsiteX24" fmla="*/ 143704 w 428397"/>
                <a:gd name="connsiteY24" fmla="*/ 651553 h 680242"/>
                <a:gd name="connsiteX25" fmla="*/ 141847 w 428397"/>
                <a:gd name="connsiteY25" fmla="*/ 647276 h 680242"/>
                <a:gd name="connsiteX26" fmla="*/ 140361 w 428397"/>
                <a:gd name="connsiteY26" fmla="*/ 643114 h 680242"/>
                <a:gd name="connsiteX27" fmla="*/ 140665 w 428397"/>
                <a:gd name="connsiteY27" fmla="*/ 637865 h 680242"/>
                <a:gd name="connsiteX28" fmla="*/ 142913 w 428397"/>
                <a:gd name="connsiteY28" fmla="*/ 634303 h 680242"/>
                <a:gd name="connsiteX29" fmla="*/ 146428 w 428397"/>
                <a:gd name="connsiteY29" fmla="*/ 632360 h 680242"/>
                <a:gd name="connsiteX30" fmla="*/ 148933 w 428397"/>
                <a:gd name="connsiteY30" fmla="*/ 630855 h 680242"/>
                <a:gd name="connsiteX31" fmla="*/ 151048 w 428397"/>
                <a:gd name="connsiteY31" fmla="*/ 628693 h 680242"/>
                <a:gd name="connsiteX32" fmla="*/ 151819 w 428397"/>
                <a:gd name="connsiteY32" fmla="*/ 625302 h 680242"/>
                <a:gd name="connsiteX33" fmla="*/ 153400 w 428397"/>
                <a:gd name="connsiteY33" fmla="*/ 622216 h 680242"/>
                <a:gd name="connsiteX34" fmla="*/ 154743 w 428397"/>
                <a:gd name="connsiteY34" fmla="*/ 619282 h 680242"/>
                <a:gd name="connsiteX35" fmla="*/ 154772 w 428397"/>
                <a:gd name="connsiteY35" fmla="*/ 617120 h 680242"/>
                <a:gd name="connsiteX36" fmla="*/ 155934 w 428397"/>
                <a:gd name="connsiteY36" fmla="*/ 615263 h 680242"/>
                <a:gd name="connsiteX37" fmla="*/ 156458 w 428397"/>
                <a:gd name="connsiteY37" fmla="*/ 612996 h 680242"/>
                <a:gd name="connsiteX38" fmla="*/ 154820 w 428397"/>
                <a:gd name="connsiteY38" fmla="*/ 610900 h 680242"/>
                <a:gd name="connsiteX39" fmla="*/ 152162 w 428397"/>
                <a:gd name="connsiteY39" fmla="*/ 608024 h 680242"/>
                <a:gd name="connsiteX40" fmla="*/ 151209 w 428397"/>
                <a:gd name="connsiteY40" fmla="*/ 604795 h 680242"/>
                <a:gd name="connsiteX41" fmla="*/ 152467 w 428397"/>
                <a:gd name="connsiteY41" fmla="*/ 601832 h 680242"/>
                <a:gd name="connsiteX42" fmla="*/ 154772 w 428397"/>
                <a:gd name="connsiteY42" fmla="*/ 599737 h 680242"/>
                <a:gd name="connsiteX43" fmla="*/ 158115 w 428397"/>
                <a:gd name="connsiteY43" fmla="*/ 597594 h 680242"/>
                <a:gd name="connsiteX44" fmla="*/ 160573 w 428397"/>
                <a:gd name="connsiteY44" fmla="*/ 595184 h 680242"/>
                <a:gd name="connsiteX45" fmla="*/ 163296 w 428397"/>
                <a:gd name="connsiteY45" fmla="*/ 594041 h 680242"/>
                <a:gd name="connsiteX46" fmla="*/ 166554 w 428397"/>
                <a:gd name="connsiteY46" fmla="*/ 593117 h 680242"/>
                <a:gd name="connsiteX47" fmla="*/ 167068 w 428397"/>
                <a:gd name="connsiteY47" fmla="*/ 590717 h 680242"/>
                <a:gd name="connsiteX48" fmla="*/ 164497 w 428397"/>
                <a:gd name="connsiteY48" fmla="*/ 589402 h 680242"/>
                <a:gd name="connsiteX49" fmla="*/ 162240 w 428397"/>
                <a:gd name="connsiteY49" fmla="*/ 586669 h 680242"/>
                <a:gd name="connsiteX50" fmla="*/ 160182 w 428397"/>
                <a:gd name="connsiteY50" fmla="*/ 580925 h 680242"/>
                <a:gd name="connsiteX51" fmla="*/ 156810 w 428397"/>
                <a:gd name="connsiteY51" fmla="*/ 577772 h 680242"/>
                <a:gd name="connsiteX52" fmla="*/ 156029 w 428397"/>
                <a:gd name="connsiteY52" fmla="*/ 575029 h 680242"/>
                <a:gd name="connsiteX53" fmla="*/ 157953 w 428397"/>
                <a:gd name="connsiteY53" fmla="*/ 571619 h 680242"/>
                <a:gd name="connsiteX54" fmla="*/ 158515 w 428397"/>
                <a:gd name="connsiteY54" fmla="*/ 567390 h 680242"/>
                <a:gd name="connsiteX55" fmla="*/ 159011 w 428397"/>
                <a:gd name="connsiteY55" fmla="*/ 563485 h 680242"/>
                <a:gd name="connsiteX56" fmla="*/ 161725 w 428397"/>
                <a:gd name="connsiteY56" fmla="*/ 559532 h 680242"/>
                <a:gd name="connsiteX57" fmla="*/ 164945 w 428397"/>
                <a:gd name="connsiteY57" fmla="*/ 555760 h 680242"/>
                <a:gd name="connsiteX58" fmla="*/ 167840 w 428397"/>
                <a:gd name="connsiteY58" fmla="*/ 552264 h 680242"/>
                <a:gd name="connsiteX59" fmla="*/ 169974 w 428397"/>
                <a:gd name="connsiteY59" fmla="*/ 549531 h 680242"/>
                <a:gd name="connsiteX60" fmla="*/ 171165 w 428397"/>
                <a:gd name="connsiteY60" fmla="*/ 546349 h 680242"/>
                <a:gd name="connsiteX61" fmla="*/ 172260 w 428397"/>
                <a:gd name="connsiteY61" fmla="*/ 545549 h 680242"/>
                <a:gd name="connsiteX62" fmla="*/ 172212 w 428397"/>
                <a:gd name="connsiteY62" fmla="*/ 547902 h 680242"/>
                <a:gd name="connsiteX63" fmla="*/ 173279 w 428397"/>
                <a:gd name="connsiteY63" fmla="*/ 549950 h 680242"/>
                <a:gd name="connsiteX64" fmla="*/ 174727 w 428397"/>
                <a:gd name="connsiteY64" fmla="*/ 551483 h 680242"/>
                <a:gd name="connsiteX65" fmla="*/ 174536 w 428397"/>
                <a:gd name="connsiteY65" fmla="*/ 554703 h 680242"/>
                <a:gd name="connsiteX66" fmla="*/ 173498 w 428397"/>
                <a:gd name="connsiteY66" fmla="*/ 557989 h 680242"/>
                <a:gd name="connsiteX67" fmla="*/ 173384 w 428397"/>
                <a:gd name="connsiteY67" fmla="*/ 561351 h 680242"/>
                <a:gd name="connsiteX68" fmla="*/ 174822 w 428397"/>
                <a:gd name="connsiteY68" fmla="*/ 562561 h 680242"/>
                <a:gd name="connsiteX69" fmla="*/ 178194 w 428397"/>
                <a:gd name="connsiteY69" fmla="*/ 560770 h 680242"/>
                <a:gd name="connsiteX70" fmla="*/ 180870 w 428397"/>
                <a:gd name="connsiteY70" fmla="*/ 556408 h 680242"/>
                <a:gd name="connsiteX71" fmla="*/ 183280 w 428397"/>
                <a:gd name="connsiteY71" fmla="*/ 553598 h 680242"/>
                <a:gd name="connsiteX72" fmla="*/ 185547 w 428397"/>
                <a:gd name="connsiteY72" fmla="*/ 552845 h 680242"/>
                <a:gd name="connsiteX73" fmla="*/ 187595 w 428397"/>
                <a:gd name="connsiteY73" fmla="*/ 552074 h 680242"/>
                <a:gd name="connsiteX74" fmla="*/ 189319 w 428397"/>
                <a:gd name="connsiteY74" fmla="*/ 553626 h 680242"/>
                <a:gd name="connsiteX75" fmla="*/ 191453 w 428397"/>
                <a:gd name="connsiteY75" fmla="*/ 556627 h 680242"/>
                <a:gd name="connsiteX76" fmla="*/ 193348 w 428397"/>
                <a:gd name="connsiteY76" fmla="*/ 559199 h 680242"/>
                <a:gd name="connsiteX77" fmla="*/ 195805 w 428397"/>
                <a:gd name="connsiteY77" fmla="*/ 558637 h 680242"/>
                <a:gd name="connsiteX78" fmla="*/ 198006 w 428397"/>
                <a:gd name="connsiteY78" fmla="*/ 556646 h 680242"/>
                <a:gd name="connsiteX79" fmla="*/ 199816 w 428397"/>
                <a:gd name="connsiteY79" fmla="*/ 553655 h 680242"/>
                <a:gd name="connsiteX80" fmla="*/ 201435 w 428397"/>
                <a:gd name="connsiteY80" fmla="*/ 550931 h 680242"/>
                <a:gd name="connsiteX81" fmla="*/ 203397 w 428397"/>
                <a:gd name="connsiteY81" fmla="*/ 548064 h 680242"/>
                <a:gd name="connsiteX82" fmla="*/ 204188 w 428397"/>
                <a:gd name="connsiteY82" fmla="*/ 544625 h 680242"/>
                <a:gd name="connsiteX83" fmla="*/ 205007 w 428397"/>
                <a:gd name="connsiteY83" fmla="*/ 541301 h 680242"/>
                <a:gd name="connsiteX84" fmla="*/ 205178 w 428397"/>
                <a:gd name="connsiteY84" fmla="*/ 539625 h 680242"/>
                <a:gd name="connsiteX85" fmla="*/ 207379 w 428397"/>
                <a:gd name="connsiteY85" fmla="*/ 540549 h 680242"/>
                <a:gd name="connsiteX86" fmla="*/ 210979 w 428397"/>
                <a:gd name="connsiteY86" fmla="*/ 540768 h 680242"/>
                <a:gd name="connsiteX87" fmla="*/ 210588 w 428397"/>
                <a:gd name="connsiteY87" fmla="*/ 538615 h 680242"/>
                <a:gd name="connsiteX88" fmla="*/ 209665 w 428397"/>
                <a:gd name="connsiteY88" fmla="*/ 536453 h 680242"/>
                <a:gd name="connsiteX89" fmla="*/ 211741 w 428397"/>
                <a:gd name="connsiteY89" fmla="*/ 534510 h 680242"/>
                <a:gd name="connsiteX90" fmla="*/ 213341 w 428397"/>
                <a:gd name="connsiteY90" fmla="*/ 533510 h 680242"/>
                <a:gd name="connsiteX91" fmla="*/ 214999 w 428397"/>
                <a:gd name="connsiteY91" fmla="*/ 535148 h 680242"/>
                <a:gd name="connsiteX92" fmla="*/ 217475 w 428397"/>
                <a:gd name="connsiteY92" fmla="*/ 534310 h 680242"/>
                <a:gd name="connsiteX93" fmla="*/ 218904 w 428397"/>
                <a:gd name="connsiteY93" fmla="*/ 531767 h 680242"/>
                <a:gd name="connsiteX94" fmla="*/ 218884 w 428397"/>
                <a:gd name="connsiteY94" fmla="*/ 528766 h 680242"/>
                <a:gd name="connsiteX95" fmla="*/ 219361 w 428397"/>
                <a:gd name="connsiteY95" fmla="*/ 527880 h 680242"/>
                <a:gd name="connsiteX96" fmla="*/ 220789 w 428397"/>
                <a:gd name="connsiteY96" fmla="*/ 529652 h 680242"/>
                <a:gd name="connsiteX97" fmla="*/ 222323 w 428397"/>
                <a:gd name="connsiteY97" fmla="*/ 530709 h 680242"/>
                <a:gd name="connsiteX98" fmla="*/ 224333 w 428397"/>
                <a:gd name="connsiteY98" fmla="*/ 530681 h 680242"/>
                <a:gd name="connsiteX99" fmla="*/ 224847 w 428397"/>
                <a:gd name="connsiteY99" fmla="*/ 527852 h 680242"/>
                <a:gd name="connsiteX100" fmla="*/ 223790 w 428397"/>
                <a:gd name="connsiteY100" fmla="*/ 525118 h 680242"/>
                <a:gd name="connsiteX101" fmla="*/ 224094 w 428397"/>
                <a:gd name="connsiteY101" fmla="*/ 522403 h 680242"/>
                <a:gd name="connsiteX102" fmla="*/ 224419 w 428397"/>
                <a:gd name="connsiteY102" fmla="*/ 517936 h 680242"/>
                <a:gd name="connsiteX103" fmla="*/ 223942 w 428397"/>
                <a:gd name="connsiteY103" fmla="*/ 511878 h 680242"/>
                <a:gd name="connsiteX104" fmla="*/ 224885 w 428397"/>
                <a:gd name="connsiteY104" fmla="*/ 508706 h 680242"/>
                <a:gd name="connsiteX105" fmla="*/ 229334 w 428397"/>
                <a:gd name="connsiteY105" fmla="*/ 508164 h 680242"/>
                <a:gd name="connsiteX106" fmla="*/ 233801 w 428397"/>
                <a:gd name="connsiteY106" fmla="*/ 507516 h 680242"/>
                <a:gd name="connsiteX107" fmla="*/ 235744 w 428397"/>
                <a:gd name="connsiteY107" fmla="*/ 507144 h 680242"/>
                <a:gd name="connsiteX108" fmla="*/ 237963 w 428397"/>
                <a:gd name="connsiteY108" fmla="*/ 508859 h 680242"/>
                <a:gd name="connsiteX109" fmla="*/ 240249 w 428397"/>
                <a:gd name="connsiteY109" fmla="*/ 508964 h 680242"/>
                <a:gd name="connsiteX110" fmla="*/ 242040 w 428397"/>
                <a:gd name="connsiteY110" fmla="*/ 508792 h 680242"/>
                <a:gd name="connsiteX111" fmla="*/ 244412 w 428397"/>
                <a:gd name="connsiteY111" fmla="*/ 509888 h 680242"/>
                <a:gd name="connsiteX112" fmla="*/ 246936 w 428397"/>
                <a:gd name="connsiteY112" fmla="*/ 508745 h 680242"/>
                <a:gd name="connsiteX113" fmla="*/ 249164 w 428397"/>
                <a:gd name="connsiteY113" fmla="*/ 506678 h 680242"/>
                <a:gd name="connsiteX114" fmla="*/ 250241 w 428397"/>
                <a:gd name="connsiteY114" fmla="*/ 504344 h 680242"/>
                <a:gd name="connsiteX115" fmla="*/ 249574 w 428397"/>
                <a:gd name="connsiteY115" fmla="*/ 500982 h 680242"/>
                <a:gd name="connsiteX116" fmla="*/ 250507 w 428397"/>
                <a:gd name="connsiteY116" fmla="*/ 497896 h 680242"/>
                <a:gd name="connsiteX117" fmla="*/ 252536 w 428397"/>
                <a:gd name="connsiteY117" fmla="*/ 495905 h 680242"/>
                <a:gd name="connsiteX118" fmla="*/ 253336 w 428397"/>
                <a:gd name="connsiteY118" fmla="*/ 493019 h 680242"/>
                <a:gd name="connsiteX119" fmla="*/ 255041 w 428397"/>
                <a:gd name="connsiteY119" fmla="*/ 490018 h 680242"/>
                <a:gd name="connsiteX120" fmla="*/ 256747 w 428397"/>
                <a:gd name="connsiteY120" fmla="*/ 487037 h 680242"/>
                <a:gd name="connsiteX121" fmla="*/ 257546 w 428397"/>
                <a:gd name="connsiteY121" fmla="*/ 484989 h 680242"/>
                <a:gd name="connsiteX122" fmla="*/ 259452 w 428397"/>
                <a:gd name="connsiteY122" fmla="*/ 483151 h 680242"/>
                <a:gd name="connsiteX123" fmla="*/ 259671 w 428397"/>
                <a:gd name="connsiteY123" fmla="*/ 479931 h 680242"/>
                <a:gd name="connsiteX124" fmla="*/ 257251 w 428397"/>
                <a:gd name="connsiteY124" fmla="*/ 478769 h 680242"/>
                <a:gd name="connsiteX125" fmla="*/ 254670 w 428397"/>
                <a:gd name="connsiteY125" fmla="*/ 480236 h 680242"/>
                <a:gd name="connsiteX126" fmla="*/ 253032 w 428397"/>
                <a:gd name="connsiteY126" fmla="*/ 479446 h 680242"/>
                <a:gd name="connsiteX127" fmla="*/ 252575 w 428397"/>
                <a:gd name="connsiteY127" fmla="*/ 470721 h 680242"/>
                <a:gd name="connsiteX128" fmla="*/ 252793 w 428397"/>
                <a:gd name="connsiteY128" fmla="*/ 452728 h 680242"/>
                <a:gd name="connsiteX129" fmla="*/ 254432 w 428397"/>
                <a:gd name="connsiteY129" fmla="*/ 446746 h 680242"/>
                <a:gd name="connsiteX130" fmla="*/ 255080 w 428397"/>
                <a:gd name="connsiteY130" fmla="*/ 442670 h 680242"/>
                <a:gd name="connsiteX131" fmla="*/ 253889 w 428397"/>
                <a:gd name="connsiteY131" fmla="*/ 438164 h 680242"/>
                <a:gd name="connsiteX132" fmla="*/ 250631 w 428397"/>
                <a:gd name="connsiteY132" fmla="*/ 434735 h 680242"/>
                <a:gd name="connsiteX133" fmla="*/ 248584 w 428397"/>
                <a:gd name="connsiteY133" fmla="*/ 432145 h 680242"/>
                <a:gd name="connsiteX134" fmla="*/ 249212 w 428397"/>
                <a:gd name="connsiteY134" fmla="*/ 430525 h 680242"/>
                <a:gd name="connsiteX135" fmla="*/ 251460 w 428397"/>
                <a:gd name="connsiteY135" fmla="*/ 429468 h 680242"/>
                <a:gd name="connsiteX136" fmla="*/ 253318 w 428397"/>
                <a:gd name="connsiteY136" fmla="*/ 427373 h 680242"/>
                <a:gd name="connsiteX137" fmla="*/ 255241 w 428397"/>
                <a:gd name="connsiteY137" fmla="*/ 426144 h 680242"/>
                <a:gd name="connsiteX138" fmla="*/ 257642 w 428397"/>
                <a:gd name="connsiteY138" fmla="*/ 426058 h 680242"/>
                <a:gd name="connsiteX139" fmla="*/ 260299 w 428397"/>
                <a:gd name="connsiteY139" fmla="*/ 423448 h 680242"/>
                <a:gd name="connsiteX140" fmla="*/ 263423 w 428397"/>
                <a:gd name="connsiteY140" fmla="*/ 420000 h 680242"/>
                <a:gd name="connsiteX141" fmla="*/ 264195 w 428397"/>
                <a:gd name="connsiteY141" fmla="*/ 419352 h 680242"/>
                <a:gd name="connsiteX142" fmla="*/ 263700 w 428397"/>
                <a:gd name="connsiteY142" fmla="*/ 424143 h 680242"/>
                <a:gd name="connsiteX143" fmla="*/ 264300 w 428397"/>
                <a:gd name="connsiteY143" fmla="*/ 429239 h 680242"/>
                <a:gd name="connsiteX144" fmla="*/ 265814 w 428397"/>
                <a:gd name="connsiteY144" fmla="*/ 432221 h 680242"/>
                <a:gd name="connsiteX145" fmla="*/ 267072 w 428397"/>
                <a:gd name="connsiteY145" fmla="*/ 433668 h 680242"/>
                <a:gd name="connsiteX146" fmla="*/ 267548 w 428397"/>
                <a:gd name="connsiteY146" fmla="*/ 437259 h 680242"/>
                <a:gd name="connsiteX147" fmla="*/ 268738 w 428397"/>
                <a:gd name="connsiteY147" fmla="*/ 440603 h 680242"/>
                <a:gd name="connsiteX148" fmla="*/ 271243 w 428397"/>
                <a:gd name="connsiteY148" fmla="*/ 441660 h 680242"/>
                <a:gd name="connsiteX149" fmla="*/ 273311 w 428397"/>
                <a:gd name="connsiteY149" fmla="*/ 440650 h 680242"/>
                <a:gd name="connsiteX150" fmla="*/ 274387 w 428397"/>
                <a:gd name="connsiteY150" fmla="*/ 438298 h 680242"/>
                <a:gd name="connsiteX151" fmla="*/ 275787 w 428397"/>
                <a:gd name="connsiteY151" fmla="*/ 436898 h 680242"/>
                <a:gd name="connsiteX152" fmla="*/ 279130 w 428397"/>
                <a:gd name="connsiteY152" fmla="*/ 437498 h 680242"/>
                <a:gd name="connsiteX153" fmla="*/ 283702 w 428397"/>
                <a:gd name="connsiteY153" fmla="*/ 438355 h 680242"/>
                <a:gd name="connsiteX154" fmla="*/ 287160 w 428397"/>
                <a:gd name="connsiteY154" fmla="*/ 438355 h 680242"/>
                <a:gd name="connsiteX155" fmla="*/ 290093 w 428397"/>
                <a:gd name="connsiteY155" fmla="*/ 439041 h 680242"/>
                <a:gd name="connsiteX156" fmla="*/ 296113 w 428397"/>
                <a:gd name="connsiteY156" fmla="*/ 440898 h 680242"/>
                <a:gd name="connsiteX157" fmla="*/ 301361 w 428397"/>
                <a:gd name="connsiteY157" fmla="*/ 441736 h 680242"/>
                <a:gd name="connsiteX158" fmla="*/ 303019 w 428397"/>
                <a:gd name="connsiteY158" fmla="*/ 440803 h 680242"/>
                <a:gd name="connsiteX159" fmla="*/ 302238 w 428397"/>
                <a:gd name="connsiteY159" fmla="*/ 437974 h 680242"/>
                <a:gd name="connsiteX160" fmla="*/ 301638 w 428397"/>
                <a:gd name="connsiteY160" fmla="*/ 435735 h 680242"/>
                <a:gd name="connsiteX161" fmla="*/ 299475 w 428397"/>
                <a:gd name="connsiteY161" fmla="*/ 433745 h 680242"/>
                <a:gd name="connsiteX162" fmla="*/ 295980 w 428397"/>
                <a:gd name="connsiteY162" fmla="*/ 431535 h 680242"/>
                <a:gd name="connsiteX163" fmla="*/ 295332 w 428397"/>
                <a:gd name="connsiteY163" fmla="*/ 428058 h 680242"/>
                <a:gd name="connsiteX164" fmla="*/ 294684 w 428397"/>
                <a:gd name="connsiteY164" fmla="*/ 424582 h 680242"/>
                <a:gd name="connsiteX165" fmla="*/ 292961 w 428397"/>
                <a:gd name="connsiteY165" fmla="*/ 421800 h 680242"/>
                <a:gd name="connsiteX166" fmla="*/ 294104 w 428397"/>
                <a:gd name="connsiteY166" fmla="*/ 420505 h 680242"/>
                <a:gd name="connsiteX167" fmla="*/ 296104 w 428397"/>
                <a:gd name="connsiteY167" fmla="*/ 418990 h 680242"/>
                <a:gd name="connsiteX168" fmla="*/ 297075 w 428397"/>
                <a:gd name="connsiteY168" fmla="*/ 415819 h 680242"/>
                <a:gd name="connsiteX169" fmla="*/ 298761 w 428397"/>
                <a:gd name="connsiteY169" fmla="*/ 413733 h 680242"/>
                <a:gd name="connsiteX170" fmla="*/ 300094 w 428397"/>
                <a:gd name="connsiteY170" fmla="*/ 411990 h 680242"/>
                <a:gd name="connsiteX171" fmla="*/ 301200 w 428397"/>
                <a:gd name="connsiteY171" fmla="*/ 410780 h 680242"/>
                <a:gd name="connsiteX172" fmla="*/ 302714 w 428397"/>
                <a:gd name="connsiteY172" fmla="*/ 411380 h 680242"/>
                <a:gd name="connsiteX173" fmla="*/ 304124 w 428397"/>
                <a:gd name="connsiteY173" fmla="*/ 414095 h 680242"/>
                <a:gd name="connsiteX174" fmla="*/ 305591 w 428397"/>
                <a:gd name="connsiteY174" fmla="*/ 414809 h 680242"/>
                <a:gd name="connsiteX175" fmla="*/ 306105 w 428397"/>
                <a:gd name="connsiteY175" fmla="*/ 412837 h 680242"/>
                <a:gd name="connsiteX176" fmla="*/ 306781 w 428397"/>
                <a:gd name="connsiteY176" fmla="*/ 411247 h 680242"/>
                <a:gd name="connsiteX177" fmla="*/ 308763 w 428397"/>
                <a:gd name="connsiteY177" fmla="*/ 411009 h 680242"/>
                <a:gd name="connsiteX178" fmla="*/ 310686 w 428397"/>
                <a:gd name="connsiteY178" fmla="*/ 412047 h 680242"/>
                <a:gd name="connsiteX179" fmla="*/ 310496 w 428397"/>
                <a:gd name="connsiteY179" fmla="*/ 414142 h 680242"/>
                <a:gd name="connsiteX180" fmla="*/ 309372 w 428397"/>
                <a:gd name="connsiteY180" fmla="*/ 416514 h 680242"/>
                <a:gd name="connsiteX181" fmla="*/ 308810 w 428397"/>
                <a:gd name="connsiteY181" fmla="*/ 419371 h 680242"/>
                <a:gd name="connsiteX182" fmla="*/ 308115 w 428397"/>
                <a:gd name="connsiteY182" fmla="*/ 421534 h 680242"/>
                <a:gd name="connsiteX183" fmla="*/ 309000 w 428397"/>
                <a:gd name="connsiteY183" fmla="*/ 423448 h 680242"/>
                <a:gd name="connsiteX184" fmla="*/ 309153 w 428397"/>
                <a:gd name="connsiteY184" fmla="*/ 425306 h 680242"/>
                <a:gd name="connsiteX185" fmla="*/ 308420 w 428397"/>
                <a:gd name="connsiteY185" fmla="*/ 427763 h 680242"/>
                <a:gd name="connsiteX186" fmla="*/ 309906 w 428397"/>
                <a:gd name="connsiteY186" fmla="*/ 431240 h 680242"/>
                <a:gd name="connsiteX187" fmla="*/ 313877 w 428397"/>
                <a:gd name="connsiteY187" fmla="*/ 433888 h 680242"/>
                <a:gd name="connsiteX188" fmla="*/ 318726 w 428397"/>
                <a:gd name="connsiteY188" fmla="*/ 435335 h 680242"/>
                <a:gd name="connsiteX189" fmla="*/ 322802 w 428397"/>
                <a:gd name="connsiteY189" fmla="*/ 435831 h 680242"/>
                <a:gd name="connsiteX190" fmla="*/ 324745 w 428397"/>
                <a:gd name="connsiteY190" fmla="*/ 433478 h 680242"/>
                <a:gd name="connsiteX191" fmla="*/ 324184 w 428397"/>
                <a:gd name="connsiteY191" fmla="*/ 429792 h 680242"/>
                <a:gd name="connsiteX192" fmla="*/ 324117 w 428397"/>
                <a:gd name="connsiteY192" fmla="*/ 427068 h 680242"/>
                <a:gd name="connsiteX193" fmla="*/ 326879 w 428397"/>
                <a:gd name="connsiteY193" fmla="*/ 424848 h 680242"/>
                <a:gd name="connsiteX194" fmla="*/ 330765 w 428397"/>
                <a:gd name="connsiteY194" fmla="*/ 421886 h 680242"/>
                <a:gd name="connsiteX195" fmla="*/ 333803 w 428397"/>
                <a:gd name="connsiteY195" fmla="*/ 418009 h 680242"/>
                <a:gd name="connsiteX196" fmla="*/ 333385 w 428397"/>
                <a:gd name="connsiteY196" fmla="*/ 413885 h 680242"/>
                <a:gd name="connsiteX197" fmla="*/ 329651 w 428397"/>
                <a:gd name="connsiteY197" fmla="*/ 410285 h 680242"/>
                <a:gd name="connsiteX198" fmla="*/ 324621 w 428397"/>
                <a:gd name="connsiteY198" fmla="*/ 407808 h 680242"/>
                <a:gd name="connsiteX199" fmla="*/ 323222 w 428397"/>
                <a:gd name="connsiteY199" fmla="*/ 407227 h 680242"/>
                <a:gd name="connsiteX200" fmla="*/ 320850 w 428397"/>
                <a:gd name="connsiteY200" fmla="*/ 405179 h 680242"/>
                <a:gd name="connsiteX201" fmla="*/ 317411 w 428397"/>
                <a:gd name="connsiteY201" fmla="*/ 404122 h 680242"/>
                <a:gd name="connsiteX202" fmla="*/ 316135 w 428397"/>
                <a:gd name="connsiteY202" fmla="*/ 404103 h 680242"/>
                <a:gd name="connsiteX203" fmla="*/ 317192 w 428397"/>
                <a:gd name="connsiteY203" fmla="*/ 402369 h 680242"/>
                <a:gd name="connsiteX204" fmla="*/ 317868 w 428397"/>
                <a:gd name="connsiteY204" fmla="*/ 399645 h 680242"/>
                <a:gd name="connsiteX205" fmla="*/ 318926 w 428397"/>
                <a:gd name="connsiteY205" fmla="*/ 398207 h 680242"/>
                <a:gd name="connsiteX206" fmla="*/ 320716 w 428397"/>
                <a:gd name="connsiteY206" fmla="*/ 396864 h 680242"/>
                <a:gd name="connsiteX207" fmla="*/ 322869 w 428397"/>
                <a:gd name="connsiteY207" fmla="*/ 395959 h 680242"/>
                <a:gd name="connsiteX208" fmla="*/ 325812 w 428397"/>
                <a:gd name="connsiteY208" fmla="*/ 395740 h 680242"/>
                <a:gd name="connsiteX209" fmla="*/ 328613 w 428397"/>
                <a:gd name="connsiteY209" fmla="*/ 394835 h 680242"/>
                <a:gd name="connsiteX210" fmla="*/ 330279 w 428397"/>
                <a:gd name="connsiteY210" fmla="*/ 394302 h 680242"/>
                <a:gd name="connsiteX211" fmla="*/ 331813 w 428397"/>
                <a:gd name="connsiteY211" fmla="*/ 396435 h 680242"/>
                <a:gd name="connsiteX212" fmla="*/ 333366 w 428397"/>
                <a:gd name="connsiteY212" fmla="*/ 399883 h 680242"/>
                <a:gd name="connsiteX213" fmla="*/ 335242 w 428397"/>
                <a:gd name="connsiteY213" fmla="*/ 402427 h 680242"/>
                <a:gd name="connsiteX214" fmla="*/ 336242 w 428397"/>
                <a:gd name="connsiteY214" fmla="*/ 405475 h 680242"/>
                <a:gd name="connsiteX215" fmla="*/ 337966 w 428397"/>
                <a:gd name="connsiteY215" fmla="*/ 407094 h 680242"/>
                <a:gd name="connsiteX216" fmla="*/ 340643 w 428397"/>
                <a:gd name="connsiteY216" fmla="*/ 408018 h 680242"/>
                <a:gd name="connsiteX217" fmla="*/ 342348 w 428397"/>
                <a:gd name="connsiteY217" fmla="*/ 409637 h 680242"/>
                <a:gd name="connsiteX218" fmla="*/ 344224 w 428397"/>
                <a:gd name="connsiteY218" fmla="*/ 411237 h 680242"/>
                <a:gd name="connsiteX219" fmla="*/ 346196 w 428397"/>
                <a:gd name="connsiteY219" fmla="*/ 410637 h 680242"/>
                <a:gd name="connsiteX220" fmla="*/ 344710 w 428397"/>
                <a:gd name="connsiteY220" fmla="*/ 408389 h 680242"/>
                <a:gd name="connsiteX221" fmla="*/ 344796 w 428397"/>
                <a:gd name="connsiteY221" fmla="*/ 406665 h 680242"/>
                <a:gd name="connsiteX222" fmla="*/ 345205 w 428397"/>
                <a:gd name="connsiteY222" fmla="*/ 404522 h 680242"/>
                <a:gd name="connsiteX223" fmla="*/ 345205 w 428397"/>
                <a:gd name="connsiteY223" fmla="*/ 401998 h 680242"/>
                <a:gd name="connsiteX224" fmla="*/ 346196 w 428397"/>
                <a:gd name="connsiteY224" fmla="*/ 400960 h 680242"/>
                <a:gd name="connsiteX225" fmla="*/ 348034 w 428397"/>
                <a:gd name="connsiteY225" fmla="*/ 401741 h 680242"/>
                <a:gd name="connsiteX226" fmla="*/ 350215 w 428397"/>
                <a:gd name="connsiteY226" fmla="*/ 401807 h 680242"/>
                <a:gd name="connsiteX227" fmla="*/ 351311 w 428397"/>
                <a:gd name="connsiteY227" fmla="*/ 398607 h 680242"/>
                <a:gd name="connsiteX228" fmla="*/ 351911 w 428397"/>
                <a:gd name="connsiteY228" fmla="*/ 395883 h 680242"/>
                <a:gd name="connsiteX229" fmla="*/ 354025 w 428397"/>
                <a:gd name="connsiteY229" fmla="*/ 393749 h 680242"/>
                <a:gd name="connsiteX230" fmla="*/ 355340 w 428397"/>
                <a:gd name="connsiteY230" fmla="*/ 394873 h 680242"/>
                <a:gd name="connsiteX231" fmla="*/ 356331 w 428397"/>
                <a:gd name="connsiteY231" fmla="*/ 394987 h 680242"/>
                <a:gd name="connsiteX232" fmla="*/ 357216 w 428397"/>
                <a:gd name="connsiteY232" fmla="*/ 393244 h 680242"/>
                <a:gd name="connsiteX233" fmla="*/ 359550 w 428397"/>
                <a:gd name="connsiteY233" fmla="*/ 392101 h 680242"/>
                <a:gd name="connsiteX234" fmla="*/ 359093 w 428397"/>
                <a:gd name="connsiteY234" fmla="*/ 390139 h 680242"/>
                <a:gd name="connsiteX235" fmla="*/ 356807 w 428397"/>
                <a:gd name="connsiteY235" fmla="*/ 388234 h 680242"/>
                <a:gd name="connsiteX236" fmla="*/ 356225 w 428397"/>
                <a:gd name="connsiteY236" fmla="*/ 383510 h 680242"/>
                <a:gd name="connsiteX237" fmla="*/ 356273 w 428397"/>
                <a:gd name="connsiteY237" fmla="*/ 379643 h 680242"/>
                <a:gd name="connsiteX238" fmla="*/ 355445 w 428397"/>
                <a:gd name="connsiteY238" fmla="*/ 377309 h 680242"/>
                <a:gd name="connsiteX239" fmla="*/ 356007 w 428397"/>
                <a:gd name="connsiteY239" fmla="*/ 374785 h 680242"/>
                <a:gd name="connsiteX240" fmla="*/ 357845 w 428397"/>
                <a:gd name="connsiteY240" fmla="*/ 374185 h 680242"/>
                <a:gd name="connsiteX241" fmla="*/ 359188 w 428397"/>
                <a:gd name="connsiteY241" fmla="*/ 375738 h 680242"/>
                <a:gd name="connsiteX242" fmla="*/ 361541 w 428397"/>
                <a:gd name="connsiteY242" fmla="*/ 375785 h 680242"/>
                <a:gd name="connsiteX243" fmla="*/ 362731 w 428397"/>
                <a:gd name="connsiteY243" fmla="*/ 373775 h 680242"/>
                <a:gd name="connsiteX244" fmla="*/ 363655 w 428397"/>
                <a:gd name="connsiteY244" fmla="*/ 373004 h 680242"/>
                <a:gd name="connsiteX245" fmla="*/ 365360 w 428397"/>
                <a:gd name="connsiteY245" fmla="*/ 373566 h 680242"/>
                <a:gd name="connsiteX246" fmla="*/ 367408 w 428397"/>
                <a:gd name="connsiteY246" fmla="*/ 376309 h 680242"/>
                <a:gd name="connsiteX247" fmla="*/ 369265 w 428397"/>
                <a:gd name="connsiteY247" fmla="*/ 377433 h 680242"/>
                <a:gd name="connsiteX248" fmla="*/ 370713 w 428397"/>
                <a:gd name="connsiteY248" fmla="*/ 375423 h 680242"/>
                <a:gd name="connsiteX249" fmla="*/ 371551 w 428397"/>
                <a:gd name="connsiteY249" fmla="*/ 372185 h 680242"/>
                <a:gd name="connsiteX250" fmla="*/ 373837 w 428397"/>
                <a:gd name="connsiteY250" fmla="*/ 370804 h 680242"/>
                <a:gd name="connsiteX251" fmla="*/ 377743 w 428397"/>
                <a:gd name="connsiteY251" fmla="*/ 370699 h 680242"/>
                <a:gd name="connsiteX252" fmla="*/ 380419 w 428397"/>
                <a:gd name="connsiteY252" fmla="*/ 370137 h 680242"/>
                <a:gd name="connsiteX253" fmla="*/ 382877 w 428397"/>
                <a:gd name="connsiteY253" fmla="*/ 368156 h 680242"/>
                <a:gd name="connsiteX254" fmla="*/ 383353 w 428397"/>
                <a:gd name="connsiteY254" fmla="*/ 366127 h 680242"/>
                <a:gd name="connsiteX255" fmla="*/ 381991 w 428397"/>
                <a:gd name="connsiteY255" fmla="*/ 363822 h 680242"/>
                <a:gd name="connsiteX256" fmla="*/ 380886 w 428397"/>
                <a:gd name="connsiteY256" fmla="*/ 358773 h 680242"/>
                <a:gd name="connsiteX257" fmla="*/ 381105 w 428397"/>
                <a:gd name="connsiteY257" fmla="*/ 356059 h 680242"/>
                <a:gd name="connsiteX258" fmla="*/ 382810 w 428397"/>
                <a:gd name="connsiteY258" fmla="*/ 354440 h 680242"/>
                <a:gd name="connsiteX259" fmla="*/ 384429 w 428397"/>
                <a:gd name="connsiteY259" fmla="*/ 352868 h 680242"/>
                <a:gd name="connsiteX260" fmla="*/ 386220 w 428397"/>
                <a:gd name="connsiteY260" fmla="*/ 353554 h 680242"/>
                <a:gd name="connsiteX261" fmla="*/ 389306 w 428397"/>
                <a:gd name="connsiteY261" fmla="*/ 354335 h 680242"/>
                <a:gd name="connsiteX262" fmla="*/ 392116 w 428397"/>
                <a:gd name="connsiteY262" fmla="*/ 353659 h 680242"/>
                <a:gd name="connsiteX263" fmla="*/ 393430 w 428397"/>
                <a:gd name="connsiteY263" fmla="*/ 352973 h 680242"/>
                <a:gd name="connsiteX264" fmla="*/ 395031 w 428397"/>
                <a:gd name="connsiteY264" fmla="*/ 352173 h 680242"/>
                <a:gd name="connsiteX265" fmla="*/ 396545 w 428397"/>
                <a:gd name="connsiteY265" fmla="*/ 349306 h 680242"/>
                <a:gd name="connsiteX266" fmla="*/ 397783 w 428397"/>
                <a:gd name="connsiteY266" fmla="*/ 346734 h 680242"/>
                <a:gd name="connsiteX267" fmla="*/ 398707 w 428397"/>
                <a:gd name="connsiteY267" fmla="*/ 344334 h 680242"/>
                <a:gd name="connsiteX268" fmla="*/ 397697 w 428397"/>
                <a:gd name="connsiteY268" fmla="*/ 341533 h 680242"/>
                <a:gd name="connsiteX269" fmla="*/ 396469 w 428397"/>
                <a:gd name="connsiteY269" fmla="*/ 338295 h 680242"/>
                <a:gd name="connsiteX270" fmla="*/ 398259 w 428397"/>
                <a:gd name="connsiteY270" fmla="*/ 336266 h 680242"/>
                <a:gd name="connsiteX271" fmla="*/ 400412 w 428397"/>
                <a:gd name="connsiteY271" fmla="*/ 334732 h 680242"/>
                <a:gd name="connsiteX272" fmla="*/ 400974 w 428397"/>
                <a:gd name="connsiteY272" fmla="*/ 335056 h 680242"/>
                <a:gd name="connsiteX273" fmla="*/ 402527 w 428397"/>
                <a:gd name="connsiteY273" fmla="*/ 338752 h 680242"/>
                <a:gd name="connsiteX274" fmla="*/ 404108 w 428397"/>
                <a:gd name="connsiteY274" fmla="*/ 341952 h 680242"/>
                <a:gd name="connsiteX275" fmla="*/ 404651 w 428397"/>
                <a:gd name="connsiteY275" fmla="*/ 342143 h 680242"/>
                <a:gd name="connsiteX276" fmla="*/ 405099 w 428397"/>
                <a:gd name="connsiteY276" fmla="*/ 344153 h 680242"/>
                <a:gd name="connsiteX277" fmla="*/ 405699 w 428397"/>
                <a:gd name="connsiteY277" fmla="*/ 347134 h 680242"/>
                <a:gd name="connsiteX278" fmla="*/ 407689 w 428397"/>
                <a:gd name="connsiteY278" fmla="*/ 348086 h 680242"/>
                <a:gd name="connsiteX279" fmla="*/ 408270 w 428397"/>
                <a:gd name="connsiteY279" fmla="*/ 346124 h 680242"/>
                <a:gd name="connsiteX280" fmla="*/ 408547 w 428397"/>
                <a:gd name="connsiteY280" fmla="*/ 343210 h 680242"/>
                <a:gd name="connsiteX281" fmla="*/ 409890 w 428397"/>
                <a:gd name="connsiteY281" fmla="*/ 341609 h 680242"/>
                <a:gd name="connsiteX282" fmla="*/ 412871 w 428397"/>
                <a:gd name="connsiteY282" fmla="*/ 340190 h 680242"/>
                <a:gd name="connsiteX283" fmla="*/ 415414 w 428397"/>
                <a:gd name="connsiteY283" fmla="*/ 337904 h 680242"/>
                <a:gd name="connsiteX284" fmla="*/ 416509 w 428397"/>
                <a:gd name="connsiteY284" fmla="*/ 334799 h 680242"/>
                <a:gd name="connsiteX285" fmla="*/ 418243 w 428397"/>
                <a:gd name="connsiteY285" fmla="*/ 330999 h 680242"/>
                <a:gd name="connsiteX286" fmla="*/ 419062 w 428397"/>
                <a:gd name="connsiteY286" fmla="*/ 327284 h 680242"/>
                <a:gd name="connsiteX287" fmla="*/ 420243 w 428397"/>
                <a:gd name="connsiteY287" fmla="*/ 324055 h 680242"/>
                <a:gd name="connsiteX288" fmla="*/ 421605 w 428397"/>
                <a:gd name="connsiteY288" fmla="*/ 321207 h 680242"/>
                <a:gd name="connsiteX289" fmla="*/ 421729 w 428397"/>
                <a:gd name="connsiteY289" fmla="*/ 318749 h 680242"/>
                <a:gd name="connsiteX290" fmla="*/ 422586 w 428397"/>
                <a:gd name="connsiteY290" fmla="*/ 316721 h 680242"/>
                <a:gd name="connsiteX291" fmla="*/ 425158 w 428397"/>
                <a:gd name="connsiteY291" fmla="*/ 314911 h 680242"/>
                <a:gd name="connsiteX292" fmla="*/ 426711 w 428397"/>
                <a:gd name="connsiteY292" fmla="*/ 312082 h 680242"/>
                <a:gd name="connsiteX293" fmla="*/ 428092 w 428397"/>
                <a:gd name="connsiteY293" fmla="*/ 307853 h 680242"/>
                <a:gd name="connsiteX294" fmla="*/ 428140 w 428397"/>
                <a:gd name="connsiteY294" fmla="*/ 304471 h 680242"/>
                <a:gd name="connsiteX295" fmla="*/ 426196 w 428397"/>
                <a:gd name="connsiteY295" fmla="*/ 302404 h 680242"/>
                <a:gd name="connsiteX296" fmla="*/ 424920 w 428397"/>
                <a:gd name="connsiteY296" fmla="*/ 299509 h 680242"/>
                <a:gd name="connsiteX297" fmla="*/ 424577 w 428397"/>
                <a:gd name="connsiteY297" fmla="*/ 295385 h 680242"/>
                <a:gd name="connsiteX298" fmla="*/ 422682 w 428397"/>
                <a:gd name="connsiteY298" fmla="*/ 292708 h 680242"/>
                <a:gd name="connsiteX299" fmla="*/ 418795 w 428397"/>
                <a:gd name="connsiteY299" fmla="*/ 291384 h 680242"/>
                <a:gd name="connsiteX300" fmla="*/ 413871 w 428397"/>
                <a:gd name="connsiteY300" fmla="*/ 287631 h 680242"/>
                <a:gd name="connsiteX301" fmla="*/ 410566 w 428397"/>
                <a:gd name="connsiteY301" fmla="*/ 283212 h 680242"/>
                <a:gd name="connsiteX302" fmla="*/ 406784 w 428397"/>
                <a:gd name="connsiteY302" fmla="*/ 279973 h 680242"/>
                <a:gd name="connsiteX303" fmla="*/ 404603 w 428397"/>
                <a:gd name="connsiteY303" fmla="*/ 277630 h 680242"/>
                <a:gd name="connsiteX304" fmla="*/ 402831 w 428397"/>
                <a:gd name="connsiteY304" fmla="*/ 273868 h 680242"/>
                <a:gd name="connsiteX305" fmla="*/ 398059 w 428397"/>
                <a:gd name="connsiteY305" fmla="*/ 269848 h 680242"/>
                <a:gd name="connsiteX306" fmla="*/ 393078 w 428397"/>
                <a:gd name="connsiteY306" fmla="*/ 266876 h 680242"/>
                <a:gd name="connsiteX307" fmla="*/ 388239 w 428397"/>
                <a:gd name="connsiteY307" fmla="*/ 265990 h 680242"/>
                <a:gd name="connsiteX308" fmla="*/ 385525 w 428397"/>
                <a:gd name="connsiteY308" fmla="*/ 266752 h 680242"/>
                <a:gd name="connsiteX309" fmla="*/ 382591 w 428397"/>
                <a:gd name="connsiteY309" fmla="*/ 266314 h 680242"/>
                <a:gd name="connsiteX310" fmla="*/ 379066 w 428397"/>
                <a:gd name="connsiteY310" fmla="*/ 265457 h 680242"/>
                <a:gd name="connsiteX311" fmla="*/ 377533 w 428397"/>
                <a:gd name="connsiteY311" fmla="*/ 267295 h 680242"/>
                <a:gd name="connsiteX312" fmla="*/ 378162 w 428397"/>
                <a:gd name="connsiteY312" fmla="*/ 270086 h 680242"/>
                <a:gd name="connsiteX313" fmla="*/ 378571 w 428397"/>
                <a:gd name="connsiteY313" fmla="*/ 272401 h 680242"/>
                <a:gd name="connsiteX314" fmla="*/ 377209 w 428397"/>
                <a:gd name="connsiteY314" fmla="*/ 273820 h 680242"/>
                <a:gd name="connsiteX315" fmla="*/ 375638 w 428397"/>
                <a:gd name="connsiteY315" fmla="*/ 275030 h 680242"/>
                <a:gd name="connsiteX316" fmla="*/ 372685 w 428397"/>
                <a:gd name="connsiteY316" fmla="*/ 274839 h 680242"/>
                <a:gd name="connsiteX317" fmla="*/ 367484 w 428397"/>
                <a:gd name="connsiteY317" fmla="*/ 272401 h 680242"/>
                <a:gd name="connsiteX318" fmla="*/ 363922 w 428397"/>
                <a:gd name="connsiteY318" fmla="*/ 268705 h 680242"/>
                <a:gd name="connsiteX319" fmla="*/ 362112 w 428397"/>
                <a:gd name="connsiteY319" fmla="*/ 265124 h 680242"/>
                <a:gd name="connsiteX320" fmla="*/ 357950 w 428397"/>
                <a:gd name="connsiteY320" fmla="*/ 262038 h 680242"/>
                <a:gd name="connsiteX321" fmla="*/ 355625 w 428397"/>
                <a:gd name="connsiteY321" fmla="*/ 259637 h 680242"/>
                <a:gd name="connsiteX322" fmla="*/ 356016 w 428397"/>
                <a:gd name="connsiteY322" fmla="*/ 257151 h 680242"/>
                <a:gd name="connsiteX323" fmla="*/ 355673 w 428397"/>
                <a:gd name="connsiteY323" fmla="*/ 254103 h 680242"/>
                <a:gd name="connsiteX324" fmla="*/ 355845 w 428397"/>
                <a:gd name="connsiteY324" fmla="*/ 252436 h 680242"/>
                <a:gd name="connsiteX325" fmla="*/ 356578 w 428397"/>
                <a:gd name="connsiteY325" fmla="*/ 250712 h 680242"/>
                <a:gd name="connsiteX326" fmla="*/ 356368 w 428397"/>
                <a:gd name="connsiteY326" fmla="*/ 246769 h 680242"/>
                <a:gd name="connsiteX327" fmla="*/ 355178 w 428397"/>
                <a:gd name="connsiteY327" fmla="*/ 243702 h 680242"/>
                <a:gd name="connsiteX328" fmla="*/ 352625 w 428397"/>
                <a:gd name="connsiteY328" fmla="*/ 241797 h 680242"/>
                <a:gd name="connsiteX329" fmla="*/ 348377 w 428397"/>
                <a:gd name="connsiteY329" fmla="*/ 239406 h 680242"/>
                <a:gd name="connsiteX330" fmla="*/ 344681 w 428397"/>
                <a:gd name="connsiteY330" fmla="*/ 235329 h 680242"/>
                <a:gd name="connsiteX331" fmla="*/ 343015 w 428397"/>
                <a:gd name="connsiteY331" fmla="*/ 232139 h 680242"/>
                <a:gd name="connsiteX332" fmla="*/ 344129 w 428397"/>
                <a:gd name="connsiteY332" fmla="*/ 229462 h 680242"/>
                <a:gd name="connsiteX333" fmla="*/ 347082 w 428397"/>
                <a:gd name="connsiteY333" fmla="*/ 227386 h 680242"/>
                <a:gd name="connsiteX334" fmla="*/ 348615 w 428397"/>
                <a:gd name="connsiteY334" fmla="*/ 225766 h 680242"/>
                <a:gd name="connsiteX335" fmla="*/ 347082 w 428397"/>
                <a:gd name="connsiteY335" fmla="*/ 222833 h 680242"/>
                <a:gd name="connsiteX336" fmla="*/ 346539 w 428397"/>
                <a:gd name="connsiteY336" fmla="*/ 219185 h 680242"/>
                <a:gd name="connsiteX337" fmla="*/ 344529 w 428397"/>
                <a:gd name="connsiteY337" fmla="*/ 216708 h 680242"/>
                <a:gd name="connsiteX338" fmla="*/ 341681 w 428397"/>
                <a:gd name="connsiteY338" fmla="*/ 215241 h 680242"/>
                <a:gd name="connsiteX339" fmla="*/ 339119 w 428397"/>
                <a:gd name="connsiteY339" fmla="*/ 217099 h 680242"/>
                <a:gd name="connsiteX340" fmla="*/ 335061 w 428397"/>
                <a:gd name="connsiteY340" fmla="*/ 218670 h 680242"/>
                <a:gd name="connsiteX341" fmla="*/ 328956 w 428397"/>
                <a:gd name="connsiteY341" fmla="*/ 219689 h 680242"/>
                <a:gd name="connsiteX342" fmla="*/ 322355 w 428397"/>
                <a:gd name="connsiteY342" fmla="*/ 220061 h 680242"/>
                <a:gd name="connsiteX343" fmla="*/ 317868 w 428397"/>
                <a:gd name="connsiteY343" fmla="*/ 218489 h 680242"/>
                <a:gd name="connsiteX344" fmla="*/ 314973 w 428397"/>
                <a:gd name="connsiteY344" fmla="*/ 216003 h 680242"/>
                <a:gd name="connsiteX345" fmla="*/ 312991 w 428397"/>
                <a:gd name="connsiteY345" fmla="*/ 216222 h 680242"/>
                <a:gd name="connsiteX346" fmla="*/ 309972 w 428397"/>
                <a:gd name="connsiteY346" fmla="*/ 216689 h 680242"/>
                <a:gd name="connsiteX347" fmla="*/ 303924 w 428397"/>
                <a:gd name="connsiteY347" fmla="*/ 215289 h 680242"/>
                <a:gd name="connsiteX348" fmla="*/ 301333 w 428397"/>
                <a:gd name="connsiteY348" fmla="*/ 212288 h 680242"/>
                <a:gd name="connsiteX349" fmla="*/ 299885 w 428397"/>
                <a:gd name="connsiteY349" fmla="*/ 208164 h 680242"/>
                <a:gd name="connsiteX350" fmla="*/ 297961 w 428397"/>
                <a:gd name="connsiteY350" fmla="*/ 203887 h 680242"/>
                <a:gd name="connsiteX351" fmla="*/ 296856 w 428397"/>
                <a:gd name="connsiteY351" fmla="*/ 201259 h 680242"/>
                <a:gd name="connsiteX352" fmla="*/ 297552 w 428397"/>
                <a:gd name="connsiteY352" fmla="*/ 198325 h 680242"/>
                <a:gd name="connsiteX353" fmla="*/ 299171 w 428397"/>
                <a:gd name="connsiteY353" fmla="*/ 196058 h 680242"/>
                <a:gd name="connsiteX354" fmla="*/ 299733 w 428397"/>
                <a:gd name="connsiteY354" fmla="*/ 193486 h 680242"/>
                <a:gd name="connsiteX355" fmla="*/ 296866 w 428397"/>
                <a:gd name="connsiteY355" fmla="*/ 190933 h 680242"/>
                <a:gd name="connsiteX356" fmla="*/ 295208 w 428397"/>
                <a:gd name="connsiteY356" fmla="*/ 188495 h 680242"/>
                <a:gd name="connsiteX357" fmla="*/ 296333 w 428397"/>
                <a:gd name="connsiteY357" fmla="*/ 185818 h 680242"/>
                <a:gd name="connsiteX358" fmla="*/ 297513 w 428397"/>
                <a:gd name="connsiteY358" fmla="*/ 182609 h 680242"/>
                <a:gd name="connsiteX359" fmla="*/ 295637 w 428397"/>
                <a:gd name="connsiteY359" fmla="*/ 179199 h 680242"/>
                <a:gd name="connsiteX360" fmla="*/ 293284 w 428397"/>
                <a:gd name="connsiteY360" fmla="*/ 178198 h 680242"/>
                <a:gd name="connsiteX361" fmla="*/ 290484 w 428397"/>
                <a:gd name="connsiteY361" fmla="*/ 174141 h 680242"/>
                <a:gd name="connsiteX362" fmla="*/ 278530 w 428397"/>
                <a:gd name="connsiteY362" fmla="*/ 137860 h 680242"/>
                <a:gd name="connsiteX363" fmla="*/ 245040 w 428397"/>
                <a:gd name="connsiteY363" fmla="*/ 44496 h 680242"/>
                <a:gd name="connsiteX364" fmla="*/ 235163 w 428397"/>
                <a:gd name="connsiteY364" fmla="*/ 21989 h 680242"/>
                <a:gd name="connsiteX365" fmla="*/ 229371 w 428397"/>
                <a:gd name="connsiteY365" fmla="*/ 21550 h 680242"/>
                <a:gd name="connsiteX366" fmla="*/ 226486 w 428397"/>
                <a:gd name="connsiteY366" fmla="*/ 20474 h 680242"/>
                <a:gd name="connsiteX367" fmla="*/ 225371 w 428397"/>
                <a:gd name="connsiteY367" fmla="*/ 18007 h 680242"/>
                <a:gd name="connsiteX368" fmla="*/ 222399 w 428397"/>
                <a:gd name="connsiteY368" fmla="*/ 16597 h 680242"/>
                <a:gd name="connsiteX369" fmla="*/ 219380 w 428397"/>
                <a:gd name="connsiteY369" fmla="*/ 14673 h 680242"/>
                <a:gd name="connsiteX370" fmla="*/ 218141 w 428397"/>
                <a:gd name="connsiteY370" fmla="*/ 11854 h 680242"/>
                <a:gd name="connsiteX371" fmla="*/ 213313 w 428397"/>
                <a:gd name="connsiteY371" fmla="*/ 9587 h 680242"/>
                <a:gd name="connsiteX372" fmla="*/ 206730 w 428397"/>
                <a:gd name="connsiteY372" fmla="*/ 7634 h 680242"/>
                <a:gd name="connsiteX373" fmla="*/ 199777 w 428397"/>
                <a:gd name="connsiteY373" fmla="*/ 5291 h 680242"/>
                <a:gd name="connsiteX374" fmla="*/ 194920 w 428397"/>
                <a:gd name="connsiteY374" fmla="*/ 2986 h 680242"/>
                <a:gd name="connsiteX375" fmla="*/ 192853 w 428397"/>
                <a:gd name="connsiteY375" fmla="*/ 900 h 680242"/>
                <a:gd name="connsiteX376" fmla="*/ 189186 w 428397"/>
                <a:gd name="connsiteY376" fmla="*/ 52 h 680242"/>
                <a:gd name="connsiteX377" fmla="*/ 176822 w 428397"/>
                <a:gd name="connsiteY377" fmla="*/ 138 h 680242"/>
                <a:gd name="connsiteX378" fmla="*/ 171641 w 428397"/>
                <a:gd name="connsiteY378" fmla="*/ 957 h 680242"/>
                <a:gd name="connsiteX379" fmla="*/ 169193 w 428397"/>
                <a:gd name="connsiteY379" fmla="*/ 2681 h 680242"/>
                <a:gd name="connsiteX380" fmla="*/ 168659 w 428397"/>
                <a:gd name="connsiteY380" fmla="*/ 5272 h 680242"/>
                <a:gd name="connsiteX381" fmla="*/ 169974 w 428397"/>
                <a:gd name="connsiteY381" fmla="*/ 8406 h 680242"/>
                <a:gd name="connsiteX382" fmla="*/ 170393 w 428397"/>
                <a:gd name="connsiteY382" fmla="*/ 11835 h 680242"/>
                <a:gd name="connsiteX383" fmla="*/ 167078 w 428397"/>
                <a:gd name="connsiteY383" fmla="*/ 14016 h 680242"/>
                <a:gd name="connsiteX384" fmla="*/ 163087 w 428397"/>
                <a:gd name="connsiteY384" fmla="*/ 15654 h 680242"/>
                <a:gd name="connsiteX385" fmla="*/ 159153 w 428397"/>
                <a:gd name="connsiteY385" fmla="*/ 16607 h 680242"/>
                <a:gd name="connsiteX386" fmla="*/ 155334 w 428397"/>
                <a:gd name="connsiteY386" fmla="*/ 18817 h 680242"/>
                <a:gd name="connsiteX387" fmla="*/ 152495 w 428397"/>
                <a:gd name="connsiteY387" fmla="*/ 20845 h 680242"/>
                <a:gd name="connsiteX388" fmla="*/ 151209 w 428397"/>
                <a:gd name="connsiteY388" fmla="*/ 25198 h 680242"/>
                <a:gd name="connsiteX389" fmla="*/ 147571 w 428397"/>
                <a:gd name="connsiteY389" fmla="*/ 28208 h 680242"/>
                <a:gd name="connsiteX390" fmla="*/ 141513 w 428397"/>
                <a:gd name="connsiteY390" fmla="*/ 29904 h 680242"/>
                <a:gd name="connsiteX391" fmla="*/ 135493 w 428397"/>
                <a:gd name="connsiteY391" fmla="*/ 34409 h 680242"/>
                <a:gd name="connsiteX392" fmla="*/ 130245 w 428397"/>
                <a:gd name="connsiteY392" fmla="*/ 38705 h 680242"/>
                <a:gd name="connsiteX393" fmla="*/ 125654 w 428397"/>
                <a:gd name="connsiteY393" fmla="*/ 42372 h 680242"/>
                <a:gd name="connsiteX394" fmla="*/ 121234 w 428397"/>
                <a:gd name="connsiteY394" fmla="*/ 41867 h 680242"/>
                <a:gd name="connsiteX395" fmla="*/ 114938 w 428397"/>
                <a:gd name="connsiteY395" fmla="*/ 40343 h 680242"/>
                <a:gd name="connsiteX396" fmla="*/ 108433 w 428397"/>
                <a:gd name="connsiteY396" fmla="*/ 36105 h 680242"/>
                <a:gd name="connsiteX397" fmla="*/ 104013 w 428397"/>
                <a:gd name="connsiteY397" fmla="*/ 27961 h 680242"/>
                <a:gd name="connsiteX398" fmla="*/ 102794 w 428397"/>
                <a:gd name="connsiteY398" fmla="*/ 20417 h 680242"/>
                <a:gd name="connsiteX399" fmla="*/ 99784 w 428397"/>
                <a:gd name="connsiteY399" fmla="*/ 14930 h 680242"/>
                <a:gd name="connsiteX400" fmla="*/ 96355 w 428397"/>
                <a:gd name="connsiteY400" fmla="*/ 15407 h 680242"/>
                <a:gd name="connsiteX401" fmla="*/ 92983 w 428397"/>
                <a:gd name="connsiteY401" fmla="*/ 14902 h 680242"/>
                <a:gd name="connsiteX402" fmla="*/ 89192 w 428397"/>
                <a:gd name="connsiteY402" fmla="*/ 14788 h 680242"/>
                <a:gd name="connsiteX403" fmla="*/ 85458 w 428397"/>
                <a:gd name="connsiteY403" fmla="*/ 15712 h 680242"/>
                <a:gd name="connsiteX404" fmla="*/ 82391 w 428397"/>
                <a:gd name="connsiteY404" fmla="*/ 16283 h 680242"/>
                <a:gd name="connsiteX405" fmla="*/ 74476 w 428397"/>
                <a:gd name="connsiteY405" fmla="*/ 39172 h 680242"/>
                <a:gd name="connsiteX406" fmla="*/ 47777 w 428397"/>
                <a:gd name="connsiteY406" fmla="*/ 125811 h 680242"/>
                <a:gd name="connsiteX407" fmla="*/ 42529 w 428397"/>
                <a:gd name="connsiteY407" fmla="*/ 154081 h 680242"/>
                <a:gd name="connsiteX408" fmla="*/ 47501 w 428397"/>
                <a:gd name="connsiteY408" fmla="*/ 181008 h 680242"/>
                <a:gd name="connsiteX409" fmla="*/ 46444 w 428397"/>
                <a:gd name="connsiteY409" fmla="*/ 189333 h 680242"/>
                <a:gd name="connsiteX410" fmla="*/ 45101 w 428397"/>
                <a:gd name="connsiteY410" fmla="*/ 193781 h 680242"/>
                <a:gd name="connsiteX411" fmla="*/ 43758 w 428397"/>
                <a:gd name="connsiteY411" fmla="*/ 197058 h 680242"/>
                <a:gd name="connsiteX412" fmla="*/ 39881 w 428397"/>
                <a:gd name="connsiteY412" fmla="*/ 198763 h 680242"/>
                <a:gd name="connsiteX413" fmla="*/ 38986 w 428397"/>
                <a:gd name="connsiteY413" fmla="*/ 202554 h 680242"/>
                <a:gd name="connsiteX414" fmla="*/ 40205 w 428397"/>
                <a:gd name="connsiteY414" fmla="*/ 206488 h 680242"/>
                <a:gd name="connsiteX415" fmla="*/ 37938 w 428397"/>
                <a:gd name="connsiteY415" fmla="*/ 210698 h 680242"/>
                <a:gd name="connsiteX416" fmla="*/ 37338 w 428397"/>
                <a:gd name="connsiteY416" fmla="*/ 214660 h 680242"/>
                <a:gd name="connsiteX417" fmla="*/ 38081 w 428397"/>
                <a:gd name="connsiteY417" fmla="*/ 220623 h 680242"/>
                <a:gd name="connsiteX418" fmla="*/ 38176 w 428397"/>
                <a:gd name="connsiteY418" fmla="*/ 225509 h 680242"/>
                <a:gd name="connsiteX419" fmla="*/ 39395 w 428397"/>
                <a:gd name="connsiteY419" fmla="*/ 228824 h 680242"/>
                <a:gd name="connsiteX420" fmla="*/ 42977 w 428397"/>
                <a:gd name="connsiteY420" fmla="*/ 231891 h 680242"/>
                <a:gd name="connsiteX421" fmla="*/ 44139 w 428397"/>
                <a:gd name="connsiteY421" fmla="*/ 236072 h 680242"/>
                <a:gd name="connsiteX422" fmla="*/ 42377 w 428397"/>
                <a:gd name="connsiteY422" fmla="*/ 241264 h 680242"/>
                <a:gd name="connsiteX423" fmla="*/ 43329 w 428397"/>
                <a:gd name="connsiteY423" fmla="*/ 243654 h 680242"/>
                <a:gd name="connsiteX424" fmla="*/ 43510 w 428397"/>
                <a:gd name="connsiteY424" fmla="*/ 245836 h 680242"/>
                <a:gd name="connsiteX425" fmla="*/ 42615 w 428397"/>
                <a:gd name="connsiteY425" fmla="*/ 248674 h 680242"/>
                <a:gd name="connsiteX426" fmla="*/ 42253 w 428397"/>
                <a:gd name="connsiteY426" fmla="*/ 251150 h 680242"/>
                <a:gd name="connsiteX427" fmla="*/ 42643 w 428397"/>
                <a:gd name="connsiteY427" fmla="*/ 252370 h 680242"/>
                <a:gd name="connsiteX428" fmla="*/ 43415 w 428397"/>
                <a:gd name="connsiteY428" fmla="*/ 252722 h 680242"/>
                <a:gd name="connsiteX429" fmla="*/ 44872 w 428397"/>
                <a:gd name="connsiteY429" fmla="*/ 253113 h 680242"/>
                <a:gd name="connsiteX430" fmla="*/ 45682 w 428397"/>
                <a:gd name="connsiteY430" fmla="*/ 255827 h 680242"/>
                <a:gd name="connsiteX431" fmla="*/ 47530 w 428397"/>
                <a:gd name="connsiteY431" fmla="*/ 258447 h 680242"/>
                <a:gd name="connsiteX432" fmla="*/ 51407 w 428397"/>
                <a:gd name="connsiteY432" fmla="*/ 259313 h 680242"/>
                <a:gd name="connsiteX433" fmla="*/ 53074 w 428397"/>
                <a:gd name="connsiteY433" fmla="*/ 261733 h 680242"/>
                <a:gd name="connsiteX434" fmla="*/ 51435 w 428397"/>
                <a:gd name="connsiteY434" fmla="*/ 268505 h 680242"/>
                <a:gd name="connsiteX435" fmla="*/ 48273 w 428397"/>
                <a:gd name="connsiteY435" fmla="*/ 274230 h 680242"/>
                <a:gd name="connsiteX436" fmla="*/ 44748 w 428397"/>
                <a:gd name="connsiteY436" fmla="*/ 280497 h 680242"/>
                <a:gd name="connsiteX437" fmla="*/ 44958 w 428397"/>
                <a:gd name="connsiteY437" fmla="*/ 286879 h 680242"/>
                <a:gd name="connsiteX438" fmla="*/ 47434 w 428397"/>
                <a:gd name="connsiteY438" fmla="*/ 291260 h 680242"/>
                <a:gd name="connsiteX439" fmla="*/ 47110 w 428397"/>
                <a:gd name="connsiteY439" fmla="*/ 295051 h 680242"/>
                <a:gd name="connsiteX440" fmla="*/ 44244 w 428397"/>
                <a:gd name="connsiteY440" fmla="*/ 299014 h 680242"/>
                <a:gd name="connsiteX441" fmla="*/ 39891 w 428397"/>
                <a:gd name="connsiteY441" fmla="*/ 302119 h 680242"/>
                <a:gd name="connsiteX442" fmla="*/ 36519 w 428397"/>
                <a:gd name="connsiteY442" fmla="*/ 305729 h 680242"/>
                <a:gd name="connsiteX443" fmla="*/ 34252 w 428397"/>
                <a:gd name="connsiteY443" fmla="*/ 307253 h 680242"/>
                <a:gd name="connsiteX444" fmla="*/ 32881 w 428397"/>
                <a:gd name="connsiteY444" fmla="*/ 310948 h 680242"/>
                <a:gd name="connsiteX445" fmla="*/ 31156 w 428397"/>
                <a:gd name="connsiteY445" fmla="*/ 315816 h 680242"/>
                <a:gd name="connsiteX446" fmla="*/ 28918 w 428397"/>
                <a:gd name="connsiteY446" fmla="*/ 320435 h 680242"/>
                <a:gd name="connsiteX447" fmla="*/ 28204 w 428397"/>
                <a:gd name="connsiteY447" fmla="*/ 323750 h 680242"/>
                <a:gd name="connsiteX448" fmla="*/ 27842 w 428397"/>
                <a:gd name="connsiteY448" fmla="*/ 326674 h 680242"/>
                <a:gd name="connsiteX449" fmla="*/ 26804 w 428397"/>
                <a:gd name="connsiteY449" fmla="*/ 333170 h 680242"/>
                <a:gd name="connsiteX450" fmla="*/ 28175 w 428397"/>
                <a:gd name="connsiteY450" fmla="*/ 337704 h 680242"/>
                <a:gd name="connsiteX451" fmla="*/ 33452 w 428397"/>
                <a:gd name="connsiteY451" fmla="*/ 341105 h 680242"/>
                <a:gd name="connsiteX452" fmla="*/ 37929 w 428397"/>
                <a:gd name="connsiteY452" fmla="*/ 345334 h 680242"/>
                <a:gd name="connsiteX453" fmla="*/ 38434 w 428397"/>
                <a:gd name="connsiteY453" fmla="*/ 349506 h 680242"/>
                <a:gd name="connsiteX454" fmla="*/ 35662 w 428397"/>
                <a:gd name="connsiteY454" fmla="*/ 350553 h 680242"/>
                <a:gd name="connsiteX455" fmla="*/ 32414 w 428397"/>
                <a:gd name="connsiteY455" fmla="*/ 351239 h 680242"/>
                <a:gd name="connsiteX456" fmla="*/ 29404 w 428397"/>
                <a:gd name="connsiteY456" fmla="*/ 350792 h 680242"/>
                <a:gd name="connsiteX457" fmla="*/ 25527 w 428397"/>
                <a:gd name="connsiteY457" fmla="*/ 348944 h 680242"/>
                <a:gd name="connsiteX458" fmla="*/ 23108 w 428397"/>
                <a:gd name="connsiteY458" fmla="*/ 349753 h 680242"/>
                <a:gd name="connsiteX459" fmla="*/ 22270 w 428397"/>
                <a:gd name="connsiteY459" fmla="*/ 352411 h 680242"/>
                <a:gd name="connsiteX460" fmla="*/ 23527 w 428397"/>
                <a:gd name="connsiteY460" fmla="*/ 355630 h 680242"/>
                <a:gd name="connsiteX461" fmla="*/ 24146 w 428397"/>
                <a:gd name="connsiteY461" fmla="*/ 359145 h 680242"/>
                <a:gd name="connsiteX462" fmla="*/ 25041 w 428397"/>
                <a:gd name="connsiteY462" fmla="*/ 362517 h 680242"/>
                <a:gd name="connsiteX463" fmla="*/ 26118 w 428397"/>
                <a:gd name="connsiteY463" fmla="*/ 365441 h 680242"/>
                <a:gd name="connsiteX464" fmla="*/ 25851 w 428397"/>
                <a:gd name="connsiteY464" fmla="*/ 369918 h 680242"/>
                <a:gd name="connsiteX465" fmla="*/ 25851 w 428397"/>
                <a:gd name="connsiteY465" fmla="*/ 375080 h 680242"/>
                <a:gd name="connsiteX466" fmla="*/ 24842 w 428397"/>
                <a:gd name="connsiteY466" fmla="*/ 377852 h 680242"/>
                <a:gd name="connsiteX467" fmla="*/ 21498 w 428397"/>
                <a:gd name="connsiteY467" fmla="*/ 377823 h 680242"/>
                <a:gd name="connsiteX468" fmla="*/ 18698 w 428397"/>
                <a:gd name="connsiteY468" fmla="*/ 375528 h 680242"/>
                <a:gd name="connsiteX469" fmla="*/ 16402 w 428397"/>
                <a:gd name="connsiteY469" fmla="*/ 373023 h 680242"/>
                <a:gd name="connsiteX470" fmla="*/ 16316 w 428397"/>
                <a:gd name="connsiteY470" fmla="*/ 370461 h 680242"/>
                <a:gd name="connsiteX471" fmla="*/ 13811 w 428397"/>
                <a:gd name="connsiteY471" fmla="*/ 368698 h 680242"/>
                <a:gd name="connsiteX472" fmla="*/ 9906 w 428397"/>
                <a:gd name="connsiteY472" fmla="*/ 368317 h 680242"/>
                <a:gd name="connsiteX473" fmla="*/ 6182 w 428397"/>
                <a:gd name="connsiteY473" fmla="*/ 371032 h 680242"/>
                <a:gd name="connsiteX474" fmla="*/ 1829 w 428397"/>
                <a:gd name="connsiteY474" fmla="*/ 372642 h 680242"/>
                <a:gd name="connsiteX475" fmla="*/ 0 w 428397"/>
                <a:gd name="connsiteY475" fmla="*/ 374680 h 68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</a:cxnLst>
              <a:rect l="l" t="t" r="r" b="b"/>
              <a:pathLst>
                <a:path w="428397" h="680242">
                  <a:moveTo>
                    <a:pt x="0" y="374680"/>
                  </a:moveTo>
                  <a:cubicBezTo>
                    <a:pt x="29346" y="454890"/>
                    <a:pt x="58236" y="533824"/>
                    <a:pt x="73066" y="573953"/>
                  </a:cubicBezTo>
                  <a:cubicBezTo>
                    <a:pt x="88402" y="615425"/>
                    <a:pt x="88716" y="615425"/>
                    <a:pt x="89516" y="615834"/>
                  </a:cubicBezTo>
                  <a:cubicBezTo>
                    <a:pt x="90307" y="616244"/>
                    <a:pt x="91583" y="617082"/>
                    <a:pt x="92278" y="618120"/>
                  </a:cubicBezTo>
                  <a:cubicBezTo>
                    <a:pt x="92964" y="619158"/>
                    <a:pt x="93069" y="620406"/>
                    <a:pt x="93155" y="622273"/>
                  </a:cubicBezTo>
                  <a:cubicBezTo>
                    <a:pt x="93231" y="624131"/>
                    <a:pt x="93288" y="626607"/>
                    <a:pt x="94088" y="628645"/>
                  </a:cubicBezTo>
                  <a:cubicBezTo>
                    <a:pt x="94888" y="630684"/>
                    <a:pt x="96460" y="632303"/>
                    <a:pt x="96764" y="633560"/>
                  </a:cubicBezTo>
                  <a:cubicBezTo>
                    <a:pt x="97079" y="634817"/>
                    <a:pt x="96136" y="635732"/>
                    <a:pt x="95641" y="636961"/>
                  </a:cubicBezTo>
                  <a:cubicBezTo>
                    <a:pt x="95145" y="638189"/>
                    <a:pt x="95098" y="639713"/>
                    <a:pt x="96002" y="641256"/>
                  </a:cubicBezTo>
                  <a:cubicBezTo>
                    <a:pt x="96907" y="642790"/>
                    <a:pt x="98784" y="644323"/>
                    <a:pt x="100384" y="645276"/>
                  </a:cubicBezTo>
                  <a:cubicBezTo>
                    <a:pt x="101984" y="646228"/>
                    <a:pt x="103308" y="646590"/>
                    <a:pt x="104575" y="647448"/>
                  </a:cubicBezTo>
                  <a:cubicBezTo>
                    <a:pt x="105832" y="648305"/>
                    <a:pt x="107032" y="649657"/>
                    <a:pt x="108881" y="651143"/>
                  </a:cubicBezTo>
                  <a:cubicBezTo>
                    <a:pt x="110728" y="652629"/>
                    <a:pt x="113224" y="654239"/>
                    <a:pt x="114986" y="655172"/>
                  </a:cubicBezTo>
                  <a:cubicBezTo>
                    <a:pt x="116738" y="656106"/>
                    <a:pt x="117758" y="656373"/>
                    <a:pt x="118577" y="657135"/>
                  </a:cubicBezTo>
                  <a:cubicBezTo>
                    <a:pt x="119396" y="657906"/>
                    <a:pt x="120025" y="659182"/>
                    <a:pt x="120558" y="661726"/>
                  </a:cubicBezTo>
                  <a:cubicBezTo>
                    <a:pt x="121091" y="664278"/>
                    <a:pt x="121530" y="668098"/>
                    <a:pt x="122339" y="670555"/>
                  </a:cubicBezTo>
                  <a:cubicBezTo>
                    <a:pt x="123149" y="673013"/>
                    <a:pt x="124311" y="674108"/>
                    <a:pt x="126578" y="675242"/>
                  </a:cubicBezTo>
                  <a:cubicBezTo>
                    <a:pt x="128835" y="676375"/>
                    <a:pt x="132198" y="677547"/>
                    <a:pt x="134864" y="678509"/>
                  </a:cubicBezTo>
                  <a:cubicBezTo>
                    <a:pt x="136750" y="679185"/>
                    <a:pt x="138284" y="679766"/>
                    <a:pt x="139579" y="680242"/>
                  </a:cubicBezTo>
                  <a:cubicBezTo>
                    <a:pt x="139941" y="678775"/>
                    <a:pt x="140237" y="677423"/>
                    <a:pt x="140570" y="675946"/>
                  </a:cubicBezTo>
                  <a:cubicBezTo>
                    <a:pt x="141170" y="673308"/>
                    <a:pt x="141884" y="670231"/>
                    <a:pt x="142018" y="667898"/>
                  </a:cubicBezTo>
                  <a:cubicBezTo>
                    <a:pt x="142151" y="665564"/>
                    <a:pt x="141713" y="663955"/>
                    <a:pt x="141561" y="662630"/>
                  </a:cubicBezTo>
                  <a:cubicBezTo>
                    <a:pt x="141408" y="661307"/>
                    <a:pt x="141541" y="660240"/>
                    <a:pt x="141865" y="659135"/>
                  </a:cubicBezTo>
                  <a:cubicBezTo>
                    <a:pt x="142189" y="658020"/>
                    <a:pt x="142704" y="656868"/>
                    <a:pt x="143142" y="655611"/>
                  </a:cubicBezTo>
                  <a:cubicBezTo>
                    <a:pt x="143589" y="654353"/>
                    <a:pt x="143961" y="652982"/>
                    <a:pt x="143704" y="651553"/>
                  </a:cubicBezTo>
                  <a:cubicBezTo>
                    <a:pt x="143446" y="650124"/>
                    <a:pt x="142560" y="648619"/>
                    <a:pt x="141847" y="647276"/>
                  </a:cubicBezTo>
                  <a:cubicBezTo>
                    <a:pt x="141132" y="645933"/>
                    <a:pt x="140580" y="644733"/>
                    <a:pt x="140361" y="643114"/>
                  </a:cubicBezTo>
                  <a:cubicBezTo>
                    <a:pt x="140141" y="641495"/>
                    <a:pt x="140237" y="639447"/>
                    <a:pt x="140665" y="637865"/>
                  </a:cubicBezTo>
                  <a:cubicBezTo>
                    <a:pt x="141094" y="636275"/>
                    <a:pt x="141847" y="635151"/>
                    <a:pt x="142913" y="634303"/>
                  </a:cubicBezTo>
                  <a:cubicBezTo>
                    <a:pt x="143989" y="633446"/>
                    <a:pt x="145389" y="632865"/>
                    <a:pt x="146428" y="632360"/>
                  </a:cubicBezTo>
                  <a:cubicBezTo>
                    <a:pt x="147466" y="631846"/>
                    <a:pt x="148152" y="631408"/>
                    <a:pt x="148933" y="630855"/>
                  </a:cubicBezTo>
                  <a:cubicBezTo>
                    <a:pt x="149714" y="630312"/>
                    <a:pt x="150600" y="629664"/>
                    <a:pt x="151048" y="628693"/>
                  </a:cubicBezTo>
                  <a:cubicBezTo>
                    <a:pt x="151495" y="627721"/>
                    <a:pt x="151495" y="626426"/>
                    <a:pt x="151819" y="625302"/>
                  </a:cubicBezTo>
                  <a:cubicBezTo>
                    <a:pt x="152143" y="624178"/>
                    <a:pt x="152791" y="623216"/>
                    <a:pt x="153400" y="622216"/>
                  </a:cubicBezTo>
                  <a:cubicBezTo>
                    <a:pt x="154010" y="621206"/>
                    <a:pt x="154591" y="620149"/>
                    <a:pt x="154743" y="619282"/>
                  </a:cubicBezTo>
                  <a:cubicBezTo>
                    <a:pt x="154896" y="618415"/>
                    <a:pt x="154620" y="617730"/>
                    <a:pt x="154772" y="617120"/>
                  </a:cubicBezTo>
                  <a:cubicBezTo>
                    <a:pt x="154924" y="616510"/>
                    <a:pt x="155505" y="615958"/>
                    <a:pt x="155934" y="615263"/>
                  </a:cubicBezTo>
                  <a:cubicBezTo>
                    <a:pt x="156353" y="614567"/>
                    <a:pt x="156629" y="613710"/>
                    <a:pt x="156458" y="612996"/>
                  </a:cubicBezTo>
                  <a:cubicBezTo>
                    <a:pt x="156286" y="612281"/>
                    <a:pt x="155677" y="611700"/>
                    <a:pt x="154820" y="610900"/>
                  </a:cubicBezTo>
                  <a:cubicBezTo>
                    <a:pt x="153962" y="610100"/>
                    <a:pt x="152876" y="609071"/>
                    <a:pt x="152162" y="608024"/>
                  </a:cubicBezTo>
                  <a:cubicBezTo>
                    <a:pt x="151448" y="606966"/>
                    <a:pt x="151105" y="605871"/>
                    <a:pt x="151209" y="604795"/>
                  </a:cubicBezTo>
                  <a:cubicBezTo>
                    <a:pt x="151314" y="603718"/>
                    <a:pt x="151857" y="602661"/>
                    <a:pt x="152467" y="601832"/>
                  </a:cubicBezTo>
                  <a:cubicBezTo>
                    <a:pt x="153076" y="600994"/>
                    <a:pt x="153762" y="600385"/>
                    <a:pt x="154772" y="599737"/>
                  </a:cubicBezTo>
                  <a:cubicBezTo>
                    <a:pt x="155781" y="599089"/>
                    <a:pt x="157106" y="598413"/>
                    <a:pt x="158115" y="597594"/>
                  </a:cubicBezTo>
                  <a:cubicBezTo>
                    <a:pt x="159125" y="596775"/>
                    <a:pt x="159801" y="595822"/>
                    <a:pt x="160573" y="595184"/>
                  </a:cubicBezTo>
                  <a:cubicBezTo>
                    <a:pt x="161344" y="594555"/>
                    <a:pt x="162192" y="594250"/>
                    <a:pt x="163296" y="594041"/>
                  </a:cubicBezTo>
                  <a:cubicBezTo>
                    <a:pt x="164411" y="593831"/>
                    <a:pt x="165773" y="593736"/>
                    <a:pt x="166554" y="593117"/>
                  </a:cubicBezTo>
                  <a:cubicBezTo>
                    <a:pt x="167335" y="592507"/>
                    <a:pt x="167545" y="591384"/>
                    <a:pt x="167068" y="590717"/>
                  </a:cubicBezTo>
                  <a:cubicBezTo>
                    <a:pt x="166592" y="590050"/>
                    <a:pt x="165430" y="589850"/>
                    <a:pt x="164497" y="589402"/>
                  </a:cubicBezTo>
                  <a:cubicBezTo>
                    <a:pt x="163554" y="588955"/>
                    <a:pt x="162839" y="588278"/>
                    <a:pt x="162240" y="586669"/>
                  </a:cubicBezTo>
                  <a:cubicBezTo>
                    <a:pt x="161640" y="585068"/>
                    <a:pt x="161163" y="582544"/>
                    <a:pt x="160182" y="580925"/>
                  </a:cubicBezTo>
                  <a:cubicBezTo>
                    <a:pt x="159191" y="579306"/>
                    <a:pt x="157696" y="578591"/>
                    <a:pt x="156810" y="577772"/>
                  </a:cubicBezTo>
                  <a:cubicBezTo>
                    <a:pt x="155924" y="576953"/>
                    <a:pt x="155648" y="576029"/>
                    <a:pt x="156029" y="575029"/>
                  </a:cubicBezTo>
                  <a:cubicBezTo>
                    <a:pt x="156400" y="574029"/>
                    <a:pt x="157429" y="572934"/>
                    <a:pt x="157953" y="571619"/>
                  </a:cubicBezTo>
                  <a:cubicBezTo>
                    <a:pt x="158477" y="570305"/>
                    <a:pt x="158515" y="568771"/>
                    <a:pt x="158515" y="567390"/>
                  </a:cubicBezTo>
                  <a:cubicBezTo>
                    <a:pt x="158515" y="566009"/>
                    <a:pt x="158486" y="564780"/>
                    <a:pt x="159011" y="563485"/>
                  </a:cubicBezTo>
                  <a:cubicBezTo>
                    <a:pt x="159544" y="562189"/>
                    <a:pt x="160630" y="560827"/>
                    <a:pt x="161725" y="559532"/>
                  </a:cubicBezTo>
                  <a:cubicBezTo>
                    <a:pt x="162820" y="558237"/>
                    <a:pt x="163906" y="557008"/>
                    <a:pt x="164945" y="555760"/>
                  </a:cubicBezTo>
                  <a:cubicBezTo>
                    <a:pt x="165983" y="554512"/>
                    <a:pt x="166974" y="553255"/>
                    <a:pt x="167840" y="552264"/>
                  </a:cubicBezTo>
                  <a:cubicBezTo>
                    <a:pt x="168707" y="551274"/>
                    <a:pt x="169459" y="550559"/>
                    <a:pt x="169974" y="549531"/>
                  </a:cubicBezTo>
                  <a:cubicBezTo>
                    <a:pt x="170488" y="548511"/>
                    <a:pt x="170755" y="547178"/>
                    <a:pt x="171165" y="546349"/>
                  </a:cubicBezTo>
                  <a:cubicBezTo>
                    <a:pt x="171574" y="545511"/>
                    <a:pt x="172117" y="545168"/>
                    <a:pt x="172260" y="545549"/>
                  </a:cubicBezTo>
                  <a:cubicBezTo>
                    <a:pt x="172393" y="545921"/>
                    <a:pt x="172126" y="547016"/>
                    <a:pt x="172212" y="547902"/>
                  </a:cubicBezTo>
                  <a:cubicBezTo>
                    <a:pt x="172298" y="548788"/>
                    <a:pt x="172736" y="549473"/>
                    <a:pt x="173279" y="549950"/>
                  </a:cubicBezTo>
                  <a:cubicBezTo>
                    <a:pt x="173822" y="550426"/>
                    <a:pt x="174479" y="550702"/>
                    <a:pt x="174727" y="551483"/>
                  </a:cubicBezTo>
                  <a:cubicBezTo>
                    <a:pt x="174984" y="552274"/>
                    <a:pt x="174841" y="553569"/>
                    <a:pt x="174536" y="554703"/>
                  </a:cubicBezTo>
                  <a:cubicBezTo>
                    <a:pt x="174231" y="555846"/>
                    <a:pt x="173746" y="556836"/>
                    <a:pt x="173498" y="557989"/>
                  </a:cubicBezTo>
                  <a:cubicBezTo>
                    <a:pt x="173241" y="559151"/>
                    <a:pt x="173212" y="560475"/>
                    <a:pt x="173384" y="561351"/>
                  </a:cubicBezTo>
                  <a:cubicBezTo>
                    <a:pt x="173555" y="562218"/>
                    <a:pt x="173927" y="562628"/>
                    <a:pt x="174822" y="562561"/>
                  </a:cubicBezTo>
                  <a:cubicBezTo>
                    <a:pt x="175708" y="562494"/>
                    <a:pt x="177108" y="561942"/>
                    <a:pt x="178194" y="560770"/>
                  </a:cubicBezTo>
                  <a:cubicBezTo>
                    <a:pt x="179289" y="559589"/>
                    <a:pt x="180070" y="557789"/>
                    <a:pt x="180870" y="556408"/>
                  </a:cubicBezTo>
                  <a:cubicBezTo>
                    <a:pt x="181670" y="555027"/>
                    <a:pt x="182489" y="554074"/>
                    <a:pt x="183280" y="553598"/>
                  </a:cubicBezTo>
                  <a:cubicBezTo>
                    <a:pt x="184061" y="553122"/>
                    <a:pt x="184814" y="553122"/>
                    <a:pt x="185547" y="552845"/>
                  </a:cubicBezTo>
                  <a:cubicBezTo>
                    <a:pt x="186280" y="552569"/>
                    <a:pt x="186995" y="552026"/>
                    <a:pt x="187595" y="552074"/>
                  </a:cubicBezTo>
                  <a:cubicBezTo>
                    <a:pt x="188195" y="552121"/>
                    <a:pt x="188671" y="552779"/>
                    <a:pt x="189319" y="553626"/>
                  </a:cubicBezTo>
                  <a:cubicBezTo>
                    <a:pt x="189967" y="554484"/>
                    <a:pt x="190786" y="555531"/>
                    <a:pt x="191453" y="556627"/>
                  </a:cubicBezTo>
                  <a:cubicBezTo>
                    <a:pt x="192119" y="557722"/>
                    <a:pt x="192634" y="558846"/>
                    <a:pt x="193348" y="559199"/>
                  </a:cubicBezTo>
                  <a:cubicBezTo>
                    <a:pt x="194063" y="559551"/>
                    <a:pt x="194986" y="559151"/>
                    <a:pt x="195805" y="558637"/>
                  </a:cubicBezTo>
                  <a:cubicBezTo>
                    <a:pt x="196625" y="558132"/>
                    <a:pt x="197339" y="557513"/>
                    <a:pt x="198006" y="556646"/>
                  </a:cubicBezTo>
                  <a:cubicBezTo>
                    <a:pt x="198673" y="555770"/>
                    <a:pt x="199282" y="554655"/>
                    <a:pt x="199816" y="553655"/>
                  </a:cubicBezTo>
                  <a:cubicBezTo>
                    <a:pt x="200349" y="552664"/>
                    <a:pt x="200787" y="551817"/>
                    <a:pt x="201435" y="550931"/>
                  </a:cubicBezTo>
                  <a:cubicBezTo>
                    <a:pt x="202082" y="550045"/>
                    <a:pt x="202940" y="549121"/>
                    <a:pt x="203397" y="548064"/>
                  </a:cubicBezTo>
                  <a:cubicBezTo>
                    <a:pt x="203864" y="547007"/>
                    <a:pt x="203931" y="545816"/>
                    <a:pt x="204188" y="544625"/>
                  </a:cubicBezTo>
                  <a:cubicBezTo>
                    <a:pt x="204445" y="543435"/>
                    <a:pt x="204883" y="542234"/>
                    <a:pt x="205007" y="541301"/>
                  </a:cubicBezTo>
                  <a:cubicBezTo>
                    <a:pt x="205131" y="540358"/>
                    <a:pt x="204921" y="539682"/>
                    <a:pt x="205178" y="539625"/>
                  </a:cubicBezTo>
                  <a:cubicBezTo>
                    <a:pt x="205435" y="539577"/>
                    <a:pt x="206150" y="540149"/>
                    <a:pt x="207379" y="540549"/>
                  </a:cubicBezTo>
                  <a:cubicBezTo>
                    <a:pt x="208607" y="540939"/>
                    <a:pt x="210341" y="541149"/>
                    <a:pt x="210979" y="540768"/>
                  </a:cubicBezTo>
                  <a:cubicBezTo>
                    <a:pt x="211607" y="540396"/>
                    <a:pt x="211131" y="539434"/>
                    <a:pt x="210588" y="538615"/>
                  </a:cubicBezTo>
                  <a:cubicBezTo>
                    <a:pt x="210045" y="537796"/>
                    <a:pt x="209426" y="537110"/>
                    <a:pt x="209665" y="536453"/>
                  </a:cubicBezTo>
                  <a:cubicBezTo>
                    <a:pt x="209902" y="535786"/>
                    <a:pt x="210988" y="535138"/>
                    <a:pt x="211741" y="534510"/>
                  </a:cubicBezTo>
                  <a:cubicBezTo>
                    <a:pt x="212493" y="533881"/>
                    <a:pt x="212903" y="533272"/>
                    <a:pt x="213341" y="533510"/>
                  </a:cubicBezTo>
                  <a:cubicBezTo>
                    <a:pt x="213789" y="533748"/>
                    <a:pt x="214265" y="534834"/>
                    <a:pt x="214999" y="535148"/>
                  </a:cubicBezTo>
                  <a:cubicBezTo>
                    <a:pt x="215732" y="535453"/>
                    <a:pt x="216722" y="534976"/>
                    <a:pt x="217475" y="534310"/>
                  </a:cubicBezTo>
                  <a:cubicBezTo>
                    <a:pt x="218227" y="533643"/>
                    <a:pt x="218732" y="532795"/>
                    <a:pt x="218904" y="531767"/>
                  </a:cubicBezTo>
                  <a:cubicBezTo>
                    <a:pt x="219075" y="530747"/>
                    <a:pt x="218904" y="529547"/>
                    <a:pt x="218884" y="528766"/>
                  </a:cubicBezTo>
                  <a:cubicBezTo>
                    <a:pt x="218866" y="527985"/>
                    <a:pt x="219008" y="527604"/>
                    <a:pt x="219361" y="527880"/>
                  </a:cubicBezTo>
                  <a:cubicBezTo>
                    <a:pt x="219713" y="528157"/>
                    <a:pt x="220294" y="529071"/>
                    <a:pt x="220789" y="529652"/>
                  </a:cubicBezTo>
                  <a:cubicBezTo>
                    <a:pt x="221285" y="530233"/>
                    <a:pt x="221695" y="530471"/>
                    <a:pt x="222323" y="530709"/>
                  </a:cubicBezTo>
                  <a:cubicBezTo>
                    <a:pt x="222952" y="530947"/>
                    <a:pt x="223809" y="531185"/>
                    <a:pt x="224333" y="530681"/>
                  </a:cubicBezTo>
                  <a:cubicBezTo>
                    <a:pt x="224857" y="530166"/>
                    <a:pt x="225067" y="528909"/>
                    <a:pt x="224847" y="527852"/>
                  </a:cubicBezTo>
                  <a:cubicBezTo>
                    <a:pt x="224628" y="526794"/>
                    <a:pt x="223981" y="525937"/>
                    <a:pt x="223790" y="525118"/>
                  </a:cubicBezTo>
                  <a:cubicBezTo>
                    <a:pt x="223600" y="524299"/>
                    <a:pt x="223876" y="523518"/>
                    <a:pt x="224094" y="522403"/>
                  </a:cubicBezTo>
                  <a:cubicBezTo>
                    <a:pt x="224314" y="521299"/>
                    <a:pt x="224485" y="519860"/>
                    <a:pt x="224419" y="517936"/>
                  </a:cubicBezTo>
                  <a:cubicBezTo>
                    <a:pt x="224352" y="516012"/>
                    <a:pt x="224047" y="513593"/>
                    <a:pt x="223942" y="511878"/>
                  </a:cubicBezTo>
                  <a:cubicBezTo>
                    <a:pt x="223838" y="510173"/>
                    <a:pt x="223942" y="509183"/>
                    <a:pt x="224885" y="508706"/>
                  </a:cubicBezTo>
                  <a:cubicBezTo>
                    <a:pt x="225819" y="508230"/>
                    <a:pt x="227600" y="508259"/>
                    <a:pt x="229334" y="508164"/>
                  </a:cubicBezTo>
                  <a:cubicBezTo>
                    <a:pt x="231067" y="508059"/>
                    <a:pt x="232772" y="507821"/>
                    <a:pt x="233801" y="507516"/>
                  </a:cubicBezTo>
                  <a:cubicBezTo>
                    <a:pt x="234820" y="507211"/>
                    <a:pt x="235163" y="506830"/>
                    <a:pt x="235744" y="507144"/>
                  </a:cubicBezTo>
                  <a:cubicBezTo>
                    <a:pt x="236325" y="507449"/>
                    <a:pt x="237144" y="508440"/>
                    <a:pt x="237963" y="508859"/>
                  </a:cubicBezTo>
                  <a:cubicBezTo>
                    <a:pt x="238783" y="509287"/>
                    <a:pt x="239602" y="509154"/>
                    <a:pt x="240249" y="508964"/>
                  </a:cubicBezTo>
                  <a:cubicBezTo>
                    <a:pt x="240897" y="508773"/>
                    <a:pt x="241373" y="508545"/>
                    <a:pt x="242040" y="508792"/>
                  </a:cubicBezTo>
                  <a:cubicBezTo>
                    <a:pt x="242707" y="509049"/>
                    <a:pt x="243554" y="509802"/>
                    <a:pt x="244412" y="509888"/>
                  </a:cubicBezTo>
                  <a:cubicBezTo>
                    <a:pt x="245259" y="509973"/>
                    <a:pt x="246116" y="509392"/>
                    <a:pt x="246936" y="508745"/>
                  </a:cubicBezTo>
                  <a:cubicBezTo>
                    <a:pt x="247755" y="508097"/>
                    <a:pt x="248536" y="507383"/>
                    <a:pt x="249164" y="506678"/>
                  </a:cubicBezTo>
                  <a:cubicBezTo>
                    <a:pt x="249793" y="505982"/>
                    <a:pt x="250279" y="505296"/>
                    <a:pt x="250241" y="504344"/>
                  </a:cubicBezTo>
                  <a:cubicBezTo>
                    <a:pt x="250212" y="503391"/>
                    <a:pt x="249660" y="502163"/>
                    <a:pt x="249574" y="500982"/>
                  </a:cubicBezTo>
                  <a:cubicBezTo>
                    <a:pt x="249488" y="499801"/>
                    <a:pt x="249860" y="498677"/>
                    <a:pt x="250507" y="497896"/>
                  </a:cubicBezTo>
                  <a:cubicBezTo>
                    <a:pt x="251155" y="497115"/>
                    <a:pt x="252079" y="496667"/>
                    <a:pt x="252536" y="495905"/>
                  </a:cubicBezTo>
                  <a:cubicBezTo>
                    <a:pt x="252994" y="495133"/>
                    <a:pt x="252994" y="494047"/>
                    <a:pt x="253336" y="493019"/>
                  </a:cubicBezTo>
                  <a:cubicBezTo>
                    <a:pt x="253679" y="492000"/>
                    <a:pt x="254355" y="491038"/>
                    <a:pt x="255041" y="490018"/>
                  </a:cubicBezTo>
                  <a:cubicBezTo>
                    <a:pt x="255718" y="488999"/>
                    <a:pt x="256404" y="487904"/>
                    <a:pt x="256747" y="487037"/>
                  </a:cubicBezTo>
                  <a:cubicBezTo>
                    <a:pt x="257090" y="486170"/>
                    <a:pt x="257090" y="485523"/>
                    <a:pt x="257546" y="484989"/>
                  </a:cubicBezTo>
                  <a:cubicBezTo>
                    <a:pt x="258004" y="484456"/>
                    <a:pt x="258928" y="484056"/>
                    <a:pt x="259452" y="483151"/>
                  </a:cubicBezTo>
                  <a:cubicBezTo>
                    <a:pt x="259985" y="482246"/>
                    <a:pt x="260118" y="480846"/>
                    <a:pt x="259671" y="479931"/>
                  </a:cubicBezTo>
                  <a:cubicBezTo>
                    <a:pt x="259232" y="479008"/>
                    <a:pt x="258204" y="478569"/>
                    <a:pt x="257251" y="478769"/>
                  </a:cubicBezTo>
                  <a:cubicBezTo>
                    <a:pt x="256299" y="478969"/>
                    <a:pt x="255413" y="479827"/>
                    <a:pt x="254670" y="480236"/>
                  </a:cubicBezTo>
                  <a:cubicBezTo>
                    <a:pt x="253937" y="480646"/>
                    <a:pt x="253355" y="480608"/>
                    <a:pt x="253032" y="479446"/>
                  </a:cubicBezTo>
                  <a:cubicBezTo>
                    <a:pt x="252708" y="478284"/>
                    <a:pt x="252641" y="475998"/>
                    <a:pt x="252575" y="470721"/>
                  </a:cubicBezTo>
                  <a:cubicBezTo>
                    <a:pt x="252508" y="465434"/>
                    <a:pt x="252441" y="457148"/>
                    <a:pt x="252793" y="452728"/>
                  </a:cubicBezTo>
                  <a:cubicBezTo>
                    <a:pt x="253146" y="448318"/>
                    <a:pt x="253937" y="447766"/>
                    <a:pt x="254432" y="446746"/>
                  </a:cubicBezTo>
                  <a:cubicBezTo>
                    <a:pt x="254927" y="445727"/>
                    <a:pt x="255127" y="444222"/>
                    <a:pt x="255080" y="442670"/>
                  </a:cubicBezTo>
                  <a:cubicBezTo>
                    <a:pt x="255032" y="441117"/>
                    <a:pt x="254718" y="439517"/>
                    <a:pt x="253889" y="438164"/>
                  </a:cubicBezTo>
                  <a:cubicBezTo>
                    <a:pt x="253051" y="436821"/>
                    <a:pt x="251689" y="435726"/>
                    <a:pt x="250631" y="434735"/>
                  </a:cubicBezTo>
                  <a:cubicBezTo>
                    <a:pt x="249574" y="433745"/>
                    <a:pt x="248821" y="432859"/>
                    <a:pt x="248584" y="432145"/>
                  </a:cubicBezTo>
                  <a:cubicBezTo>
                    <a:pt x="248345" y="431430"/>
                    <a:pt x="248621" y="430887"/>
                    <a:pt x="249212" y="430525"/>
                  </a:cubicBezTo>
                  <a:cubicBezTo>
                    <a:pt x="249812" y="430163"/>
                    <a:pt x="250727" y="429992"/>
                    <a:pt x="251460" y="429468"/>
                  </a:cubicBezTo>
                  <a:cubicBezTo>
                    <a:pt x="252193" y="428944"/>
                    <a:pt x="252736" y="428049"/>
                    <a:pt x="253318" y="427373"/>
                  </a:cubicBezTo>
                  <a:cubicBezTo>
                    <a:pt x="253898" y="426687"/>
                    <a:pt x="254508" y="426210"/>
                    <a:pt x="255241" y="426144"/>
                  </a:cubicBezTo>
                  <a:cubicBezTo>
                    <a:pt x="255975" y="426077"/>
                    <a:pt x="256823" y="426420"/>
                    <a:pt x="257642" y="426058"/>
                  </a:cubicBezTo>
                  <a:cubicBezTo>
                    <a:pt x="258461" y="425696"/>
                    <a:pt x="259242" y="424639"/>
                    <a:pt x="260299" y="423448"/>
                  </a:cubicBezTo>
                  <a:cubicBezTo>
                    <a:pt x="261357" y="422248"/>
                    <a:pt x="262690" y="420924"/>
                    <a:pt x="263423" y="420000"/>
                  </a:cubicBezTo>
                  <a:cubicBezTo>
                    <a:pt x="264157" y="419076"/>
                    <a:pt x="264290" y="418571"/>
                    <a:pt x="264195" y="419352"/>
                  </a:cubicBezTo>
                  <a:cubicBezTo>
                    <a:pt x="264090" y="420133"/>
                    <a:pt x="263747" y="422219"/>
                    <a:pt x="263700" y="424143"/>
                  </a:cubicBezTo>
                  <a:cubicBezTo>
                    <a:pt x="263652" y="426068"/>
                    <a:pt x="263890" y="427849"/>
                    <a:pt x="264300" y="429239"/>
                  </a:cubicBezTo>
                  <a:cubicBezTo>
                    <a:pt x="264709" y="430640"/>
                    <a:pt x="265290" y="431659"/>
                    <a:pt x="265814" y="432221"/>
                  </a:cubicBezTo>
                  <a:cubicBezTo>
                    <a:pt x="266348" y="432783"/>
                    <a:pt x="266824" y="432888"/>
                    <a:pt x="267072" y="433668"/>
                  </a:cubicBezTo>
                  <a:cubicBezTo>
                    <a:pt x="267328" y="434450"/>
                    <a:pt x="267367" y="435916"/>
                    <a:pt x="267548" y="437259"/>
                  </a:cubicBezTo>
                  <a:cubicBezTo>
                    <a:pt x="267738" y="438612"/>
                    <a:pt x="268081" y="439841"/>
                    <a:pt x="268738" y="440603"/>
                  </a:cubicBezTo>
                  <a:cubicBezTo>
                    <a:pt x="269405" y="441365"/>
                    <a:pt x="270386" y="441679"/>
                    <a:pt x="271243" y="441660"/>
                  </a:cubicBezTo>
                  <a:cubicBezTo>
                    <a:pt x="272101" y="441641"/>
                    <a:pt x="272815" y="441298"/>
                    <a:pt x="273311" y="440650"/>
                  </a:cubicBezTo>
                  <a:cubicBezTo>
                    <a:pt x="273806" y="440003"/>
                    <a:pt x="274082" y="439050"/>
                    <a:pt x="274387" y="438298"/>
                  </a:cubicBezTo>
                  <a:cubicBezTo>
                    <a:pt x="274691" y="437545"/>
                    <a:pt x="275034" y="437002"/>
                    <a:pt x="275787" y="436898"/>
                  </a:cubicBezTo>
                  <a:cubicBezTo>
                    <a:pt x="276540" y="436793"/>
                    <a:pt x="277692" y="437136"/>
                    <a:pt x="279130" y="437498"/>
                  </a:cubicBezTo>
                  <a:cubicBezTo>
                    <a:pt x="280559" y="437850"/>
                    <a:pt x="282264" y="438231"/>
                    <a:pt x="283702" y="438355"/>
                  </a:cubicBezTo>
                  <a:cubicBezTo>
                    <a:pt x="285131" y="438479"/>
                    <a:pt x="286293" y="438336"/>
                    <a:pt x="287160" y="438355"/>
                  </a:cubicBezTo>
                  <a:cubicBezTo>
                    <a:pt x="288027" y="438374"/>
                    <a:pt x="288607" y="438545"/>
                    <a:pt x="290093" y="439041"/>
                  </a:cubicBezTo>
                  <a:cubicBezTo>
                    <a:pt x="291579" y="439536"/>
                    <a:pt x="293961" y="440355"/>
                    <a:pt x="296113" y="440898"/>
                  </a:cubicBezTo>
                  <a:cubicBezTo>
                    <a:pt x="298256" y="441441"/>
                    <a:pt x="300171" y="441717"/>
                    <a:pt x="301361" y="441736"/>
                  </a:cubicBezTo>
                  <a:cubicBezTo>
                    <a:pt x="302552" y="441755"/>
                    <a:pt x="303029" y="441517"/>
                    <a:pt x="303019" y="440803"/>
                  </a:cubicBezTo>
                  <a:cubicBezTo>
                    <a:pt x="303000" y="440088"/>
                    <a:pt x="302495" y="438888"/>
                    <a:pt x="302238" y="437974"/>
                  </a:cubicBezTo>
                  <a:cubicBezTo>
                    <a:pt x="301980" y="437050"/>
                    <a:pt x="301980" y="436402"/>
                    <a:pt x="301638" y="435735"/>
                  </a:cubicBezTo>
                  <a:cubicBezTo>
                    <a:pt x="301295" y="435069"/>
                    <a:pt x="300619" y="434392"/>
                    <a:pt x="299475" y="433745"/>
                  </a:cubicBezTo>
                  <a:cubicBezTo>
                    <a:pt x="298332" y="433097"/>
                    <a:pt x="296732" y="432487"/>
                    <a:pt x="295980" y="431535"/>
                  </a:cubicBezTo>
                  <a:cubicBezTo>
                    <a:pt x="295227" y="430582"/>
                    <a:pt x="295332" y="429287"/>
                    <a:pt x="295332" y="428058"/>
                  </a:cubicBezTo>
                  <a:cubicBezTo>
                    <a:pt x="295332" y="426830"/>
                    <a:pt x="295227" y="425668"/>
                    <a:pt x="294684" y="424582"/>
                  </a:cubicBezTo>
                  <a:cubicBezTo>
                    <a:pt x="294141" y="423486"/>
                    <a:pt x="293151" y="422467"/>
                    <a:pt x="292961" y="421800"/>
                  </a:cubicBezTo>
                  <a:cubicBezTo>
                    <a:pt x="292770" y="421134"/>
                    <a:pt x="293380" y="420829"/>
                    <a:pt x="294104" y="420505"/>
                  </a:cubicBezTo>
                  <a:cubicBezTo>
                    <a:pt x="294818" y="420181"/>
                    <a:pt x="295637" y="419838"/>
                    <a:pt x="296104" y="418990"/>
                  </a:cubicBezTo>
                  <a:cubicBezTo>
                    <a:pt x="296561" y="418133"/>
                    <a:pt x="296666" y="416771"/>
                    <a:pt x="297075" y="415819"/>
                  </a:cubicBezTo>
                  <a:cubicBezTo>
                    <a:pt x="297485" y="414866"/>
                    <a:pt x="298199" y="414314"/>
                    <a:pt x="298761" y="413733"/>
                  </a:cubicBezTo>
                  <a:cubicBezTo>
                    <a:pt x="299323" y="413152"/>
                    <a:pt x="299733" y="412542"/>
                    <a:pt x="300094" y="411990"/>
                  </a:cubicBezTo>
                  <a:cubicBezTo>
                    <a:pt x="300457" y="411447"/>
                    <a:pt x="300761" y="410970"/>
                    <a:pt x="301200" y="410780"/>
                  </a:cubicBezTo>
                  <a:cubicBezTo>
                    <a:pt x="301647" y="410589"/>
                    <a:pt x="302219" y="410694"/>
                    <a:pt x="302714" y="411380"/>
                  </a:cubicBezTo>
                  <a:cubicBezTo>
                    <a:pt x="303209" y="412066"/>
                    <a:pt x="303619" y="413323"/>
                    <a:pt x="304124" y="414095"/>
                  </a:cubicBezTo>
                  <a:cubicBezTo>
                    <a:pt x="304638" y="414857"/>
                    <a:pt x="305248" y="415133"/>
                    <a:pt x="305591" y="414809"/>
                  </a:cubicBezTo>
                  <a:cubicBezTo>
                    <a:pt x="305934" y="414485"/>
                    <a:pt x="306001" y="413561"/>
                    <a:pt x="306105" y="412837"/>
                  </a:cubicBezTo>
                  <a:cubicBezTo>
                    <a:pt x="306210" y="412104"/>
                    <a:pt x="306343" y="411561"/>
                    <a:pt x="306781" y="411247"/>
                  </a:cubicBezTo>
                  <a:cubicBezTo>
                    <a:pt x="307229" y="410942"/>
                    <a:pt x="307972" y="410875"/>
                    <a:pt x="308763" y="411009"/>
                  </a:cubicBezTo>
                  <a:cubicBezTo>
                    <a:pt x="309543" y="411142"/>
                    <a:pt x="310362" y="411485"/>
                    <a:pt x="310686" y="412047"/>
                  </a:cubicBezTo>
                  <a:cubicBezTo>
                    <a:pt x="311010" y="412609"/>
                    <a:pt x="310839" y="413390"/>
                    <a:pt x="310496" y="414142"/>
                  </a:cubicBezTo>
                  <a:cubicBezTo>
                    <a:pt x="310153" y="414895"/>
                    <a:pt x="309639" y="415609"/>
                    <a:pt x="309372" y="416514"/>
                  </a:cubicBezTo>
                  <a:cubicBezTo>
                    <a:pt x="309096" y="417419"/>
                    <a:pt x="309067" y="418505"/>
                    <a:pt x="308810" y="419371"/>
                  </a:cubicBezTo>
                  <a:cubicBezTo>
                    <a:pt x="308553" y="420238"/>
                    <a:pt x="308077" y="420886"/>
                    <a:pt x="308115" y="421534"/>
                  </a:cubicBezTo>
                  <a:cubicBezTo>
                    <a:pt x="308153" y="422181"/>
                    <a:pt x="308696" y="422829"/>
                    <a:pt x="309000" y="423448"/>
                  </a:cubicBezTo>
                  <a:cubicBezTo>
                    <a:pt x="309306" y="424058"/>
                    <a:pt x="309372" y="424639"/>
                    <a:pt x="309153" y="425306"/>
                  </a:cubicBezTo>
                  <a:cubicBezTo>
                    <a:pt x="308934" y="425972"/>
                    <a:pt x="308420" y="426725"/>
                    <a:pt x="308420" y="427763"/>
                  </a:cubicBezTo>
                  <a:cubicBezTo>
                    <a:pt x="308420" y="428801"/>
                    <a:pt x="308934" y="430135"/>
                    <a:pt x="309906" y="431240"/>
                  </a:cubicBezTo>
                  <a:cubicBezTo>
                    <a:pt x="310877" y="432354"/>
                    <a:pt x="312306" y="433240"/>
                    <a:pt x="313877" y="433888"/>
                  </a:cubicBezTo>
                  <a:cubicBezTo>
                    <a:pt x="315449" y="434535"/>
                    <a:pt x="317154" y="434945"/>
                    <a:pt x="318726" y="435335"/>
                  </a:cubicBezTo>
                  <a:cubicBezTo>
                    <a:pt x="320288" y="435726"/>
                    <a:pt x="321726" y="436097"/>
                    <a:pt x="322802" y="435831"/>
                  </a:cubicBezTo>
                  <a:cubicBezTo>
                    <a:pt x="323879" y="435554"/>
                    <a:pt x="324593" y="434640"/>
                    <a:pt x="324745" y="433478"/>
                  </a:cubicBezTo>
                  <a:cubicBezTo>
                    <a:pt x="324898" y="432316"/>
                    <a:pt x="324488" y="430925"/>
                    <a:pt x="324184" y="429792"/>
                  </a:cubicBezTo>
                  <a:cubicBezTo>
                    <a:pt x="323879" y="428668"/>
                    <a:pt x="323669" y="427820"/>
                    <a:pt x="324117" y="427068"/>
                  </a:cubicBezTo>
                  <a:cubicBezTo>
                    <a:pt x="324565" y="426315"/>
                    <a:pt x="325650" y="425668"/>
                    <a:pt x="326879" y="424848"/>
                  </a:cubicBezTo>
                  <a:cubicBezTo>
                    <a:pt x="328108" y="424029"/>
                    <a:pt x="329470" y="423039"/>
                    <a:pt x="330765" y="421886"/>
                  </a:cubicBezTo>
                  <a:cubicBezTo>
                    <a:pt x="332061" y="420724"/>
                    <a:pt x="333290" y="419400"/>
                    <a:pt x="333803" y="418009"/>
                  </a:cubicBezTo>
                  <a:cubicBezTo>
                    <a:pt x="334318" y="416628"/>
                    <a:pt x="334109" y="415200"/>
                    <a:pt x="333385" y="413885"/>
                  </a:cubicBezTo>
                  <a:cubicBezTo>
                    <a:pt x="332651" y="412571"/>
                    <a:pt x="331394" y="411380"/>
                    <a:pt x="329651" y="410285"/>
                  </a:cubicBezTo>
                  <a:cubicBezTo>
                    <a:pt x="327917" y="409189"/>
                    <a:pt x="325698" y="408208"/>
                    <a:pt x="324621" y="407808"/>
                  </a:cubicBezTo>
                  <a:cubicBezTo>
                    <a:pt x="323545" y="407408"/>
                    <a:pt x="323622" y="407618"/>
                    <a:pt x="323222" y="407227"/>
                  </a:cubicBezTo>
                  <a:cubicBezTo>
                    <a:pt x="322831" y="406837"/>
                    <a:pt x="321973" y="405846"/>
                    <a:pt x="320850" y="405179"/>
                  </a:cubicBezTo>
                  <a:cubicBezTo>
                    <a:pt x="319726" y="404512"/>
                    <a:pt x="318325" y="404170"/>
                    <a:pt x="317411" y="404122"/>
                  </a:cubicBezTo>
                  <a:cubicBezTo>
                    <a:pt x="316487" y="404074"/>
                    <a:pt x="316049" y="404313"/>
                    <a:pt x="316135" y="404103"/>
                  </a:cubicBezTo>
                  <a:cubicBezTo>
                    <a:pt x="316221" y="403903"/>
                    <a:pt x="316830" y="403246"/>
                    <a:pt x="317192" y="402369"/>
                  </a:cubicBezTo>
                  <a:cubicBezTo>
                    <a:pt x="317554" y="401484"/>
                    <a:pt x="317649" y="400360"/>
                    <a:pt x="317868" y="399645"/>
                  </a:cubicBezTo>
                  <a:cubicBezTo>
                    <a:pt x="318088" y="398931"/>
                    <a:pt x="318431" y="398626"/>
                    <a:pt x="318926" y="398207"/>
                  </a:cubicBezTo>
                  <a:cubicBezTo>
                    <a:pt x="319421" y="397797"/>
                    <a:pt x="320069" y="397283"/>
                    <a:pt x="320716" y="396864"/>
                  </a:cubicBezTo>
                  <a:cubicBezTo>
                    <a:pt x="321364" y="396435"/>
                    <a:pt x="322012" y="396102"/>
                    <a:pt x="322869" y="395959"/>
                  </a:cubicBezTo>
                  <a:cubicBezTo>
                    <a:pt x="323717" y="395826"/>
                    <a:pt x="324774" y="395892"/>
                    <a:pt x="325812" y="395740"/>
                  </a:cubicBezTo>
                  <a:cubicBezTo>
                    <a:pt x="326850" y="395588"/>
                    <a:pt x="327879" y="395207"/>
                    <a:pt x="328613" y="394835"/>
                  </a:cubicBezTo>
                  <a:cubicBezTo>
                    <a:pt x="329346" y="394464"/>
                    <a:pt x="329784" y="394083"/>
                    <a:pt x="330279" y="394302"/>
                  </a:cubicBezTo>
                  <a:cubicBezTo>
                    <a:pt x="330775" y="394521"/>
                    <a:pt x="331318" y="395340"/>
                    <a:pt x="331813" y="396435"/>
                  </a:cubicBezTo>
                  <a:cubicBezTo>
                    <a:pt x="332308" y="397531"/>
                    <a:pt x="332747" y="398893"/>
                    <a:pt x="333366" y="399883"/>
                  </a:cubicBezTo>
                  <a:cubicBezTo>
                    <a:pt x="333985" y="400874"/>
                    <a:pt x="334766" y="401484"/>
                    <a:pt x="335242" y="402427"/>
                  </a:cubicBezTo>
                  <a:cubicBezTo>
                    <a:pt x="335718" y="403360"/>
                    <a:pt x="335889" y="404627"/>
                    <a:pt x="336242" y="405475"/>
                  </a:cubicBezTo>
                  <a:cubicBezTo>
                    <a:pt x="336604" y="406332"/>
                    <a:pt x="337147" y="406770"/>
                    <a:pt x="337966" y="407094"/>
                  </a:cubicBezTo>
                  <a:cubicBezTo>
                    <a:pt x="338785" y="407418"/>
                    <a:pt x="339871" y="407627"/>
                    <a:pt x="340643" y="408018"/>
                  </a:cubicBezTo>
                  <a:cubicBezTo>
                    <a:pt x="341414" y="408408"/>
                    <a:pt x="341852" y="408989"/>
                    <a:pt x="342348" y="409637"/>
                  </a:cubicBezTo>
                  <a:cubicBezTo>
                    <a:pt x="342843" y="410285"/>
                    <a:pt x="343386" y="410999"/>
                    <a:pt x="344224" y="411237"/>
                  </a:cubicBezTo>
                  <a:cubicBezTo>
                    <a:pt x="345053" y="411475"/>
                    <a:pt x="346186" y="411237"/>
                    <a:pt x="346196" y="410637"/>
                  </a:cubicBezTo>
                  <a:cubicBezTo>
                    <a:pt x="346215" y="410037"/>
                    <a:pt x="345120" y="409085"/>
                    <a:pt x="344710" y="408389"/>
                  </a:cubicBezTo>
                  <a:cubicBezTo>
                    <a:pt x="344301" y="407694"/>
                    <a:pt x="344577" y="407246"/>
                    <a:pt x="344796" y="406665"/>
                  </a:cubicBezTo>
                  <a:cubicBezTo>
                    <a:pt x="345014" y="406084"/>
                    <a:pt x="345186" y="405370"/>
                    <a:pt x="345205" y="404522"/>
                  </a:cubicBezTo>
                  <a:cubicBezTo>
                    <a:pt x="345224" y="403665"/>
                    <a:pt x="345081" y="402684"/>
                    <a:pt x="345205" y="401998"/>
                  </a:cubicBezTo>
                  <a:cubicBezTo>
                    <a:pt x="345320" y="401312"/>
                    <a:pt x="345700" y="400941"/>
                    <a:pt x="346196" y="400960"/>
                  </a:cubicBezTo>
                  <a:cubicBezTo>
                    <a:pt x="346691" y="400979"/>
                    <a:pt x="347310" y="401388"/>
                    <a:pt x="348034" y="401741"/>
                  </a:cubicBezTo>
                  <a:cubicBezTo>
                    <a:pt x="348768" y="402103"/>
                    <a:pt x="349615" y="402407"/>
                    <a:pt x="350215" y="401807"/>
                  </a:cubicBezTo>
                  <a:cubicBezTo>
                    <a:pt x="350815" y="401207"/>
                    <a:pt x="351158" y="399712"/>
                    <a:pt x="351311" y="398607"/>
                  </a:cubicBezTo>
                  <a:cubicBezTo>
                    <a:pt x="351463" y="397502"/>
                    <a:pt x="351434" y="396788"/>
                    <a:pt x="351911" y="395883"/>
                  </a:cubicBezTo>
                  <a:cubicBezTo>
                    <a:pt x="352387" y="394978"/>
                    <a:pt x="353378" y="393892"/>
                    <a:pt x="354025" y="393749"/>
                  </a:cubicBezTo>
                  <a:cubicBezTo>
                    <a:pt x="354673" y="393606"/>
                    <a:pt x="354978" y="394426"/>
                    <a:pt x="355340" y="394873"/>
                  </a:cubicBezTo>
                  <a:cubicBezTo>
                    <a:pt x="355692" y="395311"/>
                    <a:pt x="356111" y="395388"/>
                    <a:pt x="356331" y="394987"/>
                  </a:cubicBezTo>
                  <a:cubicBezTo>
                    <a:pt x="356549" y="394597"/>
                    <a:pt x="356588" y="393740"/>
                    <a:pt x="357216" y="393244"/>
                  </a:cubicBezTo>
                  <a:cubicBezTo>
                    <a:pt x="357845" y="392749"/>
                    <a:pt x="359073" y="392616"/>
                    <a:pt x="359550" y="392101"/>
                  </a:cubicBezTo>
                  <a:cubicBezTo>
                    <a:pt x="360026" y="391587"/>
                    <a:pt x="359750" y="390701"/>
                    <a:pt x="359093" y="390139"/>
                  </a:cubicBezTo>
                  <a:cubicBezTo>
                    <a:pt x="358426" y="389577"/>
                    <a:pt x="357368" y="389339"/>
                    <a:pt x="356807" y="388234"/>
                  </a:cubicBezTo>
                  <a:cubicBezTo>
                    <a:pt x="356245" y="387129"/>
                    <a:pt x="356178" y="385148"/>
                    <a:pt x="356225" y="383510"/>
                  </a:cubicBezTo>
                  <a:cubicBezTo>
                    <a:pt x="356273" y="381872"/>
                    <a:pt x="356445" y="380576"/>
                    <a:pt x="356273" y="379643"/>
                  </a:cubicBezTo>
                  <a:cubicBezTo>
                    <a:pt x="356102" y="378700"/>
                    <a:pt x="355588" y="378128"/>
                    <a:pt x="355445" y="377309"/>
                  </a:cubicBezTo>
                  <a:cubicBezTo>
                    <a:pt x="355292" y="376490"/>
                    <a:pt x="355492" y="375433"/>
                    <a:pt x="356007" y="374785"/>
                  </a:cubicBezTo>
                  <a:cubicBezTo>
                    <a:pt x="356521" y="374137"/>
                    <a:pt x="357331" y="373899"/>
                    <a:pt x="357845" y="374185"/>
                  </a:cubicBezTo>
                  <a:cubicBezTo>
                    <a:pt x="358359" y="374471"/>
                    <a:pt x="358559" y="375299"/>
                    <a:pt x="359188" y="375738"/>
                  </a:cubicBezTo>
                  <a:cubicBezTo>
                    <a:pt x="359816" y="376176"/>
                    <a:pt x="360874" y="376252"/>
                    <a:pt x="361541" y="375785"/>
                  </a:cubicBezTo>
                  <a:cubicBezTo>
                    <a:pt x="362207" y="375328"/>
                    <a:pt x="362474" y="374337"/>
                    <a:pt x="362731" y="373775"/>
                  </a:cubicBezTo>
                  <a:cubicBezTo>
                    <a:pt x="362988" y="373213"/>
                    <a:pt x="363227" y="373070"/>
                    <a:pt x="363655" y="373004"/>
                  </a:cubicBezTo>
                  <a:cubicBezTo>
                    <a:pt x="364084" y="372937"/>
                    <a:pt x="364693" y="372937"/>
                    <a:pt x="365360" y="373566"/>
                  </a:cubicBezTo>
                  <a:cubicBezTo>
                    <a:pt x="366027" y="374194"/>
                    <a:pt x="366741" y="375461"/>
                    <a:pt x="367408" y="376309"/>
                  </a:cubicBezTo>
                  <a:cubicBezTo>
                    <a:pt x="368075" y="377166"/>
                    <a:pt x="368684" y="377604"/>
                    <a:pt x="369265" y="377433"/>
                  </a:cubicBezTo>
                  <a:cubicBezTo>
                    <a:pt x="369846" y="377261"/>
                    <a:pt x="370389" y="376480"/>
                    <a:pt x="370713" y="375423"/>
                  </a:cubicBezTo>
                  <a:cubicBezTo>
                    <a:pt x="371037" y="374366"/>
                    <a:pt x="371142" y="373032"/>
                    <a:pt x="371551" y="372185"/>
                  </a:cubicBezTo>
                  <a:cubicBezTo>
                    <a:pt x="371961" y="371337"/>
                    <a:pt x="372676" y="370956"/>
                    <a:pt x="373837" y="370804"/>
                  </a:cubicBezTo>
                  <a:cubicBezTo>
                    <a:pt x="374999" y="370651"/>
                    <a:pt x="376600" y="370718"/>
                    <a:pt x="377743" y="370699"/>
                  </a:cubicBezTo>
                  <a:cubicBezTo>
                    <a:pt x="378886" y="370680"/>
                    <a:pt x="379562" y="370575"/>
                    <a:pt x="380419" y="370137"/>
                  </a:cubicBezTo>
                  <a:cubicBezTo>
                    <a:pt x="381276" y="369689"/>
                    <a:pt x="382295" y="368908"/>
                    <a:pt x="382877" y="368156"/>
                  </a:cubicBezTo>
                  <a:cubicBezTo>
                    <a:pt x="383457" y="367403"/>
                    <a:pt x="383591" y="366689"/>
                    <a:pt x="383353" y="366127"/>
                  </a:cubicBezTo>
                  <a:cubicBezTo>
                    <a:pt x="383114" y="365565"/>
                    <a:pt x="382505" y="365155"/>
                    <a:pt x="381991" y="363822"/>
                  </a:cubicBezTo>
                  <a:cubicBezTo>
                    <a:pt x="381476" y="362498"/>
                    <a:pt x="381067" y="360240"/>
                    <a:pt x="380886" y="358773"/>
                  </a:cubicBezTo>
                  <a:cubicBezTo>
                    <a:pt x="380695" y="357307"/>
                    <a:pt x="380733" y="356630"/>
                    <a:pt x="381105" y="356059"/>
                  </a:cubicBezTo>
                  <a:cubicBezTo>
                    <a:pt x="381476" y="355497"/>
                    <a:pt x="382201" y="355059"/>
                    <a:pt x="382810" y="354440"/>
                  </a:cubicBezTo>
                  <a:cubicBezTo>
                    <a:pt x="383429" y="353830"/>
                    <a:pt x="383934" y="353039"/>
                    <a:pt x="384429" y="352868"/>
                  </a:cubicBezTo>
                  <a:cubicBezTo>
                    <a:pt x="384924" y="352696"/>
                    <a:pt x="385401" y="353144"/>
                    <a:pt x="386220" y="353554"/>
                  </a:cubicBezTo>
                  <a:cubicBezTo>
                    <a:pt x="387039" y="353963"/>
                    <a:pt x="388201" y="354335"/>
                    <a:pt x="389306" y="354335"/>
                  </a:cubicBezTo>
                  <a:cubicBezTo>
                    <a:pt x="390411" y="354335"/>
                    <a:pt x="391468" y="353963"/>
                    <a:pt x="392116" y="353659"/>
                  </a:cubicBezTo>
                  <a:cubicBezTo>
                    <a:pt x="392763" y="353354"/>
                    <a:pt x="393002" y="353116"/>
                    <a:pt x="393430" y="352973"/>
                  </a:cubicBezTo>
                  <a:cubicBezTo>
                    <a:pt x="393859" y="352839"/>
                    <a:pt x="394468" y="352801"/>
                    <a:pt x="395031" y="352173"/>
                  </a:cubicBezTo>
                  <a:cubicBezTo>
                    <a:pt x="395592" y="351544"/>
                    <a:pt x="396097" y="350315"/>
                    <a:pt x="396545" y="349306"/>
                  </a:cubicBezTo>
                  <a:cubicBezTo>
                    <a:pt x="396993" y="348296"/>
                    <a:pt x="397364" y="347515"/>
                    <a:pt x="397783" y="346734"/>
                  </a:cubicBezTo>
                  <a:cubicBezTo>
                    <a:pt x="398212" y="345953"/>
                    <a:pt x="398688" y="345162"/>
                    <a:pt x="398707" y="344334"/>
                  </a:cubicBezTo>
                  <a:cubicBezTo>
                    <a:pt x="398726" y="343495"/>
                    <a:pt x="398279" y="342610"/>
                    <a:pt x="397697" y="341533"/>
                  </a:cubicBezTo>
                  <a:cubicBezTo>
                    <a:pt x="397116" y="340466"/>
                    <a:pt x="396402" y="339200"/>
                    <a:pt x="396469" y="338295"/>
                  </a:cubicBezTo>
                  <a:cubicBezTo>
                    <a:pt x="396535" y="337390"/>
                    <a:pt x="397393" y="336847"/>
                    <a:pt x="398259" y="336266"/>
                  </a:cubicBezTo>
                  <a:cubicBezTo>
                    <a:pt x="399126" y="335685"/>
                    <a:pt x="400022" y="335075"/>
                    <a:pt x="400412" y="334732"/>
                  </a:cubicBezTo>
                  <a:cubicBezTo>
                    <a:pt x="400802" y="334389"/>
                    <a:pt x="400698" y="334323"/>
                    <a:pt x="400974" y="335056"/>
                  </a:cubicBezTo>
                  <a:cubicBezTo>
                    <a:pt x="401251" y="335790"/>
                    <a:pt x="401898" y="337323"/>
                    <a:pt x="402527" y="338752"/>
                  </a:cubicBezTo>
                  <a:cubicBezTo>
                    <a:pt x="403155" y="340181"/>
                    <a:pt x="403774" y="341514"/>
                    <a:pt x="404108" y="341952"/>
                  </a:cubicBezTo>
                  <a:cubicBezTo>
                    <a:pt x="404451" y="342400"/>
                    <a:pt x="404517" y="341952"/>
                    <a:pt x="404651" y="342143"/>
                  </a:cubicBezTo>
                  <a:cubicBezTo>
                    <a:pt x="404793" y="342333"/>
                    <a:pt x="404993" y="343143"/>
                    <a:pt x="405099" y="344153"/>
                  </a:cubicBezTo>
                  <a:cubicBezTo>
                    <a:pt x="405203" y="345153"/>
                    <a:pt x="405203" y="346353"/>
                    <a:pt x="405699" y="347134"/>
                  </a:cubicBezTo>
                  <a:cubicBezTo>
                    <a:pt x="406194" y="347915"/>
                    <a:pt x="407184" y="348296"/>
                    <a:pt x="407689" y="348086"/>
                  </a:cubicBezTo>
                  <a:cubicBezTo>
                    <a:pt x="408204" y="347886"/>
                    <a:pt x="408232" y="347096"/>
                    <a:pt x="408270" y="346124"/>
                  </a:cubicBezTo>
                  <a:cubicBezTo>
                    <a:pt x="408308" y="345153"/>
                    <a:pt x="408337" y="343991"/>
                    <a:pt x="408547" y="343210"/>
                  </a:cubicBezTo>
                  <a:cubicBezTo>
                    <a:pt x="408756" y="342429"/>
                    <a:pt x="409127" y="342019"/>
                    <a:pt x="409890" y="341609"/>
                  </a:cubicBezTo>
                  <a:cubicBezTo>
                    <a:pt x="410661" y="341200"/>
                    <a:pt x="411813" y="340790"/>
                    <a:pt x="412871" y="340190"/>
                  </a:cubicBezTo>
                  <a:cubicBezTo>
                    <a:pt x="413928" y="339590"/>
                    <a:pt x="414881" y="338809"/>
                    <a:pt x="415414" y="337904"/>
                  </a:cubicBezTo>
                  <a:cubicBezTo>
                    <a:pt x="415947" y="336999"/>
                    <a:pt x="416043" y="335980"/>
                    <a:pt x="416509" y="334799"/>
                  </a:cubicBezTo>
                  <a:cubicBezTo>
                    <a:pt x="416966" y="333618"/>
                    <a:pt x="417786" y="332294"/>
                    <a:pt x="418243" y="330999"/>
                  </a:cubicBezTo>
                  <a:cubicBezTo>
                    <a:pt x="418700" y="329703"/>
                    <a:pt x="418805" y="328446"/>
                    <a:pt x="419062" y="327284"/>
                  </a:cubicBezTo>
                  <a:cubicBezTo>
                    <a:pt x="419319" y="326122"/>
                    <a:pt x="419728" y="325064"/>
                    <a:pt x="420243" y="324055"/>
                  </a:cubicBezTo>
                  <a:cubicBezTo>
                    <a:pt x="420757" y="323055"/>
                    <a:pt x="421367" y="322093"/>
                    <a:pt x="421605" y="321207"/>
                  </a:cubicBezTo>
                  <a:cubicBezTo>
                    <a:pt x="421843" y="320321"/>
                    <a:pt x="421710" y="319502"/>
                    <a:pt x="421729" y="318749"/>
                  </a:cubicBezTo>
                  <a:cubicBezTo>
                    <a:pt x="421748" y="317997"/>
                    <a:pt x="421920" y="317321"/>
                    <a:pt x="422586" y="316721"/>
                  </a:cubicBezTo>
                  <a:cubicBezTo>
                    <a:pt x="423253" y="316121"/>
                    <a:pt x="424406" y="315616"/>
                    <a:pt x="425158" y="314911"/>
                  </a:cubicBezTo>
                  <a:cubicBezTo>
                    <a:pt x="425911" y="314215"/>
                    <a:pt x="426254" y="313330"/>
                    <a:pt x="426711" y="312082"/>
                  </a:cubicBezTo>
                  <a:cubicBezTo>
                    <a:pt x="427168" y="310834"/>
                    <a:pt x="427749" y="309234"/>
                    <a:pt x="428092" y="307853"/>
                  </a:cubicBezTo>
                  <a:cubicBezTo>
                    <a:pt x="428434" y="306472"/>
                    <a:pt x="428540" y="305310"/>
                    <a:pt x="428140" y="304471"/>
                  </a:cubicBezTo>
                  <a:cubicBezTo>
                    <a:pt x="427749" y="303633"/>
                    <a:pt x="426863" y="303128"/>
                    <a:pt x="426196" y="302404"/>
                  </a:cubicBezTo>
                  <a:cubicBezTo>
                    <a:pt x="425529" y="301690"/>
                    <a:pt x="425082" y="300766"/>
                    <a:pt x="424920" y="299509"/>
                  </a:cubicBezTo>
                  <a:cubicBezTo>
                    <a:pt x="424749" y="298252"/>
                    <a:pt x="424853" y="296642"/>
                    <a:pt x="424577" y="295385"/>
                  </a:cubicBezTo>
                  <a:cubicBezTo>
                    <a:pt x="424301" y="294127"/>
                    <a:pt x="423653" y="293203"/>
                    <a:pt x="422682" y="292708"/>
                  </a:cubicBezTo>
                  <a:cubicBezTo>
                    <a:pt x="421710" y="292213"/>
                    <a:pt x="420414" y="292146"/>
                    <a:pt x="418795" y="291384"/>
                  </a:cubicBezTo>
                  <a:cubicBezTo>
                    <a:pt x="417176" y="290622"/>
                    <a:pt x="415233" y="289155"/>
                    <a:pt x="413871" y="287631"/>
                  </a:cubicBezTo>
                  <a:cubicBezTo>
                    <a:pt x="412509" y="286117"/>
                    <a:pt x="411728" y="284545"/>
                    <a:pt x="410566" y="283212"/>
                  </a:cubicBezTo>
                  <a:cubicBezTo>
                    <a:pt x="409404" y="281878"/>
                    <a:pt x="407870" y="280792"/>
                    <a:pt x="406784" y="279973"/>
                  </a:cubicBezTo>
                  <a:cubicBezTo>
                    <a:pt x="405689" y="279154"/>
                    <a:pt x="405041" y="278611"/>
                    <a:pt x="404603" y="277630"/>
                  </a:cubicBezTo>
                  <a:cubicBezTo>
                    <a:pt x="404165" y="276658"/>
                    <a:pt x="403927" y="275258"/>
                    <a:pt x="402831" y="273868"/>
                  </a:cubicBezTo>
                  <a:cubicBezTo>
                    <a:pt x="401736" y="272467"/>
                    <a:pt x="399793" y="271067"/>
                    <a:pt x="398059" y="269848"/>
                  </a:cubicBezTo>
                  <a:cubicBezTo>
                    <a:pt x="396326" y="268619"/>
                    <a:pt x="394792" y="267562"/>
                    <a:pt x="393078" y="266876"/>
                  </a:cubicBezTo>
                  <a:cubicBezTo>
                    <a:pt x="391373" y="266190"/>
                    <a:pt x="389497" y="265886"/>
                    <a:pt x="388239" y="265990"/>
                  </a:cubicBezTo>
                  <a:cubicBezTo>
                    <a:pt x="386982" y="266095"/>
                    <a:pt x="386334" y="266600"/>
                    <a:pt x="385525" y="266752"/>
                  </a:cubicBezTo>
                  <a:cubicBezTo>
                    <a:pt x="384724" y="266905"/>
                    <a:pt x="383772" y="266705"/>
                    <a:pt x="382591" y="266314"/>
                  </a:cubicBezTo>
                  <a:cubicBezTo>
                    <a:pt x="381410" y="265924"/>
                    <a:pt x="380019" y="265343"/>
                    <a:pt x="379066" y="265457"/>
                  </a:cubicBezTo>
                  <a:cubicBezTo>
                    <a:pt x="378114" y="265571"/>
                    <a:pt x="377600" y="266390"/>
                    <a:pt x="377533" y="267295"/>
                  </a:cubicBezTo>
                  <a:cubicBezTo>
                    <a:pt x="377467" y="268200"/>
                    <a:pt x="377838" y="269191"/>
                    <a:pt x="378162" y="270086"/>
                  </a:cubicBezTo>
                  <a:cubicBezTo>
                    <a:pt x="378486" y="270991"/>
                    <a:pt x="378762" y="271810"/>
                    <a:pt x="378571" y="272401"/>
                  </a:cubicBezTo>
                  <a:cubicBezTo>
                    <a:pt x="378381" y="273001"/>
                    <a:pt x="377733" y="273372"/>
                    <a:pt x="377209" y="273820"/>
                  </a:cubicBezTo>
                  <a:cubicBezTo>
                    <a:pt x="376676" y="274268"/>
                    <a:pt x="376266" y="274772"/>
                    <a:pt x="375638" y="275030"/>
                  </a:cubicBezTo>
                  <a:cubicBezTo>
                    <a:pt x="375009" y="275287"/>
                    <a:pt x="374152" y="275287"/>
                    <a:pt x="372685" y="274839"/>
                  </a:cubicBezTo>
                  <a:cubicBezTo>
                    <a:pt x="371218" y="274401"/>
                    <a:pt x="369141" y="273515"/>
                    <a:pt x="367484" y="272401"/>
                  </a:cubicBezTo>
                  <a:cubicBezTo>
                    <a:pt x="365827" y="271296"/>
                    <a:pt x="364598" y="269962"/>
                    <a:pt x="363922" y="268705"/>
                  </a:cubicBezTo>
                  <a:cubicBezTo>
                    <a:pt x="363236" y="267448"/>
                    <a:pt x="363103" y="266248"/>
                    <a:pt x="362112" y="265124"/>
                  </a:cubicBezTo>
                  <a:cubicBezTo>
                    <a:pt x="361122" y="264000"/>
                    <a:pt x="359283" y="262942"/>
                    <a:pt x="357950" y="262038"/>
                  </a:cubicBezTo>
                  <a:cubicBezTo>
                    <a:pt x="356616" y="261133"/>
                    <a:pt x="355797" y="260380"/>
                    <a:pt x="355625" y="259637"/>
                  </a:cubicBezTo>
                  <a:cubicBezTo>
                    <a:pt x="355454" y="258885"/>
                    <a:pt x="355930" y="258132"/>
                    <a:pt x="356016" y="257151"/>
                  </a:cubicBezTo>
                  <a:cubicBezTo>
                    <a:pt x="356102" y="256161"/>
                    <a:pt x="355797" y="254932"/>
                    <a:pt x="355673" y="254103"/>
                  </a:cubicBezTo>
                  <a:cubicBezTo>
                    <a:pt x="355549" y="253265"/>
                    <a:pt x="355625" y="252827"/>
                    <a:pt x="355845" y="252436"/>
                  </a:cubicBezTo>
                  <a:cubicBezTo>
                    <a:pt x="356064" y="252046"/>
                    <a:pt x="356445" y="251703"/>
                    <a:pt x="356578" y="250712"/>
                  </a:cubicBezTo>
                  <a:cubicBezTo>
                    <a:pt x="356711" y="249722"/>
                    <a:pt x="356607" y="248093"/>
                    <a:pt x="356368" y="246769"/>
                  </a:cubicBezTo>
                  <a:cubicBezTo>
                    <a:pt x="356130" y="245455"/>
                    <a:pt x="355759" y="244464"/>
                    <a:pt x="355178" y="243702"/>
                  </a:cubicBezTo>
                  <a:cubicBezTo>
                    <a:pt x="354597" y="242940"/>
                    <a:pt x="353816" y="242388"/>
                    <a:pt x="352625" y="241797"/>
                  </a:cubicBezTo>
                  <a:cubicBezTo>
                    <a:pt x="351434" y="241197"/>
                    <a:pt x="349825" y="240549"/>
                    <a:pt x="348377" y="239406"/>
                  </a:cubicBezTo>
                  <a:cubicBezTo>
                    <a:pt x="346929" y="238263"/>
                    <a:pt x="345634" y="236625"/>
                    <a:pt x="344681" y="235329"/>
                  </a:cubicBezTo>
                  <a:cubicBezTo>
                    <a:pt x="343729" y="234034"/>
                    <a:pt x="343110" y="233082"/>
                    <a:pt x="343015" y="232139"/>
                  </a:cubicBezTo>
                  <a:cubicBezTo>
                    <a:pt x="342910" y="231205"/>
                    <a:pt x="343319" y="230281"/>
                    <a:pt x="344129" y="229462"/>
                  </a:cubicBezTo>
                  <a:cubicBezTo>
                    <a:pt x="344929" y="228643"/>
                    <a:pt x="346120" y="227929"/>
                    <a:pt x="347082" y="227386"/>
                  </a:cubicBezTo>
                  <a:cubicBezTo>
                    <a:pt x="348034" y="226843"/>
                    <a:pt x="348748" y="226462"/>
                    <a:pt x="348615" y="225766"/>
                  </a:cubicBezTo>
                  <a:cubicBezTo>
                    <a:pt x="348482" y="225071"/>
                    <a:pt x="347491" y="224042"/>
                    <a:pt x="347082" y="222833"/>
                  </a:cubicBezTo>
                  <a:cubicBezTo>
                    <a:pt x="346672" y="221623"/>
                    <a:pt x="346843" y="220223"/>
                    <a:pt x="346539" y="219185"/>
                  </a:cubicBezTo>
                  <a:cubicBezTo>
                    <a:pt x="346234" y="218146"/>
                    <a:pt x="345443" y="217461"/>
                    <a:pt x="344529" y="216708"/>
                  </a:cubicBezTo>
                  <a:cubicBezTo>
                    <a:pt x="343605" y="215956"/>
                    <a:pt x="342548" y="215136"/>
                    <a:pt x="341681" y="215241"/>
                  </a:cubicBezTo>
                  <a:cubicBezTo>
                    <a:pt x="340805" y="215346"/>
                    <a:pt x="340128" y="216365"/>
                    <a:pt x="339119" y="217099"/>
                  </a:cubicBezTo>
                  <a:cubicBezTo>
                    <a:pt x="338118" y="217832"/>
                    <a:pt x="336785" y="218280"/>
                    <a:pt x="335061" y="218670"/>
                  </a:cubicBezTo>
                  <a:cubicBezTo>
                    <a:pt x="333347" y="219061"/>
                    <a:pt x="331222" y="219404"/>
                    <a:pt x="328956" y="219689"/>
                  </a:cubicBezTo>
                  <a:cubicBezTo>
                    <a:pt x="326689" y="219975"/>
                    <a:pt x="324269" y="220223"/>
                    <a:pt x="322355" y="220061"/>
                  </a:cubicBezTo>
                  <a:cubicBezTo>
                    <a:pt x="320450" y="219908"/>
                    <a:pt x="319050" y="219366"/>
                    <a:pt x="317868" y="218489"/>
                  </a:cubicBezTo>
                  <a:cubicBezTo>
                    <a:pt x="316697" y="217622"/>
                    <a:pt x="315735" y="216432"/>
                    <a:pt x="314973" y="216003"/>
                  </a:cubicBezTo>
                  <a:cubicBezTo>
                    <a:pt x="314211" y="215575"/>
                    <a:pt x="313630" y="215917"/>
                    <a:pt x="312991" y="216222"/>
                  </a:cubicBezTo>
                  <a:cubicBezTo>
                    <a:pt x="312363" y="216527"/>
                    <a:pt x="311677" y="216803"/>
                    <a:pt x="309972" y="216689"/>
                  </a:cubicBezTo>
                  <a:cubicBezTo>
                    <a:pt x="308267" y="216565"/>
                    <a:pt x="305543" y="216060"/>
                    <a:pt x="303924" y="215289"/>
                  </a:cubicBezTo>
                  <a:cubicBezTo>
                    <a:pt x="302305" y="214517"/>
                    <a:pt x="301790" y="213498"/>
                    <a:pt x="301333" y="212288"/>
                  </a:cubicBezTo>
                  <a:cubicBezTo>
                    <a:pt x="300867" y="211079"/>
                    <a:pt x="300466" y="209679"/>
                    <a:pt x="299885" y="208164"/>
                  </a:cubicBezTo>
                  <a:cubicBezTo>
                    <a:pt x="299304" y="206650"/>
                    <a:pt x="298552" y="205011"/>
                    <a:pt x="297961" y="203887"/>
                  </a:cubicBezTo>
                  <a:cubicBezTo>
                    <a:pt x="297361" y="202763"/>
                    <a:pt x="296923" y="202144"/>
                    <a:pt x="296856" y="201259"/>
                  </a:cubicBezTo>
                  <a:cubicBezTo>
                    <a:pt x="296789" y="200373"/>
                    <a:pt x="297094" y="199211"/>
                    <a:pt x="297552" y="198325"/>
                  </a:cubicBezTo>
                  <a:cubicBezTo>
                    <a:pt x="298009" y="197439"/>
                    <a:pt x="298628" y="196820"/>
                    <a:pt x="299171" y="196058"/>
                  </a:cubicBezTo>
                  <a:cubicBezTo>
                    <a:pt x="299714" y="195296"/>
                    <a:pt x="300200" y="194372"/>
                    <a:pt x="299733" y="193486"/>
                  </a:cubicBezTo>
                  <a:cubicBezTo>
                    <a:pt x="299266" y="192600"/>
                    <a:pt x="297875" y="191743"/>
                    <a:pt x="296866" y="190933"/>
                  </a:cubicBezTo>
                  <a:cubicBezTo>
                    <a:pt x="295866" y="190114"/>
                    <a:pt x="295247" y="189333"/>
                    <a:pt x="295208" y="188495"/>
                  </a:cubicBezTo>
                  <a:cubicBezTo>
                    <a:pt x="295170" y="187657"/>
                    <a:pt x="295723" y="186771"/>
                    <a:pt x="296333" y="185818"/>
                  </a:cubicBezTo>
                  <a:cubicBezTo>
                    <a:pt x="296952" y="184866"/>
                    <a:pt x="297628" y="183837"/>
                    <a:pt x="297513" y="182609"/>
                  </a:cubicBezTo>
                  <a:cubicBezTo>
                    <a:pt x="297399" y="181380"/>
                    <a:pt x="296476" y="179951"/>
                    <a:pt x="295637" y="179199"/>
                  </a:cubicBezTo>
                  <a:cubicBezTo>
                    <a:pt x="294799" y="178446"/>
                    <a:pt x="294047" y="178379"/>
                    <a:pt x="293284" y="178198"/>
                  </a:cubicBezTo>
                  <a:cubicBezTo>
                    <a:pt x="292513" y="178008"/>
                    <a:pt x="291732" y="177703"/>
                    <a:pt x="290484" y="174141"/>
                  </a:cubicBezTo>
                  <a:cubicBezTo>
                    <a:pt x="289236" y="170579"/>
                    <a:pt x="287522" y="163759"/>
                    <a:pt x="278530" y="137860"/>
                  </a:cubicBezTo>
                  <a:cubicBezTo>
                    <a:pt x="269539" y="111962"/>
                    <a:pt x="253279" y="66975"/>
                    <a:pt x="245040" y="44496"/>
                  </a:cubicBezTo>
                  <a:cubicBezTo>
                    <a:pt x="236801" y="22017"/>
                    <a:pt x="236591" y="22055"/>
                    <a:pt x="235163" y="21989"/>
                  </a:cubicBezTo>
                  <a:cubicBezTo>
                    <a:pt x="233734" y="21912"/>
                    <a:pt x="231077" y="21741"/>
                    <a:pt x="229371" y="21550"/>
                  </a:cubicBezTo>
                  <a:cubicBezTo>
                    <a:pt x="227666" y="21350"/>
                    <a:pt x="226905" y="21141"/>
                    <a:pt x="226486" y="20474"/>
                  </a:cubicBezTo>
                  <a:cubicBezTo>
                    <a:pt x="226066" y="19807"/>
                    <a:pt x="225990" y="18702"/>
                    <a:pt x="225371" y="18007"/>
                  </a:cubicBezTo>
                  <a:cubicBezTo>
                    <a:pt x="224761" y="17312"/>
                    <a:pt x="223609" y="17045"/>
                    <a:pt x="222399" y="16597"/>
                  </a:cubicBezTo>
                  <a:cubicBezTo>
                    <a:pt x="221189" y="16150"/>
                    <a:pt x="219923" y="15521"/>
                    <a:pt x="219380" y="14673"/>
                  </a:cubicBezTo>
                  <a:cubicBezTo>
                    <a:pt x="218837" y="13826"/>
                    <a:pt x="219008" y="12749"/>
                    <a:pt x="218141" y="11854"/>
                  </a:cubicBezTo>
                  <a:cubicBezTo>
                    <a:pt x="217275" y="10959"/>
                    <a:pt x="215360" y="10235"/>
                    <a:pt x="213313" y="9587"/>
                  </a:cubicBezTo>
                  <a:cubicBezTo>
                    <a:pt x="211264" y="8930"/>
                    <a:pt x="209083" y="8349"/>
                    <a:pt x="206730" y="7634"/>
                  </a:cubicBezTo>
                  <a:cubicBezTo>
                    <a:pt x="204378" y="6920"/>
                    <a:pt x="201863" y="6082"/>
                    <a:pt x="199777" y="5291"/>
                  </a:cubicBezTo>
                  <a:cubicBezTo>
                    <a:pt x="197691" y="4501"/>
                    <a:pt x="196034" y="3758"/>
                    <a:pt x="194920" y="2986"/>
                  </a:cubicBezTo>
                  <a:cubicBezTo>
                    <a:pt x="193805" y="2215"/>
                    <a:pt x="193243" y="1414"/>
                    <a:pt x="192853" y="900"/>
                  </a:cubicBezTo>
                  <a:cubicBezTo>
                    <a:pt x="192462" y="386"/>
                    <a:pt x="192243" y="148"/>
                    <a:pt x="189186" y="52"/>
                  </a:cubicBezTo>
                  <a:cubicBezTo>
                    <a:pt x="186128" y="-43"/>
                    <a:pt x="180213" y="-5"/>
                    <a:pt x="176822" y="138"/>
                  </a:cubicBezTo>
                  <a:cubicBezTo>
                    <a:pt x="173431" y="291"/>
                    <a:pt x="172555" y="538"/>
                    <a:pt x="171641" y="957"/>
                  </a:cubicBezTo>
                  <a:cubicBezTo>
                    <a:pt x="170726" y="1376"/>
                    <a:pt x="169764" y="1948"/>
                    <a:pt x="169193" y="2681"/>
                  </a:cubicBezTo>
                  <a:cubicBezTo>
                    <a:pt x="168621" y="3415"/>
                    <a:pt x="168450" y="4310"/>
                    <a:pt x="168659" y="5272"/>
                  </a:cubicBezTo>
                  <a:cubicBezTo>
                    <a:pt x="168869" y="6225"/>
                    <a:pt x="169459" y="7244"/>
                    <a:pt x="169974" y="8406"/>
                  </a:cubicBezTo>
                  <a:cubicBezTo>
                    <a:pt x="170488" y="9568"/>
                    <a:pt x="170898" y="10882"/>
                    <a:pt x="170393" y="11835"/>
                  </a:cubicBezTo>
                  <a:cubicBezTo>
                    <a:pt x="169888" y="12787"/>
                    <a:pt x="168459" y="13387"/>
                    <a:pt x="167078" y="14016"/>
                  </a:cubicBezTo>
                  <a:cubicBezTo>
                    <a:pt x="165707" y="14635"/>
                    <a:pt x="164392" y="15302"/>
                    <a:pt x="163087" y="15654"/>
                  </a:cubicBezTo>
                  <a:cubicBezTo>
                    <a:pt x="161773" y="16016"/>
                    <a:pt x="160458" y="16073"/>
                    <a:pt x="159153" y="16607"/>
                  </a:cubicBezTo>
                  <a:cubicBezTo>
                    <a:pt x="157839" y="17140"/>
                    <a:pt x="156524" y="18159"/>
                    <a:pt x="155334" y="18817"/>
                  </a:cubicBezTo>
                  <a:cubicBezTo>
                    <a:pt x="154143" y="19474"/>
                    <a:pt x="153067" y="19769"/>
                    <a:pt x="152495" y="20845"/>
                  </a:cubicBezTo>
                  <a:cubicBezTo>
                    <a:pt x="151933" y="21922"/>
                    <a:pt x="151867" y="23770"/>
                    <a:pt x="151209" y="25198"/>
                  </a:cubicBezTo>
                  <a:cubicBezTo>
                    <a:pt x="150552" y="26627"/>
                    <a:pt x="149304" y="27646"/>
                    <a:pt x="147571" y="28208"/>
                  </a:cubicBezTo>
                  <a:cubicBezTo>
                    <a:pt x="145838" y="28780"/>
                    <a:pt x="143637" y="28894"/>
                    <a:pt x="141513" y="29904"/>
                  </a:cubicBezTo>
                  <a:cubicBezTo>
                    <a:pt x="139398" y="30923"/>
                    <a:pt x="137370" y="32828"/>
                    <a:pt x="135493" y="34409"/>
                  </a:cubicBezTo>
                  <a:cubicBezTo>
                    <a:pt x="133617" y="35990"/>
                    <a:pt x="131883" y="37248"/>
                    <a:pt x="130245" y="38705"/>
                  </a:cubicBezTo>
                  <a:cubicBezTo>
                    <a:pt x="128607" y="40172"/>
                    <a:pt x="127054" y="41839"/>
                    <a:pt x="125654" y="42372"/>
                  </a:cubicBezTo>
                  <a:cubicBezTo>
                    <a:pt x="124253" y="42905"/>
                    <a:pt x="122997" y="42315"/>
                    <a:pt x="121234" y="41867"/>
                  </a:cubicBezTo>
                  <a:cubicBezTo>
                    <a:pt x="119472" y="41419"/>
                    <a:pt x="117205" y="41124"/>
                    <a:pt x="114938" y="40343"/>
                  </a:cubicBezTo>
                  <a:cubicBezTo>
                    <a:pt x="112671" y="39572"/>
                    <a:pt x="110404" y="38314"/>
                    <a:pt x="108433" y="36105"/>
                  </a:cubicBezTo>
                  <a:cubicBezTo>
                    <a:pt x="106461" y="33895"/>
                    <a:pt x="104794" y="30742"/>
                    <a:pt x="104013" y="27961"/>
                  </a:cubicBezTo>
                  <a:cubicBezTo>
                    <a:pt x="103241" y="25189"/>
                    <a:pt x="103356" y="22798"/>
                    <a:pt x="102794" y="20417"/>
                  </a:cubicBezTo>
                  <a:cubicBezTo>
                    <a:pt x="102222" y="18026"/>
                    <a:pt x="100975" y="15645"/>
                    <a:pt x="99784" y="14930"/>
                  </a:cubicBezTo>
                  <a:cubicBezTo>
                    <a:pt x="98593" y="14216"/>
                    <a:pt x="97460" y="15169"/>
                    <a:pt x="96355" y="15407"/>
                  </a:cubicBezTo>
                  <a:cubicBezTo>
                    <a:pt x="95250" y="15645"/>
                    <a:pt x="94174" y="15169"/>
                    <a:pt x="92983" y="14902"/>
                  </a:cubicBezTo>
                  <a:cubicBezTo>
                    <a:pt x="91793" y="14635"/>
                    <a:pt x="90478" y="14578"/>
                    <a:pt x="89192" y="14788"/>
                  </a:cubicBezTo>
                  <a:cubicBezTo>
                    <a:pt x="87906" y="14997"/>
                    <a:pt x="86659" y="15473"/>
                    <a:pt x="85458" y="15712"/>
                  </a:cubicBezTo>
                  <a:cubicBezTo>
                    <a:pt x="84268" y="15950"/>
                    <a:pt x="83134" y="15950"/>
                    <a:pt x="82391" y="16283"/>
                  </a:cubicBezTo>
                  <a:cubicBezTo>
                    <a:pt x="81649" y="16616"/>
                    <a:pt x="81286" y="17274"/>
                    <a:pt x="74476" y="39172"/>
                  </a:cubicBezTo>
                  <a:cubicBezTo>
                    <a:pt x="67666" y="61079"/>
                    <a:pt x="54407" y="104237"/>
                    <a:pt x="47777" y="125811"/>
                  </a:cubicBezTo>
                  <a:cubicBezTo>
                    <a:pt x="41148" y="147395"/>
                    <a:pt x="41148" y="147395"/>
                    <a:pt x="42529" y="154081"/>
                  </a:cubicBezTo>
                  <a:cubicBezTo>
                    <a:pt x="43920" y="160768"/>
                    <a:pt x="46682" y="174141"/>
                    <a:pt x="47501" y="181008"/>
                  </a:cubicBezTo>
                  <a:cubicBezTo>
                    <a:pt x="48320" y="187876"/>
                    <a:pt x="47187" y="188228"/>
                    <a:pt x="46444" y="189333"/>
                  </a:cubicBezTo>
                  <a:cubicBezTo>
                    <a:pt x="45701" y="190438"/>
                    <a:pt x="45339" y="192286"/>
                    <a:pt x="45101" y="193781"/>
                  </a:cubicBezTo>
                  <a:cubicBezTo>
                    <a:pt x="44863" y="195277"/>
                    <a:pt x="44748" y="196410"/>
                    <a:pt x="43758" y="197058"/>
                  </a:cubicBezTo>
                  <a:cubicBezTo>
                    <a:pt x="42777" y="197715"/>
                    <a:pt x="40929" y="197896"/>
                    <a:pt x="39881" y="198763"/>
                  </a:cubicBezTo>
                  <a:cubicBezTo>
                    <a:pt x="38843" y="199630"/>
                    <a:pt x="38595" y="201182"/>
                    <a:pt x="38986" y="202554"/>
                  </a:cubicBezTo>
                  <a:cubicBezTo>
                    <a:pt x="39367" y="203926"/>
                    <a:pt x="40386" y="205116"/>
                    <a:pt x="40205" y="206488"/>
                  </a:cubicBezTo>
                  <a:cubicBezTo>
                    <a:pt x="40024" y="207859"/>
                    <a:pt x="38652" y="209412"/>
                    <a:pt x="37938" y="210698"/>
                  </a:cubicBezTo>
                  <a:cubicBezTo>
                    <a:pt x="37224" y="211984"/>
                    <a:pt x="37166" y="212993"/>
                    <a:pt x="37338" y="214660"/>
                  </a:cubicBezTo>
                  <a:cubicBezTo>
                    <a:pt x="37519" y="216327"/>
                    <a:pt x="37938" y="218661"/>
                    <a:pt x="38081" y="220623"/>
                  </a:cubicBezTo>
                  <a:cubicBezTo>
                    <a:pt x="38233" y="222595"/>
                    <a:pt x="38110" y="224204"/>
                    <a:pt x="38176" y="225509"/>
                  </a:cubicBezTo>
                  <a:cubicBezTo>
                    <a:pt x="38233" y="226824"/>
                    <a:pt x="38471" y="227833"/>
                    <a:pt x="39395" y="228824"/>
                  </a:cubicBezTo>
                  <a:cubicBezTo>
                    <a:pt x="40320" y="229805"/>
                    <a:pt x="41929" y="230757"/>
                    <a:pt x="42977" y="231891"/>
                  </a:cubicBezTo>
                  <a:cubicBezTo>
                    <a:pt x="44025" y="233024"/>
                    <a:pt x="44501" y="234339"/>
                    <a:pt x="44139" y="236072"/>
                  </a:cubicBezTo>
                  <a:cubicBezTo>
                    <a:pt x="43777" y="237806"/>
                    <a:pt x="42586" y="239949"/>
                    <a:pt x="42377" y="241264"/>
                  </a:cubicBezTo>
                  <a:cubicBezTo>
                    <a:pt x="42167" y="242578"/>
                    <a:pt x="42949" y="243054"/>
                    <a:pt x="43329" y="243654"/>
                  </a:cubicBezTo>
                  <a:cubicBezTo>
                    <a:pt x="43710" y="244254"/>
                    <a:pt x="43710" y="244969"/>
                    <a:pt x="43510" y="245836"/>
                  </a:cubicBezTo>
                  <a:cubicBezTo>
                    <a:pt x="43301" y="246702"/>
                    <a:pt x="42882" y="247712"/>
                    <a:pt x="42615" y="248674"/>
                  </a:cubicBezTo>
                  <a:cubicBezTo>
                    <a:pt x="42348" y="249626"/>
                    <a:pt x="42224" y="250522"/>
                    <a:pt x="42253" y="251150"/>
                  </a:cubicBezTo>
                  <a:cubicBezTo>
                    <a:pt x="42282" y="251779"/>
                    <a:pt x="42463" y="252132"/>
                    <a:pt x="42643" y="252370"/>
                  </a:cubicBezTo>
                  <a:cubicBezTo>
                    <a:pt x="42825" y="252608"/>
                    <a:pt x="42996" y="252722"/>
                    <a:pt x="43415" y="252722"/>
                  </a:cubicBezTo>
                  <a:cubicBezTo>
                    <a:pt x="43834" y="252722"/>
                    <a:pt x="44491" y="252598"/>
                    <a:pt x="44872" y="253113"/>
                  </a:cubicBezTo>
                  <a:cubicBezTo>
                    <a:pt x="45263" y="253617"/>
                    <a:pt x="45377" y="254751"/>
                    <a:pt x="45682" y="255827"/>
                  </a:cubicBezTo>
                  <a:cubicBezTo>
                    <a:pt x="45977" y="256904"/>
                    <a:pt x="46463" y="257913"/>
                    <a:pt x="47530" y="258447"/>
                  </a:cubicBezTo>
                  <a:cubicBezTo>
                    <a:pt x="48606" y="258980"/>
                    <a:pt x="50273" y="259047"/>
                    <a:pt x="51407" y="259313"/>
                  </a:cubicBezTo>
                  <a:cubicBezTo>
                    <a:pt x="52540" y="259580"/>
                    <a:pt x="53130" y="260056"/>
                    <a:pt x="53074" y="261733"/>
                  </a:cubicBezTo>
                  <a:cubicBezTo>
                    <a:pt x="53016" y="263400"/>
                    <a:pt x="52302" y="266267"/>
                    <a:pt x="51435" y="268505"/>
                  </a:cubicBezTo>
                  <a:cubicBezTo>
                    <a:pt x="50568" y="270743"/>
                    <a:pt x="49559" y="272353"/>
                    <a:pt x="48273" y="274230"/>
                  </a:cubicBezTo>
                  <a:cubicBezTo>
                    <a:pt x="46987" y="276106"/>
                    <a:pt x="45434" y="278259"/>
                    <a:pt x="44748" y="280497"/>
                  </a:cubicBezTo>
                  <a:cubicBezTo>
                    <a:pt x="44063" y="282735"/>
                    <a:pt x="44244" y="285059"/>
                    <a:pt x="44958" y="286879"/>
                  </a:cubicBezTo>
                  <a:cubicBezTo>
                    <a:pt x="45672" y="288698"/>
                    <a:pt x="46930" y="290013"/>
                    <a:pt x="47434" y="291260"/>
                  </a:cubicBezTo>
                  <a:cubicBezTo>
                    <a:pt x="47940" y="292518"/>
                    <a:pt x="47701" y="293708"/>
                    <a:pt x="47110" y="295051"/>
                  </a:cubicBezTo>
                  <a:cubicBezTo>
                    <a:pt x="46511" y="296394"/>
                    <a:pt x="45558" y="297880"/>
                    <a:pt x="44244" y="299014"/>
                  </a:cubicBezTo>
                  <a:cubicBezTo>
                    <a:pt x="42929" y="300147"/>
                    <a:pt x="41263" y="300919"/>
                    <a:pt x="39891" y="302119"/>
                  </a:cubicBezTo>
                  <a:cubicBezTo>
                    <a:pt x="38519" y="303309"/>
                    <a:pt x="37452" y="304919"/>
                    <a:pt x="36519" y="305729"/>
                  </a:cubicBezTo>
                  <a:cubicBezTo>
                    <a:pt x="35595" y="306538"/>
                    <a:pt x="34814" y="306538"/>
                    <a:pt x="34252" y="307253"/>
                  </a:cubicBezTo>
                  <a:cubicBezTo>
                    <a:pt x="33690" y="307967"/>
                    <a:pt x="33328" y="309405"/>
                    <a:pt x="32881" y="310948"/>
                  </a:cubicBezTo>
                  <a:cubicBezTo>
                    <a:pt x="32433" y="312501"/>
                    <a:pt x="31899" y="314168"/>
                    <a:pt x="31156" y="315816"/>
                  </a:cubicBezTo>
                  <a:cubicBezTo>
                    <a:pt x="30413" y="317454"/>
                    <a:pt x="29451" y="319064"/>
                    <a:pt x="28918" y="320435"/>
                  </a:cubicBezTo>
                  <a:cubicBezTo>
                    <a:pt x="28384" y="321807"/>
                    <a:pt x="28260" y="322940"/>
                    <a:pt x="28204" y="323750"/>
                  </a:cubicBezTo>
                  <a:cubicBezTo>
                    <a:pt x="28147" y="324560"/>
                    <a:pt x="28147" y="325036"/>
                    <a:pt x="27842" y="326674"/>
                  </a:cubicBezTo>
                  <a:cubicBezTo>
                    <a:pt x="27547" y="328312"/>
                    <a:pt x="26946" y="331113"/>
                    <a:pt x="26804" y="333170"/>
                  </a:cubicBezTo>
                  <a:cubicBezTo>
                    <a:pt x="26651" y="335228"/>
                    <a:pt x="26956" y="336542"/>
                    <a:pt x="28175" y="337704"/>
                  </a:cubicBezTo>
                  <a:cubicBezTo>
                    <a:pt x="29394" y="338866"/>
                    <a:pt x="31547" y="339885"/>
                    <a:pt x="33452" y="341105"/>
                  </a:cubicBezTo>
                  <a:cubicBezTo>
                    <a:pt x="35357" y="342324"/>
                    <a:pt x="37033" y="343762"/>
                    <a:pt x="37929" y="345334"/>
                  </a:cubicBezTo>
                  <a:cubicBezTo>
                    <a:pt x="38824" y="346915"/>
                    <a:pt x="38948" y="348648"/>
                    <a:pt x="38434" y="349506"/>
                  </a:cubicBezTo>
                  <a:cubicBezTo>
                    <a:pt x="37929" y="350372"/>
                    <a:pt x="36795" y="350372"/>
                    <a:pt x="35662" y="350553"/>
                  </a:cubicBezTo>
                  <a:cubicBezTo>
                    <a:pt x="34528" y="350734"/>
                    <a:pt x="33394" y="351087"/>
                    <a:pt x="32414" y="351239"/>
                  </a:cubicBezTo>
                  <a:cubicBezTo>
                    <a:pt x="31432" y="351392"/>
                    <a:pt x="30595" y="351325"/>
                    <a:pt x="29404" y="350792"/>
                  </a:cubicBezTo>
                  <a:cubicBezTo>
                    <a:pt x="28213" y="350258"/>
                    <a:pt x="26661" y="349239"/>
                    <a:pt x="25527" y="348944"/>
                  </a:cubicBezTo>
                  <a:cubicBezTo>
                    <a:pt x="24394" y="348648"/>
                    <a:pt x="23679" y="349067"/>
                    <a:pt x="23108" y="349753"/>
                  </a:cubicBezTo>
                  <a:cubicBezTo>
                    <a:pt x="22536" y="350439"/>
                    <a:pt x="22127" y="351392"/>
                    <a:pt x="22270" y="352411"/>
                  </a:cubicBezTo>
                  <a:cubicBezTo>
                    <a:pt x="22422" y="353420"/>
                    <a:pt x="23136" y="354497"/>
                    <a:pt x="23527" y="355630"/>
                  </a:cubicBezTo>
                  <a:cubicBezTo>
                    <a:pt x="23908" y="356764"/>
                    <a:pt x="23975" y="357954"/>
                    <a:pt x="24146" y="359145"/>
                  </a:cubicBezTo>
                  <a:cubicBezTo>
                    <a:pt x="24327" y="360336"/>
                    <a:pt x="24622" y="361536"/>
                    <a:pt x="25041" y="362517"/>
                  </a:cubicBezTo>
                  <a:cubicBezTo>
                    <a:pt x="25461" y="363498"/>
                    <a:pt x="25994" y="364269"/>
                    <a:pt x="26118" y="365441"/>
                  </a:cubicBezTo>
                  <a:cubicBezTo>
                    <a:pt x="26241" y="366603"/>
                    <a:pt x="25937" y="368156"/>
                    <a:pt x="25851" y="369918"/>
                  </a:cubicBezTo>
                  <a:cubicBezTo>
                    <a:pt x="25765" y="371680"/>
                    <a:pt x="25879" y="373652"/>
                    <a:pt x="25851" y="375080"/>
                  </a:cubicBezTo>
                  <a:cubicBezTo>
                    <a:pt x="25822" y="376509"/>
                    <a:pt x="25641" y="377404"/>
                    <a:pt x="24842" y="377852"/>
                  </a:cubicBezTo>
                  <a:cubicBezTo>
                    <a:pt x="24032" y="378300"/>
                    <a:pt x="22603" y="378300"/>
                    <a:pt x="21498" y="377823"/>
                  </a:cubicBezTo>
                  <a:cubicBezTo>
                    <a:pt x="20393" y="377347"/>
                    <a:pt x="19621" y="376385"/>
                    <a:pt x="18698" y="375528"/>
                  </a:cubicBezTo>
                  <a:cubicBezTo>
                    <a:pt x="17774" y="374661"/>
                    <a:pt x="16697" y="373890"/>
                    <a:pt x="16402" y="373023"/>
                  </a:cubicBezTo>
                  <a:cubicBezTo>
                    <a:pt x="16107" y="372156"/>
                    <a:pt x="16583" y="371204"/>
                    <a:pt x="16316" y="370461"/>
                  </a:cubicBezTo>
                  <a:cubicBezTo>
                    <a:pt x="16050" y="369718"/>
                    <a:pt x="15030" y="369175"/>
                    <a:pt x="13811" y="368698"/>
                  </a:cubicBezTo>
                  <a:cubicBezTo>
                    <a:pt x="12592" y="368222"/>
                    <a:pt x="11154" y="367803"/>
                    <a:pt x="9906" y="368317"/>
                  </a:cubicBezTo>
                  <a:cubicBezTo>
                    <a:pt x="8649" y="368822"/>
                    <a:pt x="7582" y="370251"/>
                    <a:pt x="6182" y="371032"/>
                  </a:cubicBezTo>
                  <a:cubicBezTo>
                    <a:pt x="4782" y="371804"/>
                    <a:pt x="3048" y="371927"/>
                    <a:pt x="1829" y="372642"/>
                  </a:cubicBezTo>
                  <a:cubicBezTo>
                    <a:pt x="1010" y="373185"/>
                    <a:pt x="419" y="373928"/>
                    <a:pt x="0" y="37468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6E19F7EF-B360-952B-8F5B-F125668783E2}"/>
                </a:ext>
              </a:extLst>
            </p:cNvPr>
            <p:cNvSpPr/>
            <p:nvPr/>
          </p:nvSpPr>
          <p:spPr>
            <a:xfrm>
              <a:off x="6875128" y="1913196"/>
              <a:ext cx="217622" cy="455050"/>
            </a:xfrm>
            <a:custGeom>
              <a:avLst/>
              <a:gdLst>
                <a:gd name="connsiteX0" fmla="*/ 127549 w 194061"/>
                <a:gd name="connsiteY0" fmla="*/ 199273 h 405784"/>
                <a:gd name="connsiteX1" fmla="*/ 54483 w 194061"/>
                <a:gd name="connsiteY1" fmla="*/ 0 h 405784"/>
                <a:gd name="connsiteX2" fmla="*/ 53978 w 194061"/>
                <a:gd name="connsiteY2" fmla="*/ 1105 h 405784"/>
                <a:gd name="connsiteX3" fmla="*/ 53025 w 194061"/>
                <a:gd name="connsiteY3" fmla="*/ 3734 h 405784"/>
                <a:gd name="connsiteX4" fmla="*/ 51054 w 194061"/>
                <a:gd name="connsiteY4" fmla="*/ 6534 h 405784"/>
                <a:gd name="connsiteX5" fmla="*/ 49739 w 194061"/>
                <a:gd name="connsiteY5" fmla="*/ 10173 h 405784"/>
                <a:gd name="connsiteX6" fmla="*/ 46215 w 194061"/>
                <a:gd name="connsiteY6" fmla="*/ 12021 h 405784"/>
                <a:gd name="connsiteX7" fmla="*/ 42491 w 194061"/>
                <a:gd name="connsiteY7" fmla="*/ 12525 h 405784"/>
                <a:gd name="connsiteX8" fmla="*/ 39300 w 194061"/>
                <a:gd name="connsiteY8" fmla="*/ 11068 h 405784"/>
                <a:gd name="connsiteX9" fmla="*/ 36347 w 194061"/>
                <a:gd name="connsiteY9" fmla="*/ 9249 h 405784"/>
                <a:gd name="connsiteX10" fmla="*/ 34261 w 194061"/>
                <a:gd name="connsiteY10" fmla="*/ 8353 h 405784"/>
                <a:gd name="connsiteX11" fmla="*/ 31937 w 194061"/>
                <a:gd name="connsiteY11" fmla="*/ 10678 h 405784"/>
                <a:gd name="connsiteX12" fmla="*/ 28927 w 194061"/>
                <a:gd name="connsiteY12" fmla="*/ 12649 h 405784"/>
                <a:gd name="connsiteX13" fmla="*/ 27432 w 194061"/>
                <a:gd name="connsiteY13" fmla="*/ 14916 h 405784"/>
                <a:gd name="connsiteX14" fmla="*/ 27346 w 194061"/>
                <a:gd name="connsiteY14" fmla="*/ 17097 h 405784"/>
                <a:gd name="connsiteX15" fmla="*/ 25165 w 194061"/>
                <a:gd name="connsiteY15" fmla="*/ 18821 h 405784"/>
                <a:gd name="connsiteX16" fmla="*/ 22955 w 194061"/>
                <a:gd name="connsiteY16" fmla="*/ 19593 h 405784"/>
                <a:gd name="connsiteX17" fmla="*/ 20117 w 194061"/>
                <a:gd name="connsiteY17" fmla="*/ 20850 h 405784"/>
                <a:gd name="connsiteX18" fmla="*/ 22564 w 194061"/>
                <a:gd name="connsiteY18" fmla="*/ 22612 h 405784"/>
                <a:gd name="connsiteX19" fmla="*/ 25251 w 194061"/>
                <a:gd name="connsiteY19" fmla="*/ 23622 h 405784"/>
                <a:gd name="connsiteX20" fmla="*/ 26803 w 194061"/>
                <a:gd name="connsiteY20" fmla="*/ 25356 h 405784"/>
                <a:gd name="connsiteX21" fmla="*/ 26803 w 194061"/>
                <a:gd name="connsiteY21" fmla="*/ 30042 h 405784"/>
                <a:gd name="connsiteX22" fmla="*/ 26536 w 194061"/>
                <a:gd name="connsiteY22" fmla="*/ 34966 h 405784"/>
                <a:gd name="connsiteX23" fmla="*/ 26184 w 194061"/>
                <a:gd name="connsiteY23" fmla="*/ 38338 h 405784"/>
                <a:gd name="connsiteX24" fmla="*/ 24603 w 194061"/>
                <a:gd name="connsiteY24" fmla="*/ 44006 h 405784"/>
                <a:gd name="connsiteX25" fmla="*/ 24574 w 194061"/>
                <a:gd name="connsiteY25" fmla="*/ 49044 h 405784"/>
                <a:gd name="connsiteX26" fmla="*/ 25108 w 194061"/>
                <a:gd name="connsiteY26" fmla="*/ 52835 h 405784"/>
                <a:gd name="connsiteX27" fmla="*/ 23650 w 194061"/>
                <a:gd name="connsiteY27" fmla="*/ 54502 h 405784"/>
                <a:gd name="connsiteX28" fmla="*/ 23479 w 194061"/>
                <a:gd name="connsiteY28" fmla="*/ 54540 h 405784"/>
                <a:gd name="connsiteX29" fmla="*/ 27556 w 194061"/>
                <a:gd name="connsiteY29" fmla="*/ 62103 h 405784"/>
                <a:gd name="connsiteX30" fmla="*/ 28803 w 194061"/>
                <a:gd name="connsiteY30" fmla="*/ 81010 h 405784"/>
                <a:gd name="connsiteX31" fmla="*/ 27041 w 194061"/>
                <a:gd name="connsiteY31" fmla="*/ 95383 h 405784"/>
                <a:gd name="connsiteX32" fmla="*/ 39995 w 194061"/>
                <a:gd name="connsiteY32" fmla="*/ 113109 h 405784"/>
                <a:gd name="connsiteX33" fmla="*/ 39614 w 194061"/>
                <a:gd name="connsiteY33" fmla="*/ 127102 h 405784"/>
                <a:gd name="connsiteX34" fmla="*/ 36090 w 194061"/>
                <a:gd name="connsiteY34" fmla="*/ 135807 h 405784"/>
                <a:gd name="connsiteX35" fmla="*/ 29660 w 194061"/>
                <a:gd name="connsiteY35" fmla="*/ 146590 h 405784"/>
                <a:gd name="connsiteX36" fmla="*/ 23270 w 194061"/>
                <a:gd name="connsiteY36" fmla="*/ 155505 h 405784"/>
                <a:gd name="connsiteX37" fmla="*/ 11687 w 194061"/>
                <a:gd name="connsiteY37" fmla="*/ 162935 h 405784"/>
                <a:gd name="connsiteX38" fmla="*/ 3848 w 194061"/>
                <a:gd name="connsiteY38" fmla="*/ 171679 h 405784"/>
                <a:gd name="connsiteX39" fmla="*/ 4639 w 194061"/>
                <a:gd name="connsiteY39" fmla="*/ 181661 h 405784"/>
                <a:gd name="connsiteX40" fmla="*/ 6715 w 194061"/>
                <a:gd name="connsiteY40" fmla="*/ 186947 h 405784"/>
                <a:gd name="connsiteX41" fmla="*/ 9649 w 194061"/>
                <a:gd name="connsiteY41" fmla="*/ 191719 h 405784"/>
                <a:gd name="connsiteX42" fmla="*/ 10687 w 194061"/>
                <a:gd name="connsiteY42" fmla="*/ 196491 h 405784"/>
                <a:gd name="connsiteX43" fmla="*/ 12725 w 194061"/>
                <a:gd name="connsiteY43" fmla="*/ 199530 h 405784"/>
                <a:gd name="connsiteX44" fmla="*/ 9925 w 194061"/>
                <a:gd name="connsiteY44" fmla="*/ 209998 h 405784"/>
                <a:gd name="connsiteX45" fmla="*/ 9401 w 194061"/>
                <a:gd name="connsiteY45" fmla="*/ 230829 h 405784"/>
                <a:gd name="connsiteX46" fmla="*/ 8820 w 194061"/>
                <a:gd name="connsiteY46" fmla="*/ 242716 h 405784"/>
                <a:gd name="connsiteX47" fmla="*/ 2838 w 194061"/>
                <a:gd name="connsiteY47" fmla="*/ 263414 h 405784"/>
                <a:gd name="connsiteX48" fmla="*/ 2352 w 194061"/>
                <a:gd name="connsiteY48" fmla="*/ 273434 h 405784"/>
                <a:gd name="connsiteX49" fmla="*/ 248 w 194061"/>
                <a:gd name="connsiteY49" fmla="*/ 281654 h 405784"/>
                <a:gd name="connsiteX50" fmla="*/ 0 w 194061"/>
                <a:gd name="connsiteY50" fmla="*/ 292646 h 405784"/>
                <a:gd name="connsiteX51" fmla="*/ 4324 w 194061"/>
                <a:gd name="connsiteY51" fmla="*/ 309820 h 405784"/>
                <a:gd name="connsiteX52" fmla="*/ 8991 w 194061"/>
                <a:gd name="connsiteY52" fmla="*/ 321878 h 405784"/>
                <a:gd name="connsiteX53" fmla="*/ 13487 w 194061"/>
                <a:gd name="connsiteY53" fmla="*/ 349491 h 405784"/>
                <a:gd name="connsiteX54" fmla="*/ 16973 w 194061"/>
                <a:gd name="connsiteY54" fmla="*/ 365455 h 405784"/>
                <a:gd name="connsiteX55" fmla="*/ 10620 w 194061"/>
                <a:gd name="connsiteY55" fmla="*/ 379343 h 405784"/>
                <a:gd name="connsiteX56" fmla="*/ 11411 w 194061"/>
                <a:gd name="connsiteY56" fmla="*/ 384801 h 405784"/>
                <a:gd name="connsiteX57" fmla="*/ 15487 w 194061"/>
                <a:gd name="connsiteY57" fmla="*/ 396373 h 405784"/>
                <a:gd name="connsiteX58" fmla="*/ 27146 w 194061"/>
                <a:gd name="connsiteY58" fmla="*/ 405784 h 405784"/>
                <a:gd name="connsiteX59" fmla="*/ 111537 w 194061"/>
                <a:gd name="connsiteY59" fmla="*/ 383400 h 405784"/>
                <a:gd name="connsiteX60" fmla="*/ 147314 w 194061"/>
                <a:gd name="connsiteY60" fmla="*/ 373047 h 405784"/>
                <a:gd name="connsiteX61" fmla="*/ 149057 w 194061"/>
                <a:gd name="connsiteY61" fmla="*/ 368903 h 405784"/>
                <a:gd name="connsiteX62" fmla="*/ 151514 w 194061"/>
                <a:gd name="connsiteY62" fmla="*/ 365836 h 405784"/>
                <a:gd name="connsiteX63" fmla="*/ 154810 w 194061"/>
                <a:gd name="connsiteY63" fmla="*/ 364274 h 405784"/>
                <a:gd name="connsiteX64" fmla="*/ 155410 w 194061"/>
                <a:gd name="connsiteY64" fmla="*/ 362836 h 405784"/>
                <a:gd name="connsiteX65" fmla="*/ 154210 w 194061"/>
                <a:gd name="connsiteY65" fmla="*/ 358874 h 405784"/>
                <a:gd name="connsiteX66" fmla="*/ 155019 w 194061"/>
                <a:gd name="connsiteY66" fmla="*/ 353835 h 405784"/>
                <a:gd name="connsiteX67" fmla="*/ 158200 w 194061"/>
                <a:gd name="connsiteY67" fmla="*/ 350863 h 405784"/>
                <a:gd name="connsiteX68" fmla="*/ 163659 w 194061"/>
                <a:gd name="connsiteY68" fmla="*/ 349929 h 405784"/>
                <a:gd name="connsiteX69" fmla="*/ 165639 w 194061"/>
                <a:gd name="connsiteY69" fmla="*/ 348606 h 405784"/>
                <a:gd name="connsiteX70" fmla="*/ 166030 w 194061"/>
                <a:gd name="connsiteY70" fmla="*/ 344557 h 405784"/>
                <a:gd name="connsiteX71" fmla="*/ 168430 w 194061"/>
                <a:gd name="connsiteY71" fmla="*/ 341281 h 405784"/>
                <a:gd name="connsiteX72" fmla="*/ 172393 w 194061"/>
                <a:gd name="connsiteY72" fmla="*/ 338280 h 405784"/>
                <a:gd name="connsiteX73" fmla="*/ 175603 w 194061"/>
                <a:gd name="connsiteY73" fmla="*/ 335004 h 405784"/>
                <a:gd name="connsiteX74" fmla="*/ 179898 w 194061"/>
                <a:gd name="connsiteY74" fmla="*/ 333146 h 405784"/>
                <a:gd name="connsiteX75" fmla="*/ 185147 w 194061"/>
                <a:gd name="connsiteY75" fmla="*/ 333689 h 405784"/>
                <a:gd name="connsiteX76" fmla="*/ 190176 w 194061"/>
                <a:gd name="connsiteY76" fmla="*/ 333004 h 405784"/>
                <a:gd name="connsiteX77" fmla="*/ 190176 w 194061"/>
                <a:gd name="connsiteY77" fmla="*/ 322002 h 405784"/>
                <a:gd name="connsiteX78" fmla="*/ 193043 w 194061"/>
                <a:gd name="connsiteY78" fmla="*/ 309353 h 405784"/>
                <a:gd name="connsiteX79" fmla="*/ 194062 w 194061"/>
                <a:gd name="connsiteY79" fmla="*/ 305533 h 405784"/>
                <a:gd name="connsiteX80" fmla="*/ 189347 w 194061"/>
                <a:gd name="connsiteY80" fmla="*/ 303800 h 405784"/>
                <a:gd name="connsiteX81" fmla="*/ 181060 w 194061"/>
                <a:gd name="connsiteY81" fmla="*/ 300533 h 405784"/>
                <a:gd name="connsiteX82" fmla="*/ 176822 w 194061"/>
                <a:gd name="connsiteY82" fmla="*/ 295847 h 405784"/>
                <a:gd name="connsiteX83" fmla="*/ 175040 w 194061"/>
                <a:gd name="connsiteY83" fmla="*/ 287017 h 405784"/>
                <a:gd name="connsiteX84" fmla="*/ 173060 w 194061"/>
                <a:gd name="connsiteY84" fmla="*/ 282426 h 405784"/>
                <a:gd name="connsiteX85" fmla="*/ 169469 w 194061"/>
                <a:gd name="connsiteY85" fmla="*/ 280464 h 405784"/>
                <a:gd name="connsiteX86" fmla="*/ 163363 w 194061"/>
                <a:gd name="connsiteY86" fmla="*/ 276435 h 405784"/>
                <a:gd name="connsiteX87" fmla="*/ 159058 w 194061"/>
                <a:gd name="connsiteY87" fmla="*/ 272739 h 405784"/>
                <a:gd name="connsiteX88" fmla="*/ 154867 w 194061"/>
                <a:gd name="connsiteY88" fmla="*/ 270567 h 405784"/>
                <a:gd name="connsiteX89" fmla="*/ 150485 w 194061"/>
                <a:gd name="connsiteY89" fmla="*/ 266548 h 405784"/>
                <a:gd name="connsiteX90" fmla="*/ 150123 w 194061"/>
                <a:gd name="connsiteY90" fmla="*/ 262252 h 405784"/>
                <a:gd name="connsiteX91" fmla="*/ 151247 w 194061"/>
                <a:gd name="connsiteY91" fmla="*/ 258851 h 405784"/>
                <a:gd name="connsiteX92" fmla="*/ 148571 w 194061"/>
                <a:gd name="connsiteY92" fmla="*/ 253936 h 405784"/>
                <a:gd name="connsiteX93" fmla="*/ 147638 w 194061"/>
                <a:gd name="connsiteY93" fmla="*/ 247564 h 405784"/>
                <a:gd name="connsiteX94" fmla="*/ 146761 w 194061"/>
                <a:gd name="connsiteY94" fmla="*/ 243411 h 405784"/>
                <a:gd name="connsiteX95" fmla="*/ 143999 w 194061"/>
                <a:gd name="connsiteY95" fmla="*/ 241125 h 405784"/>
                <a:gd name="connsiteX96" fmla="*/ 127549 w 194061"/>
                <a:gd name="connsiteY96" fmla="*/ 199273 h 40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94061" h="405784">
                  <a:moveTo>
                    <a:pt x="127549" y="199273"/>
                  </a:moveTo>
                  <a:cubicBezTo>
                    <a:pt x="112719" y="159153"/>
                    <a:pt x="83829" y="80210"/>
                    <a:pt x="54483" y="0"/>
                  </a:cubicBezTo>
                  <a:cubicBezTo>
                    <a:pt x="54273" y="371"/>
                    <a:pt x="54111" y="752"/>
                    <a:pt x="53978" y="1105"/>
                  </a:cubicBezTo>
                  <a:cubicBezTo>
                    <a:pt x="53587" y="2153"/>
                    <a:pt x="53530" y="2924"/>
                    <a:pt x="53025" y="3734"/>
                  </a:cubicBezTo>
                  <a:cubicBezTo>
                    <a:pt x="52521" y="4543"/>
                    <a:pt x="51568" y="5372"/>
                    <a:pt x="51054" y="6534"/>
                  </a:cubicBezTo>
                  <a:cubicBezTo>
                    <a:pt x="50539" y="7696"/>
                    <a:pt x="50482" y="9192"/>
                    <a:pt x="49739" y="10173"/>
                  </a:cubicBezTo>
                  <a:cubicBezTo>
                    <a:pt x="48996" y="11154"/>
                    <a:pt x="47558" y="11630"/>
                    <a:pt x="46215" y="12021"/>
                  </a:cubicBezTo>
                  <a:cubicBezTo>
                    <a:pt x="44872" y="12411"/>
                    <a:pt x="43624" y="12706"/>
                    <a:pt x="42491" y="12525"/>
                  </a:cubicBezTo>
                  <a:cubicBezTo>
                    <a:pt x="41357" y="12344"/>
                    <a:pt x="40338" y="11687"/>
                    <a:pt x="39300" y="11068"/>
                  </a:cubicBezTo>
                  <a:cubicBezTo>
                    <a:pt x="38252" y="10439"/>
                    <a:pt x="37186" y="9839"/>
                    <a:pt x="36347" y="9249"/>
                  </a:cubicBezTo>
                  <a:cubicBezTo>
                    <a:pt x="35509" y="8658"/>
                    <a:pt x="34909" y="8058"/>
                    <a:pt x="34261" y="8353"/>
                  </a:cubicBezTo>
                  <a:cubicBezTo>
                    <a:pt x="33604" y="8649"/>
                    <a:pt x="32890" y="9839"/>
                    <a:pt x="31937" y="10678"/>
                  </a:cubicBezTo>
                  <a:cubicBezTo>
                    <a:pt x="30985" y="11516"/>
                    <a:pt x="29794" y="11992"/>
                    <a:pt x="28927" y="12649"/>
                  </a:cubicBezTo>
                  <a:cubicBezTo>
                    <a:pt x="28060" y="13306"/>
                    <a:pt x="27527" y="14135"/>
                    <a:pt x="27432" y="14916"/>
                  </a:cubicBezTo>
                  <a:cubicBezTo>
                    <a:pt x="27346" y="15688"/>
                    <a:pt x="27698" y="16412"/>
                    <a:pt x="27346" y="17097"/>
                  </a:cubicBezTo>
                  <a:cubicBezTo>
                    <a:pt x="26984" y="17783"/>
                    <a:pt x="25918" y="18440"/>
                    <a:pt x="25165" y="18821"/>
                  </a:cubicBezTo>
                  <a:cubicBezTo>
                    <a:pt x="24422" y="19212"/>
                    <a:pt x="24003" y="19326"/>
                    <a:pt x="22955" y="19593"/>
                  </a:cubicBezTo>
                  <a:cubicBezTo>
                    <a:pt x="21907" y="19860"/>
                    <a:pt x="20241" y="20279"/>
                    <a:pt x="20117" y="20850"/>
                  </a:cubicBezTo>
                  <a:cubicBezTo>
                    <a:pt x="20002" y="21412"/>
                    <a:pt x="21431" y="22127"/>
                    <a:pt x="22564" y="22612"/>
                  </a:cubicBezTo>
                  <a:cubicBezTo>
                    <a:pt x="23698" y="23089"/>
                    <a:pt x="24536" y="23327"/>
                    <a:pt x="25251" y="23622"/>
                  </a:cubicBezTo>
                  <a:cubicBezTo>
                    <a:pt x="25965" y="23917"/>
                    <a:pt x="26565" y="24279"/>
                    <a:pt x="26803" y="25356"/>
                  </a:cubicBezTo>
                  <a:cubicBezTo>
                    <a:pt x="27041" y="26432"/>
                    <a:pt x="26927" y="28213"/>
                    <a:pt x="26803" y="30042"/>
                  </a:cubicBezTo>
                  <a:cubicBezTo>
                    <a:pt x="26689" y="31861"/>
                    <a:pt x="26565" y="33709"/>
                    <a:pt x="26536" y="34966"/>
                  </a:cubicBezTo>
                  <a:cubicBezTo>
                    <a:pt x="26508" y="36224"/>
                    <a:pt x="26565" y="36871"/>
                    <a:pt x="26184" y="38338"/>
                  </a:cubicBezTo>
                  <a:cubicBezTo>
                    <a:pt x="25794" y="39795"/>
                    <a:pt x="24965" y="42062"/>
                    <a:pt x="24603" y="44006"/>
                  </a:cubicBezTo>
                  <a:cubicBezTo>
                    <a:pt x="24250" y="45939"/>
                    <a:pt x="24365" y="47558"/>
                    <a:pt x="24574" y="49044"/>
                  </a:cubicBezTo>
                  <a:cubicBezTo>
                    <a:pt x="24784" y="50540"/>
                    <a:pt x="25079" y="51911"/>
                    <a:pt x="25108" y="52835"/>
                  </a:cubicBezTo>
                  <a:cubicBezTo>
                    <a:pt x="25136" y="53759"/>
                    <a:pt x="24898" y="54235"/>
                    <a:pt x="23650" y="54502"/>
                  </a:cubicBezTo>
                  <a:cubicBezTo>
                    <a:pt x="23593" y="54512"/>
                    <a:pt x="23536" y="54531"/>
                    <a:pt x="23479" y="54540"/>
                  </a:cubicBezTo>
                  <a:lnTo>
                    <a:pt x="27556" y="62103"/>
                  </a:lnTo>
                  <a:cubicBezTo>
                    <a:pt x="35652" y="74047"/>
                    <a:pt x="28965" y="68228"/>
                    <a:pt x="28803" y="81010"/>
                  </a:cubicBezTo>
                  <a:lnTo>
                    <a:pt x="27041" y="95383"/>
                  </a:lnTo>
                  <a:cubicBezTo>
                    <a:pt x="26765" y="103727"/>
                    <a:pt x="36633" y="104765"/>
                    <a:pt x="39995" y="113109"/>
                  </a:cubicBezTo>
                  <a:cubicBezTo>
                    <a:pt x="43253" y="121187"/>
                    <a:pt x="36404" y="117891"/>
                    <a:pt x="39614" y="127102"/>
                  </a:cubicBezTo>
                  <a:cubicBezTo>
                    <a:pt x="41538" y="132636"/>
                    <a:pt x="38128" y="132693"/>
                    <a:pt x="36090" y="135807"/>
                  </a:cubicBezTo>
                  <a:cubicBezTo>
                    <a:pt x="34271" y="138598"/>
                    <a:pt x="35261" y="142065"/>
                    <a:pt x="29660" y="146590"/>
                  </a:cubicBezTo>
                  <a:lnTo>
                    <a:pt x="23270" y="155505"/>
                  </a:lnTo>
                  <a:cubicBezTo>
                    <a:pt x="21126" y="162068"/>
                    <a:pt x="18002" y="159563"/>
                    <a:pt x="11687" y="162935"/>
                  </a:cubicBezTo>
                  <a:cubicBezTo>
                    <a:pt x="5276" y="166364"/>
                    <a:pt x="8524" y="167516"/>
                    <a:pt x="3848" y="171679"/>
                  </a:cubicBezTo>
                  <a:cubicBezTo>
                    <a:pt x="-143" y="175222"/>
                    <a:pt x="1257" y="173812"/>
                    <a:pt x="4639" y="181661"/>
                  </a:cubicBezTo>
                  <a:cubicBezTo>
                    <a:pt x="5400" y="183423"/>
                    <a:pt x="5810" y="185290"/>
                    <a:pt x="6715" y="186947"/>
                  </a:cubicBezTo>
                  <a:cubicBezTo>
                    <a:pt x="7610" y="188605"/>
                    <a:pt x="8991" y="190062"/>
                    <a:pt x="9649" y="191719"/>
                  </a:cubicBezTo>
                  <a:cubicBezTo>
                    <a:pt x="10306" y="193377"/>
                    <a:pt x="10239" y="195244"/>
                    <a:pt x="10687" y="196491"/>
                  </a:cubicBezTo>
                  <a:cubicBezTo>
                    <a:pt x="11135" y="197730"/>
                    <a:pt x="12106" y="198358"/>
                    <a:pt x="12725" y="199530"/>
                  </a:cubicBezTo>
                  <a:cubicBezTo>
                    <a:pt x="14859" y="203559"/>
                    <a:pt x="11173" y="206702"/>
                    <a:pt x="9925" y="209998"/>
                  </a:cubicBezTo>
                  <a:cubicBezTo>
                    <a:pt x="6429" y="219256"/>
                    <a:pt x="16830" y="217208"/>
                    <a:pt x="9401" y="230829"/>
                  </a:cubicBezTo>
                  <a:cubicBezTo>
                    <a:pt x="6582" y="236011"/>
                    <a:pt x="8229" y="237687"/>
                    <a:pt x="8820" y="242716"/>
                  </a:cubicBezTo>
                  <a:cubicBezTo>
                    <a:pt x="10210" y="254689"/>
                    <a:pt x="2600" y="258928"/>
                    <a:pt x="2838" y="263414"/>
                  </a:cubicBezTo>
                  <a:lnTo>
                    <a:pt x="2352" y="273434"/>
                  </a:lnTo>
                  <a:lnTo>
                    <a:pt x="248" y="281654"/>
                  </a:lnTo>
                  <a:lnTo>
                    <a:pt x="0" y="292646"/>
                  </a:lnTo>
                  <a:cubicBezTo>
                    <a:pt x="5534" y="299323"/>
                    <a:pt x="2914" y="300781"/>
                    <a:pt x="4324" y="309820"/>
                  </a:cubicBezTo>
                  <a:lnTo>
                    <a:pt x="8991" y="321878"/>
                  </a:lnTo>
                  <a:cubicBezTo>
                    <a:pt x="9372" y="327870"/>
                    <a:pt x="4819" y="337023"/>
                    <a:pt x="13487" y="349491"/>
                  </a:cubicBezTo>
                  <a:cubicBezTo>
                    <a:pt x="18755" y="357064"/>
                    <a:pt x="11877" y="359559"/>
                    <a:pt x="16973" y="365455"/>
                  </a:cubicBezTo>
                  <a:cubicBezTo>
                    <a:pt x="20736" y="369818"/>
                    <a:pt x="10210" y="372999"/>
                    <a:pt x="10620" y="379343"/>
                  </a:cubicBezTo>
                  <a:cubicBezTo>
                    <a:pt x="10725" y="381000"/>
                    <a:pt x="11277" y="382867"/>
                    <a:pt x="11411" y="384801"/>
                  </a:cubicBezTo>
                  <a:cubicBezTo>
                    <a:pt x="11687" y="388725"/>
                    <a:pt x="10792" y="392335"/>
                    <a:pt x="15487" y="396373"/>
                  </a:cubicBezTo>
                  <a:cubicBezTo>
                    <a:pt x="22593" y="402488"/>
                    <a:pt x="23174" y="395840"/>
                    <a:pt x="27146" y="405784"/>
                  </a:cubicBezTo>
                  <a:cubicBezTo>
                    <a:pt x="62007" y="396545"/>
                    <a:pt x="92116" y="388553"/>
                    <a:pt x="111537" y="383400"/>
                  </a:cubicBezTo>
                  <a:cubicBezTo>
                    <a:pt x="146465" y="374123"/>
                    <a:pt x="146828" y="374009"/>
                    <a:pt x="147314" y="373047"/>
                  </a:cubicBezTo>
                  <a:cubicBezTo>
                    <a:pt x="147790" y="372085"/>
                    <a:pt x="148390" y="370284"/>
                    <a:pt x="149057" y="368903"/>
                  </a:cubicBezTo>
                  <a:cubicBezTo>
                    <a:pt x="149714" y="367522"/>
                    <a:pt x="150438" y="366560"/>
                    <a:pt x="151514" y="365836"/>
                  </a:cubicBezTo>
                  <a:cubicBezTo>
                    <a:pt x="152590" y="365112"/>
                    <a:pt x="154038" y="364636"/>
                    <a:pt x="154810" y="364274"/>
                  </a:cubicBezTo>
                  <a:cubicBezTo>
                    <a:pt x="155591" y="363912"/>
                    <a:pt x="155714" y="363674"/>
                    <a:pt x="155410" y="362836"/>
                  </a:cubicBezTo>
                  <a:cubicBezTo>
                    <a:pt x="155105" y="361998"/>
                    <a:pt x="154391" y="360550"/>
                    <a:pt x="154210" y="358874"/>
                  </a:cubicBezTo>
                  <a:cubicBezTo>
                    <a:pt x="154028" y="357188"/>
                    <a:pt x="154391" y="355273"/>
                    <a:pt x="155019" y="353835"/>
                  </a:cubicBezTo>
                  <a:cubicBezTo>
                    <a:pt x="155648" y="352396"/>
                    <a:pt x="156543" y="351434"/>
                    <a:pt x="158200" y="350863"/>
                  </a:cubicBezTo>
                  <a:cubicBezTo>
                    <a:pt x="159848" y="350291"/>
                    <a:pt x="162249" y="350110"/>
                    <a:pt x="163659" y="349929"/>
                  </a:cubicBezTo>
                  <a:cubicBezTo>
                    <a:pt x="165068" y="349749"/>
                    <a:pt x="165487" y="349568"/>
                    <a:pt x="165639" y="348606"/>
                  </a:cubicBezTo>
                  <a:cubicBezTo>
                    <a:pt x="165792" y="347644"/>
                    <a:pt x="165668" y="345900"/>
                    <a:pt x="166030" y="344557"/>
                  </a:cubicBezTo>
                  <a:cubicBezTo>
                    <a:pt x="166392" y="343205"/>
                    <a:pt x="167230" y="342243"/>
                    <a:pt x="168430" y="341281"/>
                  </a:cubicBezTo>
                  <a:cubicBezTo>
                    <a:pt x="169630" y="340319"/>
                    <a:pt x="171192" y="339366"/>
                    <a:pt x="172393" y="338280"/>
                  </a:cubicBezTo>
                  <a:cubicBezTo>
                    <a:pt x="173593" y="337195"/>
                    <a:pt x="174431" y="335994"/>
                    <a:pt x="175603" y="335004"/>
                  </a:cubicBezTo>
                  <a:cubicBezTo>
                    <a:pt x="176774" y="334013"/>
                    <a:pt x="178270" y="333232"/>
                    <a:pt x="179898" y="333146"/>
                  </a:cubicBezTo>
                  <a:cubicBezTo>
                    <a:pt x="181518" y="333051"/>
                    <a:pt x="183261" y="333661"/>
                    <a:pt x="185147" y="333689"/>
                  </a:cubicBezTo>
                  <a:cubicBezTo>
                    <a:pt x="186842" y="333718"/>
                    <a:pt x="188652" y="333289"/>
                    <a:pt x="190176" y="333004"/>
                  </a:cubicBezTo>
                  <a:cubicBezTo>
                    <a:pt x="189862" y="329746"/>
                    <a:pt x="189795" y="325669"/>
                    <a:pt x="190176" y="322002"/>
                  </a:cubicBezTo>
                  <a:cubicBezTo>
                    <a:pt x="190709" y="316906"/>
                    <a:pt x="192100" y="312611"/>
                    <a:pt x="193043" y="309353"/>
                  </a:cubicBezTo>
                  <a:cubicBezTo>
                    <a:pt x="193453" y="307924"/>
                    <a:pt x="193777" y="306686"/>
                    <a:pt x="194062" y="305533"/>
                  </a:cubicBezTo>
                  <a:cubicBezTo>
                    <a:pt x="192767" y="305057"/>
                    <a:pt x="191233" y="304486"/>
                    <a:pt x="189347" y="303800"/>
                  </a:cubicBezTo>
                  <a:cubicBezTo>
                    <a:pt x="186680" y="302838"/>
                    <a:pt x="183318" y="301666"/>
                    <a:pt x="181060" y="300533"/>
                  </a:cubicBezTo>
                  <a:cubicBezTo>
                    <a:pt x="178794" y="299399"/>
                    <a:pt x="177622" y="298304"/>
                    <a:pt x="176822" y="295847"/>
                  </a:cubicBezTo>
                  <a:cubicBezTo>
                    <a:pt x="176013" y="293389"/>
                    <a:pt x="175574" y="289560"/>
                    <a:pt x="175040" y="287017"/>
                  </a:cubicBezTo>
                  <a:cubicBezTo>
                    <a:pt x="174507" y="284464"/>
                    <a:pt x="173879" y="283188"/>
                    <a:pt x="173060" y="282426"/>
                  </a:cubicBezTo>
                  <a:cubicBezTo>
                    <a:pt x="172241" y="281664"/>
                    <a:pt x="171221" y="281397"/>
                    <a:pt x="169469" y="280464"/>
                  </a:cubicBezTo>
                  <a:cubicBezTo>
                    <a:pt x="167707" y="279530"/>
                    <a:pt x="165211" y="277911"/>
                    <a:pt x="163363" y="276435"/>
                  </a:cubicBezTo>
                  <a:cubicBezTo>
                    <a:pt x="161515" y="274949"/>
                    <a:pt x="160315" y="273596"/>
                    <a:pt x="159058" y="272739"/>
                  </a:cubicBezTo>
                  <a:cubicBezTo>
                    <a:pt x="157791" y="271882"/>
                    <a:pt x="156467" y="271520"/>
                    <a:pt x="154867" y="270567"/>
                  </a:cubicBezTo>
                  <a:cubicBezTo>
                    <a:pt x="153267" y="269615"/>
                    <a:pt x="151390" y="268081"/>
                    <a:pt x="150485" y="266548"/>
                  </a:cubicBezTo>
                  <a:cubicBezTo>
                    <a:pt x="149571" y="265014"/>
                    <a:pt x="149628" y="263481"/>
                    <a:pt x="150123" y="262252"/>
                  </a:cubicBezTo>
                  <a:cubicBezTo>
                    <a:pt x="150619" y="261023"/>
                    <a:pt x="151552" y="260118"/>
                    <a:pt x="151247" y="258851"/>
                  </a:cubicBezTo>
                  <a:cubicBezTo>
                    <a:pt x="150933" y="257594"/>
                    <a:pt x="149371" y="255975"/>
                    <a:pt x="148571" y="253936"/>
                  </a:cubicBezTo>
                  <a:cubicBezTo>
                    <a:pt x="147761" y="251889"/>
                    <a:pt x="147714" y="249422"/>
                    <a:pt x="147638" y="247564"/>
                  </a:cubicBezTo>
                  <a:cubicBezTo>
                    <a:pt x="147561" y="245697"/>
                    <a:pt x="147456" y="244450"/>
                    <a:pt x="146761" y="243411"/>
                  </a:cubicBezTo>
                  <a:cubicBezTo>
                    <a:pt x="146075" y="242373"/>
                    <a:pt x="144799" y="241535"/>
                    <a:pt x="143999" y="241125"/>
                  </a:cubicBezTo>
                  <a:cubicBezTo>
                    <a:pt x="143199" y="240744"/>
                    <a:pt x="142884" y="240754"/>
                    <a:pt x="127549" y="199273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A7BE3511-0E81-7EE1-3D1E-B291B238C7EF}"/>
                </a:ext>
              </a:extLst>
            </p:cNvPr>
            <p:cNvSpPr/>
            <p:nvPr/>
          </p:nvSpPr>
          <p:spPr>
            <a:xfrm>
              <a:off x="6191966" y="3034906"/>
              <a:ext cx="161502" cy="113826"/>
            </a:xfrm>
            <a:custGeom>
              <a:avLst/>
              <a:gdLst>
                <a:gd name="connsiteX0" fmla="*/ 0 w 144017"/>
                <a:gd name="connsiteY0" fmla="*/ 32156 h 101503"/>
                <a:gd name="connsiteX1" fmla="*/ 13364 w 144017"/>
                <a:gd name="connsiteY1" fmla="*/ 88382 h 101503"/>
                <a:gd name="connsiteX2" fmla="*/ 18212 w 144017"/>
                <a:gd name="connsiteY2" fmla="*/ 100755 h 101503"/>
                <a:gd name="connsiteX3" fmla="*/ 20945 w 144017"/>
                <a:gd name="connsiteY3" fmla="*/ 95221 h 101503"/>
                <a:gd name="connsiteX4" fmla="*/ 23736 w 144017"/>
                <a:gd name="connsiteY4" fmla="*/ 91059 h 101503"/>
                <a:gd name="connsiteX5" fmla="*/ 27003 w 144017"/>
                <a:gd name="connsiteY5" fmla="*/ 89116 h 101503"/>
                <a:gd name="connsiteX6" fmla="*/ 30375 w 144017"/>
                <a:gd name="connsiteY6" fmla="*/ 85220 h 101503"/>
                <a:gd name="connsiteX7" fmla="*/ 33957 w 144017"/>
                <a:gd name="connsiteY7" fmla="*/ 81058 h 101503"/>
                <a:gd name="connsiteX8" fmla="*/ 36852 w 144017"/>
                <a:gd name="connsiteY8" fmla="*/ 75314 h 101503"/>
                <a:gd name="connsiteX9" fmla="*/ 41490 w 144017"/>
                <a:gd name="connsiteY9" fmla="*/ 67256 h 101503"/>
                <a:gd name="connsiteX10" fmla="*/ 45177 w 144017"/>
                <a:gd name="connsiteY10" fmla="*/ 63198 h 101503"/>
                <a:gd name="connsiteX11" fmla="*/ 48816 w 144017"/>
                <a:gd name="connsiteY11" fmla="*/ 57407 h 101503"/>
                <a:gd name="connsiteX12" fmla="*/ 53292 w 144017"/>
                <a:gd name="connsiteY12" fmla="*/ 54512 h 101503"/>
                <a:gd name="connsiteX13" fmla="*/ 60722 w 144017"/>
                <a:gd name="connsiteY13" fmla="*/ 55197 h 101503"/>
                <a:gd name="connsiteX14" fmla="*/ 65037 w 144017"/>
                <a:gd name="connsiteY14" fmla="*/ 54673 h 101503"/>
                <a:gd name="connsiteX15" fmla="*/ 65980 w 144017"/>
                <a:gd name="connsiteY15" fmla="*/ 49301 h 101503"/>
                <a:gd name="connsiteX16" fmla="*/ 69771 w 144017"/>
                <a:gd name="connsiteY16" fmla="*/ 44510 h 101503"/>
                <a:gd name="connsiteX17" fmla="*/ 73619 w 144017"/>
                <a:gd name="connsiteY17" fmla="*/ 38929 h 101503"/>
                <a:gd name="connsiteX18" fmla="*/ 76781 w 144017"/>
                <a:gd name="connsiteY18" fmla="*/ 34185 h 101503"/>
                <a:gd name="connsiteX19" fmla="*/ 76943 w 144017"/>
                <a:gd name="connsiteY19" fmla="*/ 29918 h 101503"/>
                <a:gd name="connsiteX20" fmla="*/ 76991 w 144017"/>
                <a:gd name="connsiteY20" fmla="*/ 26489 h 101503"/>
                <a:gd name="connsiteX21" fmla="*/ 77305 w 144017"/>
                <a:gd name="connsiteY21" fmla="*/ 24441 h 101503"/>
                <a:gd name="connsiteX22" fmla="*/ 81258 w 144017"/>
                <a:gd name="connsiteY22" fmla="*/ 24651 h 101503"/>
                <a:gd name="connsiteX23" fmla="*/ 82362 w 144017"/>
                <a:gd name="connsiteY23" fmla="*/ 27070 h 101503"/>
                <a:gd name="connsiteX24" fmla="*/ 83629 w 144017"/>
                <a:gd name="connsiteY24" fmla="*/ 28756 h 101503"/>
                <a:gd name="connsiteX25" fmla="*/ 85734 w 144017"/>
                <a:gd name="connsiteY25" fmla="*/ 31861 h 101503"/>
                <a:gd name="connsiteX26" fmla="*/ 90373 w 144017"/>
                <a:gd name="connsiteY26" fmla="*/ 33966 h 101503"/>
                <a:gd name="connsiteX27" fmla="*/ 96641 w 144017"/>
                <a:gd name="connsiteY27" fmla="*/ 35490 h 101503"/>
                <a:gd name="connsiteX28" fmla="*/ 101327 w 144017"/>
                <a:gd name="connsiteY28" fmla="*/ 35014 h 101503"/>
                <a:gd name="connsiteX29" fmla="*/ 106385 w 144017"/>
                <a:gd name="connsiteY29" fmla="*/ 34652 h 101503"/>
                <a:gd name="connsiteX30" fmla="*/ 111233 w 144017"/>
                <a:gd name="connsiteY30" fmla="*/ 33652 h 101503"/>
                <a:gd name="connsiteX31" fmla="*/ 117396 w 144017"/>
                <a:gd name="connsiteY31" fmla="*/ 31337 h 101503"/>
                <a:gd name="connsiteX32" fmla="*/ 118339 w 144017"/>
                <a:gd name="connsiteY32" fmla="*/ 27499 h 101503"/>
                <a:gd name="connsiteX33" fmla="*/ 116967 w 144017"/>
                <a:gd name="connsiteY33" fmla="*/ 23393 h 101503"/>
                <a:gd name="connsiteX34" fmla="*/ 120129 w 144017"/>
                <a:gd name="connsiteY34" fmla="*/ 20336 h 101503"/>
                <a:gd name="connsiteX35" fmla="*/ 119386 w 144017"/>
                <a:gd name="connsiteY35" fmla="*/ 17916 h 101503"/>
                <a:gd name="connsiteX36" fmla="*/ 122339 w 144017"/>
                <a:gd name="connsiteY36" fmla="*/ 16069 h 101503"/>
                <a:gd name="connsiteX37" fmla="*/ 126235 w 144017"/>
                <a:gd name="connsiteY37" fmla="*/ 13878 h 101503"/>
                <a:gd name="connsiteX38" fmla="*/ 128054 w 144017"/>
                <a:gd name="connsiteY38" fmla="*/ 12106 h 101503"/>
                <a:gd name="connsiteX39" fmla="*/ 134550 w 144017"/>
                <a:gd name="connsiteY39" fmla="*/ 11478 h 101503"/>
                <a:gd name="connsiteX40" fmla="*/ 138293 w 144017"/>
                <a:gd name="connsiteY40" fmla="*/ 4334 h 101503"/>
                <a:gd name="connsiteX41" fmla="*/ 144018 w 144017"/>
                <a:gd name="connsiteY41" fmla="*/ 0 h 101503"/>
                <a:gd name="connsiteX42" fmla="*/ 143846 w 144017"/>
                <a:gd name="connsiteY42" fmla="*/ 28 h 101503"/>
                <a:gd name="connsiteX43" fmla="*/ 0 w 144017"/>
                <a:gd name="connsiteY43" fmla="*/ 32156 h 10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4017" h="101503">
                  <a:moveTo>
                    <a:pt x="0" y="32156"/>
                  </a:moveTo>
                  <a:cubicBezTo>
                    <a:pt x="5429" y="55454"/>
                    <a:pt x="10430" y="76771"/>
                    <a:pt x="13364" y="88382"/>
                  </a:cubicBezTo>
                  <a:cubicBezTo>
                    <a:pt x="17050" y="102975"/>
                    <a:pt x="17469" y="102232"/>
                    <a:pt x="18212" y="100755"/>
                  </a:cubicBezTo>
                  <a:cubicBezTo>
                    <a:pt x="18945" y="99279"/>
                    <a:pt x="20002" y="97069"/>
                    <a:pt x="20945" y="95221"/>
                  </a:cubicBezTo>
                  <a:cubicBezTo>
                    <a:pt x="21888" y="93374"/>
                    <a:pt x="22736" y="91897"/>
                    <a:pt x="23736" y="91059"/>
                  </a:cubicBezTo>
                  <a:cubicBezTo>
                    <a:pt x="24736" y="90211"/>
                    <a:pt x="25898" y="90002"/>
                    <a:pt x="27003" y="89116"/>
                  </a:cubicBezTo>
                  <a:cubicBezTo>
                    <a:pt x="28108" y="88220"/>
                    <a:pt x="29166" y="86639"/>
                    <a:pt x="30375" y="85220"/>
                  </a:cubicBezTo>
                  <a:cubicBezTo>
                    <a:pt x="31585" y="83801"/>
                    <a:pt x="32956" y="82534"/>
                    <a:pt x="33957" y="81058"/>
                  </a:cubicBezTo>
                  <a:cubicBezTo>
                    <a:pt x="34957" y="79581"/>
                    <a:pt x="35585" y="77895"/>
                    <a:pt x="36852" y="75314"/>
                  </a:cubicBezTo>
                  <a:cubicBezTo>
                    <a:pt x="38119" y="72733"/>
                    <a:pt x="40014" y="69256"/>
                    <a:pt x="41490" y="67256"/>
                  </a:cubicBezTo>
                  <a:cubicBezTo>
                    <a:pt x="42967" y="65256"/>
                    <a:pt x="44015" y="64722"/>
                    <a:pt x="45177" y="63198"/>
                  </a:cubicBezTo>
                  <a:cubicBezTo>
                    <a:pt x="46339" y="61674"/>
                    <a:pt x="47606" y="59141"/>
                    <a:pt x="48816" y="57407"/>
                  </a:cubicBezTo>
                  <a:cubicBezTo>
                    <a:pt x="50025" y="55674"/>
                    <a:pt x="51187" y="54721"/>
                    <a:pt x="53292" y="54512"/>
                  </a:cubicBezTo>
                  <a:cubicBezTo>
                    <a:pt x="55397" y="54302"/>
                    <a:pt x="58455" y="54826"/>
                    <a:pt x="60722" y="55197"/>
                  </a:cubicBezTo>
                  <a:cubicBezTo>
                    <a:pt x="62979" y="55559"/>
                    <a:pt x="64465" y="55778"/>
                    <a:pt x="65037" y="54673"/>
                  </a:cubicBezTo>
                  <a:cubicBezTo>
                    <a:pt x="65618" y="53569"/>
                    <a:pt x="65294" y="51140"/>
                    <a:pt x="65980" y="49301"/>
                  </a:cubicBezTo>
                  <a:cubicBezTo>
                    <a:pt x="66665" y="47454"/>
                    <a:pt x="68351" y="46196"/>
                    <a:pt x="69771" y="44510"/>
                  </a:cubicBezTo>
                  <a:cubicBezTo>
                    <a:pt x="71190" y="42824"/>
                    <a:pt x="72352" y="40719"/>
                    <a:pt x="73619" y="38929"/>
                  </a:cubicBezTo>
                  <a:cubicBezTo>
                    <a:pt x="74886" y="37138"/>
                    <a:pt x="76257" y="35662"/>
                    <a:pt x="76781" y="34185"/>
                  </a:cubicBezTo>
                  <a:cubicBezTo>
                    <a:pt x="77305" y="32709"/>
                    <a:pt x="76991" y="31232"/>
                    <a:pt x="76943" y="29918"/>
                  </a:cubicBezTo>
                  <a:cubicBezTo>
                    <a:pt x="76885" y="28603"/>
                    <a:pt x="77095" y="27441"/>
                    <a:pt x="76991" y="26489"/>
                  </a:cubicBezTo>
                  <a:cubicBezTo>
                    <a:pt x="76885" y="25537"/>
                    <a:pt x="76457" y="24803"/>
                    <a:pt x="77305" y="24441"/>
                  </a:cubicBezTo>
                  <a:cubicBezTo>
                    <a:pt x="78143" y="24070"/>
                    <a:pt x="80257" y="24070"/>
                    <a:pt x="81258" y="24651"/>
                  </a:cubicBezTo>
                  <a:cubicBezTo>
                    <a:pt x="82258" y="25232"/>
                    <a:pt x="82153" y="26384"/>
                    <a:pt x="82362" y="27070"/>
                  </a:cubicBezTo>
                  <a:cubicBezTo>
                    <a:pt x="82572" y="27756"/>
                    <a:pt x="83105" y="27965"/>
                    <a:pt x="83629" y="28756"/>
                  </a:cubicBezTo>
                  <a:cubicBezTo>
                    <a:pt x="84153" y="29546"/>
                    <a:pt x="84687" y="30918"/>
                    <a:pt x="85734" y="31861"/>
                  </a:cubicBezTo>
                  <a:cubicBezTo>
                    <a:pt x="86792" y="32814"/>
                    <a:pt x="88373" y="33338"/>
                    <a:pt x="90373" y="33966"/>
                  </a:cubicBezTo>
                  <a:cubicBezTo>
                    <a:pt x="92373" y="34595"/>
                    <a:pt x="94802" y="35338"/>
                    <a:pt x="96641" y="35490"/>
                  </a:cubicBezTo>
                  <a:cubicBezTo>
                    <a:pt x="98479" y="35642"/>
                    <a:pt x="99746" y="35223"/>
                    <a:pt x="101327" y="35014"/>
                  </a:cubicBezTo>
                  <a:cubicBezTo>
                    <a:pt x="102908" y="34804"/>
                    <a:pt x="104803" y="34804"/>
                    <a:pt x="106385" y="34652"/>
                  </a:cubicBezTo>
                  <a:cubicBezTo>
                    <a:pt x="107966" y="34490"/>
                    <a:pt x="109232" y="34176"/>
                    <a:pt x="111233" y="33652"/>
                  </a:cubicBezTo>
                  <a:cubicBezTo>
                    <a:pt x="113233" y="33128"/>
                    <a:pt x="115976" y="32385"/>
                    <a:pt x="117396" y="31337"/>
                  </a:cubicBezTo>
                  <a:cubicBezTo>
                    <a:pt x="118815" y="30289"/>
                    <a:pt x="118919" y="28918"/>
                    <a:pt x="118339" y="27499"/>
                  </a:cubicBezTo>
                  <a:cubicBezTo>
                    <a:pt x="117757" y="26079"/>
                    <a:pt x="116491" y="24603"/>
                    <a:pt x="116967" y="23393"/>
                  </a:cubicBezTo>
                  <a:cubicBezTo>
                    <a:pt x="117443" y="22184"/>
                    <a:pt x="119653" y="21231"/>
                    <a:pt x="120129" y="20336"/>
                  </a:cubicBezTo>
                  <a:cubicBezTo>
                    <a:pt x="120605" y="19441"/>
                    <a:pt x="119339" y="18602"/>
                    <a:pt x="119386" y="17916"/>
                  </a:cubicBezTo>
                  <a:cubicBezTo>
                    <a:pt x="119434" y="17231"/>
                    <a:pt x="120805" y="16707"/>
                    <a:pt x="122339" y="16069"/>
                  </a:cubicBezTo>
                  <a:cubicBezTo>
                    <a:pt x="123863" y="15440"/>
                    <a:pt x="125549" y="14697"/>
                    <a:pt x="126235" y="13878"/>
                  </a:cubicBezTo>
                  <a:cubicBezTo>
                    <a:pt x="126921" y="13059"/>
                    <a:pt x="126606" y="12163"/>
                    <a:pt x="128054" y="12106"/>
                  </a:cubicBezTo>
                  <a:cubicBezTo>
                    <a:pt x="129492" y="12049"/>
                    <a:pt x="132692" y="12840"/>
                    <a:pt x="134550" y="11478"/>
                  </a:cubicBezTo>
                  <a:cubicBezTo>
                    <a:pt x="136407" y="10116"/>
                    <a:pt x="136931" y="6610"/>
                    <a:pt x="138293" y="4334"/>
                  </a:cubicBezTo>
                  <a:cubicBezTo>
                    <a:pt x="139646" y="2086"/>
                    <a:pt x="141827" y="1038"/>
                    <a:pt x="144018" y="0"/>
                  </a:cubicBezTo>
                  <a:cubicBezTo>
                    <a:pt x="143961" y="9"/>
                    <a:pt x="143903" y="19"/>
                    <a:pt x="143846" y="28"/>
                  </a:cubicBezTo>
                  <a:cubicBezTo>
                    <a:pt x="95974" y="11258"/>
                    <a:pt x="48025" y="21965"/>
                    <a:pt x="0" y="32156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6A9DBE8A-2F1B-686A-9EF4-2411E53D9327}"/>
                </a:ext>
              </a:extLst>
            </p:cNvPr>
            <p:cNvSpPr/>
            <p:nvPr/>
          </p:nvSpPr>
          <p:spPr>
            <a:xfrm>
              <a:off x="7015706" y="2442384"/>
              <a:ext cx="106654" cy="130037"/>
            </a:xfrm>
            <a:custGeom>
              <a:avLst/>
              <a:gdLst>
                <a:gd name="connsiteX0" fmla="*/ 0 w 95107"/>
                <a:gd name="connsiteY0" fmla="*/ 13508 h 115959"/>
                <a:gd name="connsiteX1" fmla="*/ 21974 w 95107"/>
                <a:gd name="connsiteY1" fmla="*/ 82555 h 115959"/>
                <a:gd name="connsiteX2" fmla="*/ 26842 w 95107"/>
                <a:gd name="connsiteY2" fmla="*/ 99957 h 115959"/>
                <a:gd name="connsiteX3" fmla="*/ 24632 w 95107"/>
                <a:gd name="connsiteY3" fmla="*/ 102024 h 115959"/>
                <a:gd name="connsiteX4" fmla="*/ 25670 w 95107"/>
                <a:gd name="connsiteY4" fmla="*/ 106025 h 115959"/>
                <a:gd name="connsiteX5" fmla="*/ 26842 w 95107"/>
                <a:gd name="connsiteY5" fmla="*/ 110758 h 115959"/>
                <a:gd name="connsiteX6" fmla="*/ 25470 w 95107"/>
                <a:gd name="connsiteY6" fmla="*/ 115959 h 115959"/>
                <a:gd name="connsiteX7" fmla="*/ 25927 w 95107"/>
                <a:gd name="connsiteY7" fmla="*/ 115911 h 115959"/>
                <a:gd name="connsiteX8" fmla="*/ 33824 w 95107"/>
                <a:gd name="connsiteY8" fmla="*/ 113816 h 115959"/>
                <a:gd name="connsiteX9" fmla="*/ 39291 w 95107"/>
                <a:gd name="connsiteY9" fmla="*/ 109768 h 115959"/>
                <a:gd name="connsiteX10" fmla="*/ 45234 w 95107"/>
                <a:gd name="connsiteY10" fmla="*/ 105034 h 115959"/>
                <a:gd name="connsiteX11" fmla="*/ 52007 w 95107"/>
                <a:gd name="connsiteY11" fmla="*/ 100662 h 115959"/>
                <a:gd name="connsiteX12" fmla="*/ 56912 w 95107"/>
                <a:gd name="connsiteY12" fmla="*/ 98262 h 115959"/>
                <a:gd name="connsiteX13" fmla="*/ 60456 w 95107"/>
                <a:gd name="connsiteY13" fmla="*/ 97004 h 115959"/>
                <a:gd name="connsiteX14" fmla="*/ 62189 w 95107"/>
                <a:gd name="connsiteY14" fmla="*/ 93880 h 115959"/>
                <a:gd name="connsiteX15" fmla="*/ 62675 w 95107"/>
                <a:gd name="connsiteY15" fmla="*/ 87546 h 115959"/>
                <a:gd name="connsiteX16" fmla="*/ 64275 w 95107"/>
                <a:gd name="connsiteY16" fmla="*/ 83650 h 115959"/>
                <a:gd name="connsiteX17" fmla="*/ 63446 w 95107"/>
                <a:gd name="connsiteY17" fmla="*/ 80764 h 115959"/>
                <a:gd name="connsiteX18" fmla="*/ 62465 w 95107"/>
                <a:gd name="connsiteY18" fmla="*/ 77869 h 115959"/>
                <a:gd name="connsiteX19" fmla="*/ 62570 w 95107"/>
                <a:gd name="connsiteY19" fmla="*/ 74725 h 115959"/>
                <a:gd name="connsiteX20" fmla="*/ 62189 w 95107"/>
                <a:gd name="connsiteY20" fmla="*/ 71496 h 115959"/>
                <a:gd name="connsiteX21" fmla="*/ 59865 w 95107"/>
                <a:gd name="connsiteY21" fmla="*/ 69201 h 115959"/>
                <a:gd name="connsiteX22" fmla="*/ 57788 w 95107"/>
                <a:gd name="connsiteY22" fmla="*/ 67096 h 115959"/>
                <a:gd name="connsiteX23" fmla="*/ 58836 w 95107"/>
                <a:gd name="connsiteY23" fmla="*/ 64800 h 115959"/>
                <a:gd name="connsiteX24" fmla="*/ 59798 w 95107"/>
                <a:gd name="connsiteY24" fmla="*/ 62429 h 115959"/>
                <a:gd name="connsiteX25" fmla="*/ 59293 w 95107"/>
                <a:gd name="connsiteY25" fmla="*/ 59447 h 115959"/>
                <a:gd name="connsiteX26" fmla="*/ 57741 w 95107"/>
                <a:gd name="connsiteY26" fmla="*/ 56561 h 115959"/>
                <a:gd name="connsiteX27" fmla="*/ 55931 w 95107"/>
                <a:gd name="connsiteY27" fmla="*/ 53399 h 115959"/>
                <a:gd name="connsiteX28" fmla="*/ 52578 w 95107"/>
                <a:gd name="connsiteY28" fmla="*/ 51675 h 115959"/>
                <a:gd name="connsiteX29" fmla="*/ 52969 w 95107"/>
                <a:gd name="connsiteY29" fmla="*/ 50732 h 115959"/>
                <a:gd name="connsiteX30" fmla="*/ 56112 w 95107"/>
                <a:gd name="connsiteY30" fmla="*/ 49903 h 115959"/>
                <a:gd name="connsiteX31" fmla="*/ 57931 w 95107"/>
                <a:gd name="connsiteY31" fmla="*/ 48779 h 115959"/>
                <a:gd name="connsiteX32" fmla="*/ 58274 w 95107"/>
                <a:gd name="connsiteY32" fmla="*/ 47436 h 115959"/>
                <a:gd name="connsiteX33" fmla="*/ 58351 w 95107"/>
                <a:gd name="connsiteY33" fmla="*/ 45074 h 115959"/>
                <a:gd name="connsiteX34" fmla="*/ 59093 w 95107"/>
                <a:gd name="connsiteY34" fmla="*/ 42740 h 115959"/>
                <a:gd name="connsiteX35" fmla="*/ 61732 w 95107"/>
                <a:gd name="connsiteY35" fmla="*/ 42083 h 115959"/>
                <a:gd name="connsiteX36" fmla="*/ 64751 w 95107"/>
                <a:gd name="connsiteY36" fmla="*/ 43007 h 115959"/>
                <a:gd name="connsiteX37" fmla="*/ 66561 w 95107"/>
                <a:gd name="connsiteY37" fmla="*/ 46312 h 115959"/>
                <a:gd name="connsiteX38" fmla="*/ 66904 w 95107"/>
                <a:gd name="connsiteY38" fmla="*/ 47951 h 115959"/>
                <a:gd name="connsiteX39" fmla="*/ 67571 w 95107"/>
                <a:gd name="connsiteY39" fmla="*/ 50084 h 115959"/>
                <a:gd name="connsiteX40" fmla="*/ 68409 w 95107"/>
                <a:gd name="connsiteY40" fmla="*/ 52827 h 115959"/>
                <a:gd name="connsiteX41" fmla="*/ 70066 w 95107"/>
                <a:gd name="connsiteY41" fmla="*/ 55313 h 115959"/>
                <a:gd name="connsiteX42" fmla="*/ 71019 w 95107"/>
                <a:gd name="connsiteY42" fmla="*/ 59304 h 115959"/>
                <a:gd name="connsiteX43" fmla="*/ 70352 w 95107"/>
                <a:gd name="connsiteY43" fmla="*/ 64448 h 115959"/>
                <a:gd name="connsiteX44" fmla="*/ 70228 w 95107"/>
                <a:gd name="connsiteY44" fmla="*/ 68934 h 115959"/>
                <a:gd name="connsiteX45" fmla="*/ 71352 w 95107"/>
                <a:gd name="connsiteY45" fmla="*/ 72773 h 115959"/>
                <a:gd name="connsiteX46" fmla="*/ 71609 w 95107"/>
                <a:gd name="connsiteY46" fmla="*/ 75345 h 115959"/>
                <a:gd name="connsiteX47" fmla="*/ 71085 w 95107"/>
                <a:gd name="connsiteY47" fmla="*/ 77354 h 115959"/>
                <a:gd name="connsiteX48" fmla="*/ 70885 w 95107"/>
                <a:gd name="connsiteY48" fmla="*/ 79421 h 115959"/>
                <a:gd name="connsiteX49" fmla="*/ 72743 w 95107"/>
                <a:gd name="connsiteY49" fmla="*/ 81345 h 115959"/>
                <a:gd name="connsiteX50" fmla="*/ 74429 w 95107"/>
                <a:gd name="connsiteY50" fmla="*/ 80526 h 115959"/>
                <a:gd name="connsiteX51" fmla="*/ 76048 w 95107"/>
                <a:gd name="connsiteY51" fmla="*/ 77640 h 115959"/>
                <a:gd name="connsiteX52" fmla="*/ 77086 w 95107"/>
                <a:gd name="connsiteY52" fmla="*/ 75325 h 115959"/>
                <a:gd name="connsiteX53" fmla="*/ 80410 w 95107"/>
                <a:gd name="connsiteY53" fmla="*/ 73792 h 115959"/>
                <a:gd name="connsiteX54" fmla="*/ 81182 w 95107"/>
                <a:gd name="connsiteY54" fmla="*/ 70772 h 115959"/>
                <a:gd name="connsiteX55" fmla="*/ 79172 w 95107"/>
                <a:gd name="connsiteY55" fmla="*/ 64724 h 115959"/>
                <a:gd name="connsiteX56" fmla="*/ 76629 w 95107"/>
                <a:gd name="connsiteY56" fmla="*/ 57037 h 115959"/>
                <a:gd name="connsiteX57" fmla="*/ 76438 w 95107"/>
                <a:gd name="connsiteY57" fmla="*/ 54923 h 115959"/>
                <a:gd name="connsiteX58" fmla="*/ 79248 w 95107"/>
                <a:gd name="connsiteY58" fmla="*/ 60495 h 115959"/>
                <a:gd name="connsiteX59" fmla="*/ 83668 w 95107"/>
                <a:gd name="connsiteY59" fmla="*/ 68201 h 115959"/>
                <a:gd name="connsiteX60" fmla="*/ 85640 w 95107"/>
                <a:gd name="connsiteY60" fmla="*/ 70763 h 115959"/>
                <a:gd name="connsiteX61" fmla="*/ 87345 w 95107"/>
                <a:gd name="connsiteY61" fmla="*/ 72516 h 115959"/>
                <a:gd name="connsiteX62" fmla="*/ 89688 w 95107"/>
                <a:gd name="connsiteY62" fmla="*/ 72211 h 115959"/>
                <a:gd name="connsiteX63" fmla="*/ 92802 w 95107"/>
                <a:gd name="connsiteY63" fmla="*/ 68153 h 115959"/>
                <a:gd name="connsiteX64" fmla="*/ 95108 w 95107"/>
                <a:gd name="connsiteY64" fmla="*/ 65296 h 115959"/>
                <a:gd name="connsiteX65" fmla="*/ 95069 w 95107"/>
                <a:gd name="connsiteY65" fmla="*/ 65181 h 115959"/>
                <a:gd name="connsiteX66" fmla="*/ 92355 w 95107"/>
                <a:gd name="connsiteY66" fmla="*/ 58419 h 115959"/>
                <a:gd name="connsiteX67" fmla="*/ 89992 w 95107"/>
                <a:gd name="connsiteY67" fmla="*/ 54456 h 115959"/>
                <a:gd name="connsiteX68" fmla="*/ 87640 w 95107"/>
                <a:gd name="connsiteY68" fmla="*/ 52208 h 115959"/>
                <a:gd name="connsiteX69" fmla="*/ 86754 w 95107"/>
                <a:gd name="connsiteY69" fmla="*/ 47427 h 115959"/>
                <a:gd name="connsiteX70" fmla="*/ 85820 w 95107"/>
                <a:gd name="connsiteY70" fmla="*/ 43255 h 115959"/>
                <a:gd name="connsiteX71" fmla="*/ 82858 w 95107"/>
                <a:gd name="connsiteY71" fmla="*/ 42112 h 115959"/>
                <a:gd name="connsiteX72" fmla="*/ 78772 w 95107"/>
                <a:gd name="connsiteY72" fmla="*/ 41521 h 115959"/>
                <a:gd name="connsiteX73" fmla="*/ 75115 w 95107"/>
                <a:gd name="connsiteY73" fmla="*/ 38159 h 115959"/>
                <a:gd name="connsiteX74" fmla="*/ 71161 w 95107"/>
                <a:gd name="connsiteY74" fmla="*/ 34549 h 115959"/>
                <a:gd name="connsiteX75" fmla="*/ 66456 w 95107"/>
                <a:gd name="connsiteY75" fmla="*/ 32225 h 115959"/>
                <a:gd name="connsiteX76" fmla="*/ 60608 w 95107"/>
                <a:gd name="connsiteY76" fmla="*/ 30272 h 115959"/>
                <a:gd name="connsiteX77" fmla="*/ 57055 w 95107"/>
                <a:gd name="connsiteY77" fmla="*/ 26986 h 115959"/>
                <a:gd name="connsiteX78" fmla="*/ 55131 w 95107"/>
                <a:gd name="connsiteY78" fmla="*/ 20709 h 115959"/>
                <a:gd name="connsiteX79" fmla="*/ 52997 w 95107"/>
                <a:gd name="connsiteY79" fmla="*/ 16537 h 115959"/>
                <a:gd name="connsiteX80" fmla="*/ 49892 w 95107"/>
                <a:gd name="connsiteY80" fmla="*/ 15270 h 115959"/>
                <a:gd name="connsiteX81" fmla="*/ 47140 w 95107"/>
                <a:gd name="connsiteY81" fmla="*/ 10984 h 115959"/>
                <a:gd name="connsiteX82" fmla="*/ 44730 w 95107"/>
                <a:gd name="connsiteY82" fmla="*/ 1888 h 115959"/>
                <a:gd name="connsiteX83" fmla="*/ 36929 w 95107"/>
                <a:gd name="connsiteY83" fmla="*/ 1411 h 115959"/>
                <a:gd name="connsiteX84" fmla="*/ 8182 w 95107"/>
                <a:gd name="connsiteY84" fmla="*/ 10832 h 115959"/>
                <a:gd name="connsiteX85" fmla="*/ 0 w 95107"/>
                <a:gd name="connsiteY85" fmla="*/ 13508 h 11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95107" h="115959">
                  <a:moveTo>
                    <a:pt x="0" y="13508"/>
                  </a:moveTo>
                  <a:cubicBezTo>
                    <a:pt x="8811" y="41226"/>
                    <a:pt x="17364" y="68115"/>
                    <a:pt x="21974" y="82555"/>
                  </a:cubicBezTo>
                  <a:cubicBezTo>
                    <a:pt x="26908" y="98024"/>
                    <a:pt x="27327" y="99195"/>
                    <a:pt x="26842" y="99957"/>
                  </a:cubicBezTo>
                  <a:cubicBezTo>
                    <a:pt x="26356" y="100719"/>
                    <a:pt x="24975" y="101062"/>
                    <a:pt x="24632" y="102024"/>
                  </a:cubicBezTo>
                  <a:cubicBezTo>
                    <a:pt x="24289" y="102996"/>
                    <a:pt x="24975" y="104577"/>
                    <a:pt x="25670" y="106025"/>
                  </a:cubicBezTo>
                  <a:cubicBezTo>
                    <a:pt x="26365" y="107472"/>
                    <a:pt x="27051" y="108787"/>
                    <a:pt x="26842" y="110758"/>
                  </a:cubicBezTo>
                  <a:cubicBezTo>
                    <a:pt x="26680" y="112292"/>
                    <a:pt x="25975" y="114216"/>
                    <a:pt x="25470" y="115959"/>
                  </a:cubicBezTo>
                  <a:cubicBezTo>
                    <a:pt x="25622" y="115940"/>
                    <a:pt x="25775" y="115930"/>
                    <a:pt x="25927" y="115911"/>
                  </a:cubicBezTo>
                  <a:cubicBezTo>
                    <a:pt x="28833" y="115569"/>
                    <a:pt x="31652" y="114883"/>
                    <a:pt x="33824" y="113816"/>
                  </a:cubicBezTo>
                  <a:cubicBezTo>
                    <a:pt x="36005" y="112749"/>
                    <a:pt x="37548" y="111301"/>
                    <a:pt x="39291" y="109768"/>
                  </a:cubicBezTo>
                  <a:cubicBezTo>
                    <a:pt x="41043" y="108234"/>
                    <a:pt x="42996" y="106634"/>
                    <a:pt x="45234" y="105034"/>
                  </a:cubicBezTo>
                  <a:cubicBezTo>
                    <a:pt x="47473" y="103434"/>
                    <a:pt x="49988" y="101834"/>
                    <a:pt x="52007" y="100662"/>
                  </a:cubicBezTo>
                  <a:cubicBezTo>
                    <a:pt x="54026" y="99490"/>
                    <a:pt x="55531" y="98747"/>
                    <a:pt x="56912" y="98262"/>
                  </a:cubicBezTo>
                  <a:cubicBezTo>
                    <a:pt x="58294" y="97776"/>
                    <a:pt x="59541" y="97538"/>
                    <a:pt x="60456" y="97004"/>
                  </a:cubicBezTo>
                  <a:cubicBezTo>
                    <a:pt x="61379" y="96471"/>
                    <a:pt x="61970" y="95642"/>
                    <a:pt x="62189" y="93880"/>
                  </a:cubicBezTo>
                  <a:cubicBezTo>
                    <a:pt x="62408" y="92118"/>
                    <a:pt x="62265" y="89413"/>
                    <a:pt x="62675" y="87546"/>
                  </a:cubicBezTo>
                  <a:cubicBezTo>
                    <a:pt x="63094" y="85679"/>
                    <a:pt x="64065" y="84641"/>
                    <a:pt x="64275" y="83650"/>
                  </a:cubicBezTo>
                  <a:cubicBezTo>
                    <a:pt x="64484" y="82660"/>
                    <a:pt x="63922" y="81707"/>
                    <a:pt x="63446" y="80764"/>
                  </a:cubicBezTo>
                  <a:cubicBezTo>
                    <a:pt x="62970" y="79812"/>
                    <a:pt x="62589" y="78869"/>
                    <a:pt x="62465" y="77869"/>
                  </a:cubicBezTo>
                  <a:cubicBezTo>
                    <a:pt x="62342" y="76878"/>
                    <a:pt x="62494" y="75840"/>
                    <a:pt x="62570" y="74725"/>
                  </a:cubicBezTo>
                  <a:cubicBezTo>
                    <a:pt x="62646" y="73611"/>
                    <a:pt x="62646" y="72430"/>
                    <a:pt x="62189" y="71496"/>
                  </a:cubicBezTo>
                  <a:cubicBezTo>
                    <a:pt x="61732" y="70563"/>
                    <a:pt x="60808" y="69887"/>
                    <a:pt x="59865" y="69201"/>
                  </a:cubicBezTo>
                  <a:cubicBezTo>
                    <a:pt x="58913" y="68525"/>
                    <a:pt x="57941" y="67839"/>
                    <a:pt x="57788" y="67096"/>
                  </a:cubicBezTo>
                  <a:cubicBezTo>
                    <a:pt x="57636" y="66353"/>
                    <a:pt x="58322" y="65553"/>
                    <a:pt x="58836" y="64800"/>
                  </a:cubicBezTo>
                  <a:cubicBezTo>
                    <a:pt x="59350" y="64048"/>
                    <a:pt x="59713" y="63334"/>
                    <a:pt x="59798" y="62429"/>
                  </a:cubicBezTo>
                  <a:cubicBezTo>
                    <a:pt x="59884" y="61524"/>
                    <a:pt x="59713" y="60428"/>
                    <a:pt x="59293" y="59447"/>
                  </a:cubicBezTo>
                  <a:cubicBezTo>
                    <a:pt x="58874" y="58466"/>
                    <a:pt x="58227" y="57609"/>
                    <a:pt x="57741" y="56561"/>
                  </a:cubicBezTo>
                  <a:cubicBezTo>
                    <a:pt x="57245" y="55504"/>
                    <a:pt x="56922" y="54266"/>
                    <a:pt x="55931" y="53399"/>
                  </a:cubicBezTo>
                  <a:cubicBezTo>
                    <a:pt x="54940" y="52542"/>
                    <a:pt x="53273" y="52065"/>
                    <a:pt x="52578" y="51675"/>
                  </a:cubicBezTo>
                  <a:cubicBezTo>
                    <a:pt x="51883" y="51294"/>
                    <a:pt x="52150" y="50999"/>
                    <a:pt x="52969" y="50732"/>
                  </a:cubicBezTo>
                  <a:cubicBezTo>
                    <a:pt x="53788" y="50465"/>
                    <a:pt x="55150" y="50227"/>
                    <a:pt x="56112" y="49903"/>
                  </a:cubicBezTo>
                  <a:cubicBezTo>
                    <a:pt x="57074" y="49579"/>
                    <a:pt x="57636" y="49160"/>
                    <a:pt x="57931" y="48779"/>
                  </a:cubicBezTo>
                  <a:cubicBezTo>
                    <a:pt x="58227" y="48398"/>
                    <a:pt x="58255" y="48036"/>
                    <a:pt x="58274" y="47436"/>
                  </a:cubicBezTo>
                  <a:cubicBezTo>
                    <a:pt x="58294" y="46827"/>
                    <a:pt x="58294" y="45970"/>
                    <a:pt x="58351" y="45074"/>
                  </a:cubicBezTo>
                  <a:cubicBezTo>
                    <a:pt x="58407" y="44188"/>
                    <a:pt x="58531" y="43264"/>
                    <a:pt x="59093" y="42740"/>
                  </a:cubicBezTo>
                  <a:cubicBezTo>
                    <a:pt x="59665" y="42217"/>
                    <a:pt x="60675" y="42093"/>
                    <a:pt x="61732" y="42083"/>
                  </a:cubicBezTo>
                  <a:cubicBezTo>
                    <a:pt x="62789" y="42074"/>
                    <a:pt x="63875" y="42169"/>
                    <a:pt x="64751" y="43007"/>
                  </a:cubicBezTo>
                  <a:cubicBezTo>
                    <a:pt x="65618" y="43845"/>
                    <a:pt x="66266" y="45407"/>
                    <a:pt x="66561" y="46312"/>
                  </a:cubicBezTo>
                  <a:cubicBezTo>
                    <a:pt x="66856" y="47217"/>
                    <a:pt x="66780" y="47455"/>
                    <a:pt x="66904" y="47951"/>
                  </a:cubicBezTo>
                  <a:cubicBezTo>
                    <a:pt x="67028" y="48446"/>
                    <a:pt x="67333" y="49198"/>
                    <a:pt x="67571" y="50084"/>
                  </a:cubicBezTo>
                  <a:cubicBezTo>
                    <a:pt x="67809" y="50970"/>
                    <a:pt x="67980" y="51989"/>
                    <a:pt x="68409" y="52827"/>
                  </a:cubicBezTo>
                  <a:cubicBezTo>
                    <a:pt x="68838" y="53656"/>
                    <a:pt x="69523" y="54313"/>
                    <a:pt x="70066" y="55313"/>
                  </a:cubicBezTo>
                  <a:cubicBezTo>
                    <a:pt x="70609" y="56314"/>
                    <a:pt x="71019" y="57685"/>
                    <a:pt x="71019" y="59304"/>
                  </a:cubicBezTo>
                  <a:cubicBezTo>
                    <a:pt x="71019" y="60924"/>
                    <a:pt x="70609" y="62800"/>
                    <a:pt x="70352" y="64448"/>
                  </a:cubicBezTo>
                  <a:cubicBezTo>
                    <a:pt x="70095" y="66105"/>
                    <a:pt x="69990" y="67534"/>
                    <a:pt x="70228" y="68934"/>
                  </a:cubicBezTo>
                  <a:cubicBezTo>
                    <a:pt x="70466" y="70334"/>
                    <a:pt x="71047" y="71696"/>
                    <a:pt x="71352" y="72773"/>
                  </a:cubicBezTo>
                  <a:cubicBezTo>
                    <a:pt x="71657" y="73849"/>
                    <a:pt x="71695" y="74630"/>
                    <a:pt x="71609" y="75345"/>
                  </a:cubicBezTo>
                  <a:cubicBezTo>
                    <a:pt x="71524" y="76059"/>
                    <a:pt x="71324" y="76707"/>
                    <a:pt x="71085" y="77354"/>
                  </a:cubicBezTo>
                  <a:cubicBezTo>
                    <a:pt x="70847" y="78002"/>
                    <a:pt x="70571" y="78650"/>
                    <a:pt x="70885" y="79421"/>
                  </a:cubicBezTo>
                  <a:cubicBezTo>
                    <a:pt x="71190" y="80193"/>
                    <a:pt x="72076" y="81079"/>
                    <a:pt x="72743" y="81345"/>
                  </a:cubicBezTo>
                  <a:cubicBezTo>
                    <a:pt x="73409" y="81622"/>
                    <a:pt x="73848" y="81279"/>
                    <a:pt x="74429" y="80526"/>
                  </a:cubicBezTo>
                  <a:cubicBezTo>
                    <a:pt x="75009" y="79774"/>
                    <a:pt x="75724" y="78621"/>
                    <a:pt x="76048" y="77640"/>
                  </a:cubicBezTo>
                  <a:cubicBezTo>
                    <a:pt x="76372" y="76669"/>
                    <a:pt x="76305" y="75887"/>
                    <a:pt x="77086" y="75325"/>
                  </a:cubicBezTo>
                  <a:cubicBezTo>
                    <a:pt x="77867" y="74764"/>
                    <a:pt x="79506" y="74421"/>
                    <a:pt x="80410" y="73792"/>
                  </a:cubicBezTo>
                  <a:cubicBezTo>
                    <a:pt x="81315" y="73163"/>
                    <a:pt x="81487" y="72239"/>
                    <a:pt x="81182" y="70772"/>
                  </a:cubicBezTo>
                  <a:cubicBezTo>
                    <a:pt x="80877" y="69306"/>
                    <a:pt x="80086" y="67296"/>
                    <a:pt x="79172" y="64724"/>
                  </a:cubicBezTo>
                  <a:cubicBezTo>
                    <a:pt x="78248" y="62152"/>
                    <a:pt x="77191" y="59019"/>
                    <a:pt x="76629" y="57037"/>
                  </a:cubicBezTo>
                  <a:cubicBezTo>
                    <a:pt x="76067" y="55056"/>
                    <a:pt x="76000" y="54247"/>
                    <a:pt x="76438" y="54923"/>
                  </a:cubicBezTo>
                  <a:cubicBezTo>
                    <a:pt x="76877" y="55609"/>
                    <a:pt x="77839" y="57790"/>
                    <a:pt x="79248" y="60495"/>
                  </a:cubicBezTo>
                  <a:cubicBezTo>
                    <a:pt x="80658" y="63210"/>
                    <a:pt x="82544" y="66448"/>
                    <a:pt x="83668" y="68201"/>
                  </a:cubicBezTo>
                  <a:cubicBezTo>
                    <a:pt x="84792" y="69953"/>
                    <a:pt x="85163" y="70230"/>
                    <a:pt x="85640" y="70763"/>
                  </a:cubicBezTo>
                  <a:cubicBezTo>
                    <a:pt x="86116" y="71287"/>
                    <a:pt x="86697" y="72078"/>
                    <a:pt x="87345" y="72516"/>
                  </a:cubicBezTo>
                  <a:cubicBezTo>
                    <a:pt x="87992" y="72954"/>
                    <a:pt x="88707" y="73059"/>
                    <a:pt x="89688" y="72211"/>
                  </a:cubicBezTo>
                  <a:cubicBezTo>
                    <a:pt x="90659" y="71363"/>
                    <a:pt x="91888" y="69553"/>
                    <a:pt x="92802" y="68153"/>
                  </a:cubicBezTo>
                  <a:cubicBezTo>
                    <a:pt x="93698" y="66791"/>
                    <a:pt x="94307" y="65820"/>
                    <a:pt x="95108" y="65296"/>
                  </a:cubicBezTo>
                  <a:cubicBezTo>
                    <a:pt x="95098" y="65258"/>
                    <a:pt x="95079" y="65219"/>
                    <a:pt x="95069" y="65181"/>
                  </a:cubicBezTo>
                  <a:cubicBezTo>
                    <a:pt x="94183" y="62772"/>
                    <a:pt x="93202" y="60305"/>
                    <a:pt x="92355" y="58419"/>
                  </a:cubicBezTo>
                  <a:cubicBezTo>
                    <a:pt x="91517" y="56542"/>
                    <a:pt x="90821" y="55256"/>
                    <a:pt x="89992" y="54456"/>
                  </a:cubicBezTo>
                  <a:cubicBezTo>
                    <a:pt x="89164" y="53656"/>
                    <a:pt x="88202" y="53332"/>
                    <a:pt x="87640" y="52208"/>
                  </a:cubicBezTo>
                  <a:cubicBezTo>
                    <a:pt x="87078" y="51084"/>
                    <a:pt x="86916" y="49160"/>
                    <a:pt x="86754" y="47427"/>
                  </a:cubicBezTo>
                  <a:cubicBezTo>
                    <a:pt x="86592" y="45684"/>
                    <a:pt x="86430" y="44141"/>
                    <a:pt x="85820" y="43255"/>
                  </a:cubicBezTo>
                  <a:cubicBezTo>
                    <a:pt x="85201" y="42369"/>
                    <a:pt x="84134" y="42159"/>
                    <a:pt x="82858" y="42112"/>
                  </a:cubicBezTo>
                  <a:cubicBezTo>
                    <a:pt x="81572" y="42055"/>
                    <a:pt x="80077" y="42159"/>
                    <a:pt x="78772" y="41521"/>
                  </a:cubicBezTo>
                  <a:cubicBezTo>
                    <a:pt x="77457" y="40883"/>
                    <a:pt x="76343" y="39492"/>
                    <a:pt x="75115" y="38159"/>
                  </a:cubicBezTo>
                  <a:cubicBezTo>
                    <a:pt x="73886" y="36825"/>
                    <a:pt x="72543" y="35540"/>
                    <a:pt x="71161" y="34549"/>
                  </a:cubicBezTo>
                  <a:cubicBezTo>
                    <a:pt x="69771" y="33558"/>
                    <a:pt x="68323" y="32863"/>
                    <a:pt x="66456" y="32225"/>
                  </a:cubicBezTo>
                  <a:cubicBezTo>
                    <a:pt x="64589" y="31587"/>
                    <a:pt x="62284" y="30996"/>
                    <a:pt x="60608" y="30272"/>
                  </a:cubicBezTo>
                  <a:cubicBezTo>
                    <a:pt x="58922" y="29548"/>
                    <a:pt x="57855" y="28701"/>
                    <a:pt x="57055" y="26986"/>
                  </a:cubicBezTo>
                  <a:cubicBezTo>
                    <a:pt x="56255" y="25272"/>
                    <a:pt x="55722" y="22709"/>
                    <a:pt x="55131" y="20709"/>
                  </a:cubicBezTo>
                  <a:cubicBezTo>
                    <a:pt x="54540" y="18709"/>
                    <a:pt x="53903" y="17261"/>
                    <a:pt x="52997" y="16537"/>
                  </a:cubicBezTo>
                  <a:cubicBezTo>
                    <a:pt x="52083" y="15813"/>
                    <a:pt x="50911" y="15813"/>
                    <a:pt x="49892" y="15270"/>
                  </a:cubicBezTo>
                  <a:cubicBezTo>
                    <a:pt x="48873" y="14718"/>
                    <a:pt x="48026" y="13622"/>
                    <a:pt x="47140" y="10984"/>
                  </a:cubicBezTo>
                  <a:cubicBezTo>
                    <a:pt x="46254" y="8336"/>
                    <a:pt x="45349" y="4145"/>
                    <a:pt x="44730" y="1888"/>
                  </a:cubicBezTo>
                  <a:cubicBezTo>
                    <a:pt x="44111" y="-370"/>
                    <a:pt x="43796" y="-693"/>
                    <a:pt x="36929" y="1411"/>
                  </a:cubicBezTo>
                  <a:cubicBezTo>
                    <a:pt x="30061" y="3507"/>
                    <a:pt x="16650" y="8022"/>
                    <a:pt x="8182" y="10832"/>
                  </a:cubicBezTo>
                  <a:cubicBezTo>
                    <a:pt x="4763" y="11965"/>
                    <a:pt x="2143" y="12822"/>
                    <a:pt x="0" y="13508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CE5F8499-6175-2D73-08C9-B05E5B47E343}"/>
                </a:ext>
              </a:extLst>
            </p:cNvPr>
            <p:cNvSpPr/>
            <p:nvPr/>
          </p:nvSpPr>
          <p:spPr>
            <a:xfrm>
              <a:off x="6809094" y="3564883"/>
              <a:ext cx="19252" cy="17981"/>
            </a:xfrm>
            <a:custGeom>
              <a:avLst/>
              <a:gdLst>
                <a:gd name="connsiteX0" fmla="*/ 535 w 17168"/>
                <a:gd name="connsiteY0" fmla="*/ 2451 h 16034"/>
                <a:gd name="connsiteX1" fmla="*/ 5097 w 17168"/>
                <a:gd name="connsiteY1" fmla="*/ 5461 h 16034"/>
                <a:gd name="connsiteX2" fmla="*/ 8317 w 17168"/>
                <a:gd name="connsiteY2" fmla="*/ 7766 h 16034"/>
                <a:gd name="connsiteX3" fmla="*/ 10203 w 17168"/>
                <a:gd name="connsiteY3" fmla="*/ 10442 h 16034"/>
                <a:gd name="connsiteX4" fmla="*/ 10231 w 17168"/>
                <a:gd name="connsiteY4" fmla="*/ 13405 h 16034"/>
                <a:gd name="connsiteX5" fmla="*/ 11384 w 17168"/>
                <a:gd name="connsiteY5" fmla="*/ 15529 h 16034"/>
                <a:gd name="connsiteX6" fmla="*/ 15499 w 17168"/>
                <a:gd name="connsiteY6" fmla="*/ 16024 h 16034"/>
                <a:gd name="connsiteX7" fmla="*/ 17118 w 17168"/>
                <a:gd name="connsiteY7" fmla="*/ 14986 h 16034"/>
                <a:gd name="connsiteX8" fmla="*/ 16804 w 17168"/>
                <a:gd name="connsiteY8" fmla="*/ 11643 h 16034"/>
                <a:gd name="connsiteX9" fmla="*/ 14937 w 17168"/>
                <a:gd name="connsiteY9" fmla="*/ 8014 h 16034"/>
                <a:gd name="connsiteX10" fmla="*/ 11470 w 17168"/>
                <a:gd name="connsiteY10" fmla="*/ 4318 h 16034"/>
                <a:gd name="connsiteX11" fmla="*/ 8165 w 17168"/>
                <a:gd name="connsiteY11" fmla="*/ 1975 h 16034"/>
                <a:gd name="connsiteX12" fmla="*/ 3764 w 17168"/>
                <a:gd name="connsiteY12" fmla="*/ 213 h 16034"/>
                <a:gd name="connsiteX13" fmla="*/ 687 w 17168"/>
                <a:gd name="connsiteY13" fmla="*/ 355 h 16034"/>
                <a:gd name="connsiteX14" fmla="*/ 535 w 17168"/>
                <a:gd name="connsiteY14" fmla="*/ 2451 h 1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68" h="16034">
                  <a:moveTo>
                    <a:pt x="535" y="2451"/>
                  </a:moveTo>
                  <a:cubicBezTo>
                    <a:pt x="1430" y="3404"/>
                    <a:pt x="3583" y="4566"/>
                    <a:pt x="5097" y="5461"/>
                  </a:cubicBezTo>
                  <a:cubicBezTo>
                    <a:pt x="6612" y="6356"/>
                    <a:pt x="7489" y="6994"/>
                    <a:pt x="8317" y="7766"/>
                  </a:cubicBezTo>
                  <a:cubicBezTo>
                    <a:pt x="9145" y="8538"/>
                    <a:pt x="9917" y="9452"/>
                    <a:pt x="10203" y="10442"/>
                  </a:cubicBezTo>
                  <a:cubicBezTo>
                    <a:pt x="10479" y="11433"/>
                    <a:pt x="10270" y="12491"/>
                    <a:pt x="10231" y="13405"/>
                  </a:cubicBezTo>
                  <a:cubicBezTo>
                    <a:pt x="10194" y="14319"/>
                    <a:pt x="10336" y="15091"/>
                    <a:pt x="11384" y="15529"/>
                  </a:cubicBezTo>
                  <a:cubicBezTo>
                    <a:pt x="12422" y="15967"/>
                    <a:pt x="14356" y="16072"/>
                    <a:pt x="15499" y="16024"/>
                  </a:cubicBezTo>
                  <a:cubicBezTo>
                    <a:pt x="16642" y="15977"/>
                    <a:pt x="16994" y="15757"/>
                    <a:pt x="17118" y="14986"/>
                  </a:cubicBezTo>
                  <a:cubicBezTo>
                    <a:pt x="17242" y="14215"/>
                    <a:pt x="17137" y="12871"/>
                    <a:pt x="16804" y="11643"/>
                  </a:cubicBezTo>
                  <a:cubicBezTo>
                    <a:pt x="16471" y="10414"/>
                    <a:pt x="15908" y="9281"/>
                    <a:pt x="14937" y="8014"/>
                  </a:cubicBezTo>
                  <a:cubicBezTo>
                    <a:pt x="13965" y="6747"/>
                    <a:pt x="12593" y="5337"/>
                    <a:pt x="11470" y="4318"/>
                  </a:cubicBezTo>
                  <a:cubicBezTo>
                    <a:pt x="10346" y="3299"/>
                    <a:pt x="9469" y="2670"/>
                    <a:pt x="8165" y="1975"/>
                  </a:cubicBezTo>
                  <a:cubicBezTo>
                    <a:pt x="6860" y="1289"/>
                    <a:pt x="5136" y="555"/>
                    <a:pt x="3764" y="213"/>
                  </a:cubicBezTo>
                  <a:cubicBezTo>
                    <a:pt x="2392" y="-121"/>
                    <a:pt x="1373" y="-54"/>
                    <a:pt x="687" y="355"/>
                  </a:cubicBezTo>
                  <a:cubicBezTo>
                    <a:pt x="-8" y="765"/>
                    <a:pt x="-360" y="1498"/>
                    <a:pt x="535" y="245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275C12ED-CBB5-67A1-CFFD-CD9C2629EC9A}"/>
                </a:ext>
              </a:extLst>
            </p:cNvPr>
            <p:cNvSpPr/>
            <p:nvPr/>
          </p:nvSpPr>
          <p:spPr>
            <a:xfrm>
              <a:off x="6668724" y="3213365"/>
              <a:ext cx="16710" cy="19282"/>
            </a:xfrm>
            <a:custGeom>
              <a:avLst/>
              <a:gdLst>
                <a:gd name="connsiteX0" fmla="*/ 559 w 14901"/>
                <a:gd name="connsiteY0" fmla="*/ 977 h 17194"/>
                <a:gd name="connsiteX1" fmla="*/ 331 w 14901"/>
                <a:gd name="connsiteY1" fmla="*/ 4787 h 17194"/>
                <a:gd name="connsiteX2" fmla="*/ 2054 w 14901"/>
                <a:gd name="connsiteY2" fmla="*/ 7654 h 17194"/>
                <a:gd name="connsiteX3" fmla="*/ 2960 w 14901"/>
                <a:gd name="connsiteY3" fmla="*/ 10721 h 17194"/>
                <a:gd name="connsiteX4" fmla="*/ 4293 w 14901"/>
                <a:gd name="connsiteY4" fmla="*/ 12064 h 17194"/>
                <a:gd name="connsiteX5" fmla="*/ 6465 w 14901"/>
                <a:gd name="connsiteY5" fmla="*/ 11273 h 17194"/>
                <a:gd name="connsiteX6" fmla="*/ 8084 w 14901"/>
                <a:gd name="connsiteY6" fmla="*/ 11626 h 17194"/>
                <a:gd name="connsiteX7" fmla="*/ 8931 w 14901"/>
                <a:gd name="connsiteY7" fmla="*/ 14283 h 17194"/>
                <a:gd name="connsiteX8" fmla="*/ 9922 w 14901"/>
                <a:gd name="connsiteY8" fmla="*/ 16712 h 17194"/>
                <a:gd name="connsiteX9" fmla="*/ 13389 w 14901"/>
                <a:gd name="connsiteY9" fmla="*/ 17017 h 17194"/>
                <a:gd name="connsiteX10" fmla="*/ 14761 w 14901"/>
                <a:gd name="connsiteY10" fmla="*/ 14740 h 17194"/>
                <a:gd name="connsiteX11" fmla="*/ 11656 w 14901"/>
                <a:gd name="connsiteY11" fmla="*/ 10264 h 17194"/>
                <a:gd name="connsiteX12" fmla="*/ 9722 w 14901"/>
                <a:gd name="connsiteY12" fmla="*/ 5701 h 17194"/>
                <a:gd name="connsiteX13" fmla="*/ 7760 w 14901"/>
                <a:gd name="connsiteY13" fmla="*/ 1491 h 17194"/>
                <a:gd name="connsiteX14" fmla="*/ 4236 w 14901"/>
                <a:gd name="connsiteY14" fmla="*/ 34 h 17194"/>
                <a:gd name="connsiteX15" fmla="*/ 559 w 14901"/>
                <a:gd name="connsiteY15" fmla="*/ 977 h 17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01" h="17194">
                  <a:moveTo>
                    <a:pt x="559" y="977"/>
                  </a:moveTo>
                  <a:cubicBezTo>
                    <a:pt x="-184" y="1891"/>
                    <a:pt x="-108" y="3587"/>
                    <a:pt x="331" y="4787"/>
                  </a:cubicBezTo>
                  <a:cubicBezTo>
                    <a:pt x="768" y="5987"/>
                    <a:pt x="1578" y="6692"/>
                    <a:pt x="2054" y="7654"/>
                  </a:cubicBezTo>
                  <a:cubicBezTo>
                    <a:pt x="2530" y="8625"/>
                    <a:pt x="2673" y="9854"/>
                    <a:pt x="2960" y="10721"/>
                  </a:cubicBezTo>
                  <a:cubicBezTo>
                    <a:pt x="3236" y="11588"/>
                    <a:pt x="3664" y="12073"/>
                    <a:pt x="4293" y="12064"/>
                  </a:cubicBezTo>
                  <a:cubicBezTo>
                    <a:pt x="4931" y="12045"/>
                    <a:pt x="5769" y="11521"/>
                    <a:pt x="6465" y="11273"/>
                  </a:cubicBezTo>
                  <a:cubicBezTo>
                    <a:pt x="7151" y="11026"/>
                    <a:pt x="7674" y="11064"/>
                    <a:pt x="8084" y="11626"/>
                  </a:cubicBezTo>
                  <a:cubicBezTo>
                    <a:pt x="8484" y="12188"/>
                    <a:pt x="8770" y="13283"/>
                    <a:pt x="8931" y="14283"/>
                  </a:cubicBezTo>
                  <a:cubicBezTo>
                    <a:pt x="9093" y="15283"/>
                    <a:pt x="9122" y="16207"/>
                    <a:pt x="9922" y="16712"/>
                  </a:cubicBezTo>
                  <a:cubicBezTo>
                    <a:pt x="10713" y="17226"/>
                    <a:pt x="12265" y="17331"/>
                    <a:pt x="13389" y="17017"/>
                  </a:cubicBezTo>
                  <a:cubicBezTo>
                    <a:pt x="14513" y="16693"/>
                    <a:pt x="15218" y="15960"/>
                    <a:pt x="14761" y="14740"/>
                  </a:cubicBezTo>
                  <a:cubicBezTo>
                    <a:pt x="14304" y="13531"/>
                    <a:pt x="12675" y="11835"/>
                    <a:pt x="11656" y="10264"/>
                  </a:cubicBezTo>
                  <a:cubicBezTo>
                    <a:pt x="10636" y="8692"/>
                    <a:pt x="10208" y="7254"/>
                    <a:pt x="9722" y="5701"/>
                  </a:cubicBezTo>
                  <a:cubicBezTo>
                    <a:pt x="9227" y="4149"/>
                    <a:pt x="8665" y="2491"/>
                    <a:pt x="7760" y="1491"/>
                  </a:cubicBezTo>
                  <a:cubicBezTo>
                    <a:pt x="6865" y="491"/>
                    <a:pt x="5626" y="139"/>
                    <a:pt x="4236" y="34"/>
                  </a:cubicBezTo>
                  <a:cubicBezTo>
                    <a:pt x="2854" y="-81"/>
                    <a:pt x="1302" y="62"/>
                    <a:pt x="559" y="977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40FA250D-C8B0-EA3D-EC94-77195FDA3CF2}"/>
                </a:ext>
              </a:extLst>
            </p:cNvPr>
            <p:cNvSpPr/>
            <p:nvPr/>
          </p:nvSpPr>
          <p:spPr>
            <a:xfrm>
              <a:off x="6680698" y="3238045"/>
              <a:ext cx="11260" cy="14503"/>
            </a:xfrm>
            <a:custGeom>
              <a:avLst/>
              <a:gdLst>
                <a:gd name="connsiteX0" fmla="*/ 872 w 10041"/>
                <a:gd name="connsiteY0" fmla="*/ 6629 h 12933"/>
                <a:gd name="connsiteX1" fmla="*/ 82 w 10041"/>
                <a:gd name="connsiteY1" fmla="*/ 3496 h 12933"/>
                <a:gd name="connsiteX2" fmla="*/ 453 w 10041"/>
                <a:gd name="connsiteY2" fmla="*/ 1076 h 12933"/>
                <a:gd name="connsiteX3" fmla="*/ 3311 w 10041"/>
                <a:gd name="connsiteY3" fmla="*/ 57 h 12933"/>
                <a:gd name="connsiteX4" fmla="*/ 7483 w 10041"/>
                <a:gd name="connsiteY4" fmla="*/ 362 h 12933"/>
                <a:gd name="connsiteX5" fmla="*/ 9883 w 10041"/>
                <a:gd name="connsiteY5" fmla="*/ 2315 h 12933"/>
                <a:gd name="connsiteX6" fmla="*/ 9740 w 10041"/>
                <a:gd name="connsiteY6" fmla="*/ 6048 h 12933"/>
                <a:gd name="connsiteX7" fmla="*/ 8997 w 10041"/>
                <a:gd name="connsiteY7" fmla="*/ 10382 h 12933"/>
                <a:gd name="connsiteX8" fmla="*/ 7940 w 10041"/>
                <a:gd name="connsiteY8" fmla="*/ 12811 h 12933"/>
                <a:gd name="connsiteX9" fmla="*/ 4911 w 10041"/>
                <a:gd name="connsiteY9" fmla="*/ 12173 h 12933"/>
                <a:gd name="connsiteX10" fmla="*/ 2358 w 10041"/>
                <a:gd name="connsiteY10" fmla="*/ 9535 h 12933"/>
                <a:gd name="connsiteX11" fmla="*/ 872 w 10041"/>
                <a:gd name="connsiteY11" fmla="*/ 6629 h 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41" h="12933">
                  <a:moveTo>
                    <a:pt x="872" y="6629"/>
                  </a:moveTo>
                  <a:cubicBezTo>
                    <a:pt x="501" y="5610"/>
                    <a:pt x="215" y="4477"/>
                    <a:pt x="82" y="3496"/>
                  </a:cubicBezTo>
                  <a:cubicBezTo>
                    <a:pt x="-61" y="2505"/>
                    <a:pt x="-61" y="1657"/>
                    <a:pt x="453" y="1076"/>
                  </a:cubicBezTo>
                  <a:cubicBezTo>
                    <a:pt x="968" y="495"/>
                    <a:pt x="1987" y="181"/>
                    <a:pt x="3311" y="57"/>
                  </a:cubicBezTo>
                  <a:cubicBezTo>
                    <a:pt x="4635" y="-67"/>
                    <a:pt x="6254" y="0"/>
                    <a:pt x="7483" y="362"/>
                  </a:cubicBezTo>
                  <a:cubicBezTo>
                    <a:pt x="8711" y="714"/>
                    <a:pt x="9559" y="1353"/>
                    <a:pt x="9883" y="2315"/>
                  </a:cubicBezTo>
                  <a:cubicBezTo>
                    <a:pt x="10197" y="3286"/>
                    <a:pt x="9988" y="4591"/>
                    <a:pt x="9740" y="6048"/>
                  </a:cubicBezTo>
                  <a:cubicBezTo>
                    <a:pt x="9493" y="7506"/>
                    <a:pt x="9207" y="9134"/>
                    <a:pt x="8997" y="10382"/>
                  </a:cubicBezTo>
                  <a:cubicBezTo>
                    <a:pt x="8788" y="11630"/>
                    <a:pt x="8645" y="12516"/>
                    <a:pt x="7940" y="12811"/>
                  </a:cubicBezTo>
                  <a:cubicBezTo>
                    <a:pt x="7235" y="13116"/>
                    <a:pt x="5968" y="12830"/>
                    <a:pt x="4911" y="12173"/>
                  </a:cubicBezTo>
                  <a:cubicBezTo>
                    <a:pt x="3854" y="11525"/>
                    <a:pt x="3006" y="10497"/>
                    <a:pt x="2358" y="9535"/>
                  </a:cubicBezTo>
                  <a:cubicBezTo>
                    <a:pt x="1701" y="8573"/>
                    <a:pt x="1244" y="7649"/>
                    <a:pt x="872" y="6629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43C46707-4191-4A3C-20EE-F56B37ABF3AE}"/>
                </a:ext>
              </a:extLst>
            </p:cNvPr>
            <p:cNvSpPr/>
            <p:nvPr/>
          </p:nvSpPr>
          <p:spPr>
            <a:xfrm>
              <a:off x="6694313" y="3266541"/>
              <a:ext cx="6541" cy="9621"/>
            </a:xfrm>
            <a:custGeom>
              <a:avLst/>
              <a:gdLst>
                <a:gd name="connsiteX0" fmla="*/ 133 w 5833"/>
                <a:gd name="connsiteY0" fmla="*/ 1230 h 8579"/>
                <a:gd name="connsiteX1" fmla="*/ 1000 w 5833"/>
                <a:gd name="connsiteY1" fmla="*/ 4240 h 8579"/>
                <a:gd name="connsiteX2" fmla="*/ 1562 w 5833"/>
                <a:gd name="connsiteY2" fmla="*/ 7250 h 8579"/>
                <a:gd name="connsiteX3" fmla="*/ 3162 w 5833"/>
                <a:gd name="connsiteY3" fmla="*/ 8555 h 8579"/>
                <a:gd name="connsiteX4" fmla="*/ 5353 w 5833"/>
                <a:gd name="connsiteY4" fmla="*/ 7603 h 8579"/>
                <a:gd name="connsiteX5" fmla="*/ 5544 w 5833"/>
                <a:gd name="connsiteY5" fmla="*/ 4202 h 8579"/>
                <a:gd name="connsiteX6" fmla="*/ 2934 w 5833"/>
                <a:gd name="connsiteY6" fmla="*/ 1716 h 8579"/>
                <a:gd name="connsiteX7" fmla="*/ 410 w 5833"/>
                <a:gd name="connsiteY7" fmla="*/ 21 h 8579"/>
                <a:gd name="connsiteX8" fmla="*/ 133 w 5833"/>
                <a:gd name="connsiteY8" fmla="*/ 1230 h 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33" h="8579">
                  <a:moveTo>
                    <a:pt x="133" y="1230"/>
                  </a:moveTo>
                  <a:cubicBezTo>
                    <a:pt x="343" y="2040"/>
                    <a:pt x="762" y="3135"/>
                    <a:pt x="1000" y="4240"/>
                  </a:cubicBezTo>
                  <a:cubicBezTo>
                    <a:pt x="1229" y="5355"/>
                    <a:pt x="1267" y="6479"/>
                    <a:pt x="1562" y="7250"/>
                  </a:cubicBezTo>
                  <a:cubicBezTo>
                    <a:pt x="1857" y="8022"/>
                    <a:pt x="2429" y="8450"/>
                    <a:pt x="3162" y="8555"/>
                  </a:cubicBezTo>
                  <a:cubicBezTo>
                    <a:pt x="3905" y="8660"/>
                    <a:pt x="4820" y="8450"/>
                    <a:pt x="5353" y="7603"/>
                  </a:cubicBezTo>
                  <a:cubicBezTo>
                    <a:pt x="5877" y="6755"/>
                    <a:pt x="6020" y="5278"/>
                    <a:pt x="5544" y="4202"/>
                  </a:cubicBezTo>
                  <a:cubicBezTo>
                    <a:pt x="5067" y="3126"/>
                    <a:pt x="3972" y="2459"/>
                    <a:pt x="2934" y="1716"/>
                  </a:cubicBezTo>
                  <a:cubicBezTo>
                    <a:pt x="1896" y="973"/>
                    <a:pt x="905" y="164"/>
                    <a:pt x="410" y="21"/>
                  </a:cubicBezTo>
                  <a:cubicBezTo>
                    <a:pt x="-76" y="-113"/>
                    <a:pt x="-76" y="411"/>
                    <a:pt x="133" y="123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699702B-CFA9-3F0D-8872-C17C8BE6BAEF}"/>
                </a:ext>
              </a:extLst>
            </p:cNvPr>
            <p:cNvSpPr/>
            <p:nvPr/>
          </p:nvSpPr>
          <p:spPr>
            <a:xfrm>
              <a:off x="7160666" y="2500000"/>
              <a:ext cx="44767" cy="35771"/>
            </a:xfrm>
            <a:custGeom>
              <a:avLst/>
              <a:gdLst>
                <a:gd name="connsiteX0" fmla="*/ 522 w 39920"/>
                <a:gd name="connsiteY0" fmla="*/ 25195 h 31898"/>
                <a:gd name="connsiteX1" fmla="*/ 4123 w 39920"/>
                <a:gd name="connsiteY1" fmla="*/ 24052 h 31898"/>
                <a:gd name="connsiteX2" fmla="*/ 6713 w 39920"/>
                <a:gd name="connsiteY2" fmla="*/ 22690 h 31898"/>
                <a:gd name="connsiteX3" fmla="*/ 9552 w 39920"/>
                <a:gd name="connsiteY3" fmla="*/ 16270 h 31898"/>
                <a:gd name="connsiteX4" fmla="*/ 14524 w 39920"/>
                <a:gd name="connsiteY4" fmla="*/ 4155 h 31898"/>
                <a:gd name="connsiteX5" fmla="*/ 17439 w 39920"/>
                <a:gd name="connsiteY5" fmla="*/ 49 h 31898"/>
                <a:gd name="connsiteX6" fmla="*/ 20487 w 39920"/>
                <a:gd name="connsiteY6" fmla="*/ 307 h 31898"/>
                <a:gd name="connsiteX7" fmla="*/ 23182 w 39920"/>
                <a:gd name="connsiteY7" fmla="*/ 202 h 31898"/>
                <a:gd name="connsiteX8" fmla="*/ 24773 w 39920"/>
                <a:gd name="connsiteY8" fmla="*/ 2412 h 31898"/>
                <a:gd name="connsiteX9" fmla="*/ 26802 w 39920"/>
                <a:gd name="connsiteY9" fmla="*/ 6536 h 31898"/>
                <a:gd name="connsiteX10" fmla="*/ 31488 w 39920"/>
                <a:gd name="connsiteY10" fmla="*/ 8812 h 31898"/>
                <a:gd name="connsiteX11" fmla="*/ 34241 w 39920"/>
                <a:gd name="connsiteY11" fmla="*/ 7365 h 31898"/>
                <a:gd name="connsiteX12" fmla="*/ 35355 w 39920"/>
                <a:gd name="connsiteY12" fmla="*/ 3488 h 31898"/>
                <a:gd name="connsiteX13" fmla="*/ 37089 w 39920"/>
                <a:gd name="connsiteY13" fmla="*/ 2536 h 31898"/>
                <a:gd name="connsiteX14" fmla="*/ 39394 w 39920"/>
                <a:gd name="connsiteY14" fmla="*/ 4774 h 31898"/>
                <a:gd name="connsiteX15" fmla="*/ 39794 w 39920"/>
                <a:gd name="connsiteY15" fmla="*/ 9584 h 31898"/>
                <a:gd name="connsiteX16" fmla="*/ 37022 w 39920"/>
                <a:gd name="connsiteY16" fmla="*/ 13746 h 31898"/>
                <a:gd name="connsiteX17" fmla="*/ 28859 w 39920"/>
                <a:gd name="connsiteY17" fmla="*/ 16356 h 31898"/>
                <a:gd name="connsiteX18" fmla="*/ 20715 w 39920"/>
                <a:gd name="connsiteY18" fmla="*/ 19528 h 31898"/>
                <a:gd name="connsiteX19" fmla="*/ 14629 w 39920"/>
                <a:gd name="connsiteY19" fmla="*/ 23271 h 31898"/>
                <a:gd name="connsiteX20" fmla="*/ 11104 w 39920"/>
                <a:gd name="connsiteY20" fmla="*/ 26900 h 31898"/>
                <a:gd name="connsiteX21" fmla="*/ 10076 w 39920"/>
                <a:gd name="connsiteY21" fmla="*/ 30425 h 31898"/>
                <a:gd name="connsiteX22" fmla="*/ 8066 w 39920"/>
                <a:gd name="connsiteY22" fmla="*/ 31853 h 31898"/>
                <a:gd name="connsiteX23" fmla="*/ 3599 w 39920"/>
                <a:gd name="connsiteY23" fmla="*/ 29425 h 31898"/>
                <a:gd name="connsiteX24" fmla="*/ 494 w 39920"/>
                <a:gd name="connsiteY24" fmla="*/ 26634 h 31898"/>
                <a:gd name="connsiteX25" fmla="*/ 522 w 39920"/>
                <a:gd name="connsiteY25" fmla="*/ 25195 h 31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920" h="31898">
                  <a:moveTo>
                    <a:pt x="522" y="25195"/>
                  </a:moveTo>
                  <a:cubicBezTo>
                    <a:pt x="1285" y="24786"/>
                    <a:pt x="2932" y="24329"/>
                    <a:pt x="4123" y="24052"/>
                  </a:cubicBezTo>
                  <a:cubicBezTo>
                    <a:pt x="5304" y="23767"/>
                    <a:pt x="6009" y="23662"/>
                    <a:pt x="6713" y="22690"/>
                  </a:cubicBezTo>
                  <a:cubicBezTo>
                    <a:pt x="7419" y="21719"/>
                    <a:pt x="8123" y="19881"/>
                    <a:pt x="9552" y="16270"/>
                  </a:cubicBezTo>
                  <a:cubicBezTo>
                    <a:pt x="10981" y="12651"/>
                    <a:pt x="13133" y="7260"/>
                    <a:pt x="14524" y="4155"/>
                  </a:cubicBezTo>
                  <a:cubicBezTo>
                    <a:pt x="15915" y="1050"/>
                    <a:pt x="16553" y="240"/>
                    <a:pt x="17439" y="49"/>
                  </a:cubicBezTo>
                  <a:cubicBezTo>
                    <a:pt x="18315" y="-141"/>
                    <a:pt x="19449" y="278"/>
                    <a:pt x="20487" y="307"/>
                  </a:cubicBezTo>
                  <a:cubicBezTo>
                    <a:pt x="21525" y="345"/>
                    <a:pt x="22478" y="-8"/>
                    <a:pt x="23182" y="202"/>
                  </a:cubicBezTo>
                  <a:cubicBezTo>
                    <a:pt x="23887" y="411"/>
                    <a:pt x="24344" y="1192"/>
                    <a:pt x="24773" y="2412"/>
                  </a:cubicBezTo>
                  <a:cubicBezTo>
                    <a:pt x="25192" y="3631"/>
                    <a:pt x="25583" y="5288"/>
                    <a:pt x="26802" y="6536"/>
                  </a:cubicBezTo>
                  <a:cubicBezTo>
                    <a:pt x="28021" y="7784"/>
                    <a:pt x="30069" y="8632"/>
                    <a:pt x="31488" y="8812"/>
                  </a:cubicBezTo>
                  <a:cubicBezTo>
                    <a:pt x="32917" y="8984"/>
                    <a:pt x="33726" y="8498"/>
                    <a:pt x="34241" y="7365"/>
                  </a:cubicBezTo>
                  <a:cubicBezTo>
                    <a:pt x="34755" y="6241"/>
                    <a:pt x="34965" y="4469"/>
                    <a:pt x="35355" y="3488"/>
                  </a:cubicBezTo>
                  <a:cubicBezTo>
                    <a:pt x="35746" y="2497"/>
                    <a:pt x="36308" y="2288"/>
                    <a:pt x="37089" y="2536"/>
                  </a:cubicBezTo>
                  <a:cubicBezTo>
                    <a:pt x="37860" y="2783"/>
                    <a:pt x="38851" y="3488"/>
                    <a:pt x="39394" y="4774"/>
                  </a:cubicBezTo>
                  <a:cubicBezTo>
                    <a:pt x="39937" y="6060"/>
                    <a:pt x="40042" y="7927"/>
                    <a:pt x="39794" y="9584"/>
                  </a:cubicBezTo>
                  <a:cubicBezTo>
                    <a:pt x="39546" y="11241"/>
                    <a:pt x="38946" y="12689"/>
                    <a:pt x="37022" y="13746"/>
                  </a:cubicBezTo>
                  <a:cubicBezTo>
                    <a:pt x="35098" y="14804"/>
                    <a:pt x="31859" y="15470"/>
                    <a:pt x="28859" y="16356"/>
                  </a:cubicBezTo>
                  <a:cubicBezTo>
                    <a:pt x="25859" y="17233"/>
                    <a:pt x="23106" y="18328"/>
                    <a:pt x="20715" y="19528"/>
                  </a:cubicBezTo>
                  <a:cubicBezTo>
                    <a:pt x="18315" y="20728"/>
                    <a:pt x="16267" y="22033"/>
                    <a:pt x="14629" y="23271"/>
                  </a:cubicBezTo>
                  <a:cubicBezTo>
                    <a:pt x="12991" y="24500"/>
                    <a:pt x="11753" y="25672"/>
                    <a:pt x="11104" y="26900"/>
                  </a:cubicBezTo>
                  <a:cubicBezTo>
                    <a:pt x="10447" y="28139"/>
                    <a:pt x="10381" y="29444"/>
                    <a:pt x="10076" y="30425"/>
                  </a:cubicBezTo>
                  <a:cubicBezTo>
                    <a:pt x="9781" y="31415"/>
                    <a:pt x="9248" y="32082"/>
                    <a:pt x="8066" y="31853"/>
                  </a:cubicBezTo>
                  <a:cubicBezTo>
                    <a:pt x="6885" y="31625"/>
                    <a:pt x="5047" y="30491"/>
                    <a:pt x="3599" y="29425"/>
                  </a:cubicBezTo>
                  <a:cubicBezTo>
                    <a:pt x="2151" y="28348"/>
                    <a:pt x="1094" y="27319"/>
                    <a:pt x="494" y="26634"/>
                  </a:cubicBezTo>
                  <a:cubicBezTo>
                    <a:pt x="-97" y="25957"/>
                    <a:pt x="-240" y="25605"/>
                    <a:pt x="522" y="25195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1058A7E1-2137-0347-492B-55FB0E58BA0C}"/>
                </a:ext>
              </a:extLst>
            </p:cNvPr>
            <p:cNvSpPr/>
            <p:nvPr/>
          </p:nvSpPr>
          <p:spPr>
            <a:xfrm>
              <a:off x="7228903" y="2494134"/>
              <a:ext cx="38795" cy="24933"/>
            </a:xfrm>
            <a:custGeom>
              <a:avLst/>
              <a:gdLst>
                <a:gd name="connsiteX0" fmla="*/ 1727 w 34595"/>
                <a:gd name="connsiteY0" fmla="*/ 16825 h 22234"/>
                <a:gd name="connsiteX1" fmla="*/ 3985 w 34595"/>
                <a:gd name="connsiteY1" fmla="*/ 17072 h 22234"/>
                <a:gd name="connsiteX2" fmla="*/ 5642 w 34595"/>
                <a:gd name="connsiteY2" fmla="*/ 17758 h 22234"/>
                <a:gd name="connsiteX3" fmla="*/ 8919 w 34595"/>
                <a:gd name="connsiteY3" fmla="*/ 16996 h 22234"/>
                <a:gd name="connsiteX4" fmla="*/ 14158 w 34595"/>
                <a:gd name="connsiteY4" fmla="*/ 14844 h 22234"/>
                <a:gd name="connsiteX5" fmla="*/ 18796 w 34595"/>
                <a:gd name="connsiteY5" fmla="*/ 13167 h 22234"/>
                <a:gd name="connsiteX6" fmla="*/ 22320 w 34595"/>
                <a:gd name="connsiteY6" fmla="*/ 10386 h 22234"/>
                <a:gd name="connsiteX7" fmla="*/ 23606 w 34595"/>
                <a:gd name="connsiteY7" fmla="*/ 6147 h 22234"/>
                <a:gd name="connsiteX8" fmla="*/ 21663 w 34595"/>
                <a:gd name="connsiteY8" fmla="*/ 2852 h 22234"/>
                <a:gd name="connsiteX9" fmla="*/ 21311 w 34595"/>
                <a:gd name="connsiteY9" fmla="*/ 242 h 22234"/>
                <a:gd name="connsiteX10" fmla="*/ 24111 w 34595"/>
                <a:gd name="connsiteY10" fmla="*/ 346 h 22234"/>
                <a:gd name="connsiteX11" fmla="*/ 26159 w 34595"/>
                <a:gd name="connsiteY11" fmla="*/ 1861 h 22234"/>
                <a:gd name="connsiteX12" fmla="*/ 28730 w 34595"/>
                <a:gd name="connsiteY12" fmla="*/ 5490 h 22234"/>
                <a:gd name="connsiteX13" fmla="*/ 32560 w 34595"/>
                <a:gd name="connsiteY13" fmla="*/ 9405 h 22234"/>
                <a:gd name="connsiteX14" fmla="*/ 34541 w 34595"/>
                <a:gd name="connsiteY14" fmla="*/ 12577 h 22234"/>
                <a:gd name="connsiteX15" fmla="*/ 33303 w 34595"/>
                <a:gd name="connsiteY15" fmla="*/ 16720 h 22234"/>
                <a:gd name="connsiteX16" fmla="*/ 28311 w 34595"/>
                <a:gd name="connsiteY16" fmla="*/ 19206 h 22234"/>
                <a:gd name="connsiteX17" fmla="*/ 23177 w 34595"/>
                <a:gd name="connsiteY17" fmla="*/ 20806 h 22234"/>
                <a:gd name="connsiteX18" fmla="*/ 17758 w 34595"/>
                <a:gd name="connsiteY18" fmla="*/ 22197 h 22234"/>
                <a:gd name="connsiteX19" fmla="*/ 10738 w 34595"/>
                <a:gd name="connsiteY19" fmla="*/ 21702 h 22234"/>
                <a:gd name="connsiteX20" fmla="*/ 5318 w 34595"/>
                <a:gd name="connsiteY20" fmla="*/ 20978 h 22234"/>
                <a:gd name="connsiteX21" fmla="*/ 1441 w 34595"/>
                <a:gd name="connsiteY21" fmla="*/ 20082 h 22234"/>
                <a:gd name="connsiteX22" fmla="*/ 12 w 34595"/>
                <a:gd name="connsiteY22" fmla="*/ 17682 h 22234"/>
                <a:gd name="connsiteX23" fmla="*/ 1727 w 34595"/>
                <a:gd name="connsiteY23" fmla="*/ 16825 h 2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595" h="22234">
                  <a:moveTo>
                    <a:pt x="1727" y="16825"/>
                  </a:moveTo>
                  <a:cubicBezTo>
                    <a:pt x="2537" y="16768"/>
                    <a:pt x="3384" y="16844"/>
                    <a:pt x="3985" y="17072"/>
                  </a:cubicBezTo>
                  <a:cubicBezTo>
                    <a:pt x="4585" y="17301"/>
                    <a:pt x="4937" y="17692"/>
                    <a:pt x="5642" y="17758"/>
                  </a:cubicBezTo>
                  <a:cubicBezTo>
                    <a:pt x="6347" y="17825"/>
                    <a:pt x="7404" y="17577"/>
                    <a:pt x="8919" y="16996"/>
                  </a:cubicBezTo>
                  <a:cubicBezTo>
                    <a:pt x="10433" y="16415"/>
                    <a:pt x="12414" y="15501"/>
                    <a:pt x="14158" y="14844"/>
                  </a:cubicBezTo>
                  <a:cubicBezTo>
                    <a:pt x="15900" y="14186"/>
                    <a:pt x="17415" y="13805"/>
                    <a:pt x="18796" y="13167"/>
                  </a:cubicBezTo>
                  <a:cubicBezTo>
                    <a:pt x="20168" y="12529"/>
                    <a:pt x="21406" y="11653"/>
                    <a:pt x="22320" y="10386"/>
                  </a:cubicBezTo>
                  <a:cubicBezTo>
                    <a:pt x="23235" y="9119"/>
                    <a:pt x="23835" y="7452"/>
                    <a:pt x="23606" y="6147"/>
                  </a:cubicBezTo>
                  <a:cubicBezTo>
                    <a:pt x="23377" y="4842"/>
                    <a:pt x="22320" y="3890"/>
                    <a:pt x="21663" y="2852"/>
                  </a:cubicBezTo>
                  <a:cubicBezTo>
                    <a:pt x="21006" y="1813"/>
                    <a:pt x="20758" y="680"/>
                    <a:pt x="21311" y="242"/>
                  </a:cubicBezTo>
                  <a:cubicBezTo>
                    <a:pt x="21854" y="-206"/>
                    <a:pt x="23196" y="51"/>
                    <a:pt x="24111" y="346"/>
                  </a:cubicBezTo>
                  <a:cubicBezTo>
                    <a:pt x="25025" y="642"/>
                    <a:pt x="25521" y="994"/>
                    <a:pt x="26159" y="1861"/>
                  </a:cubicBezTo>
                  <a:cubicBezTo>
                    <a:pt x="26797" y="2728"/>
                    <a:pt x="27568" y="4099"/>
                    <a:pt x="28730" y="5490"/>
                  </a:cubicBezTo>
                  <a:cubicBezTo>
                    <a:pt x="29893" y="6881"/>
                    <a:pt x="31445" y="8300"/>
                    <a:pt x="32560" y="9405"/>
                  </a:cubicBezTo>
                  <a:cubicBezTo>
                    <a:pt x="33674" y="10519"/>
                    <a:pt x="34341" y="11329"/>
                    <a:pt x="34541" y="12577"/>
                  </a:cubicBezTo>
                  <a:cubicBezTo>
                    <a:pt x="34731" y="13834"/>
                    <a:pt x="34455" y="15520"/>
                    <a:pt x="33303" y="16720"/>
                  </a:cubicBezTo>
                  <a:cubicBezTo>
                    <a:pt x="32159" y="17920"/>
                    <a:pt x="30140" y="18625"/>
                    <a:pt x="28311" y="19206"/>
                  </a:cubicBezTo>
                  <a:cubicBezTo>
                    <a:pt x="26483" y="19787"/>
                    <a:pt x="24825" y="20244"/>
                    <a:pt x="23177" y="20806"/>
                  </a:cubicBezTo>
                  <a:cubicBezTo>
                    <a:pt x="21539" y="21368"/>
                    <a:pt x="19911" y="22044"/>
                    <a:pt x="17758" y="22197"/>
                  </a:cubicBezTo>
                  <a:cubicBezTo>
                    <a:pt x="15605" y="22349"/>
                    <a:pt x="12929" y="22006"/>
                    <a:pt x="10738" y="21702"/>
                  </a:cubicBezTo>
                  <a:cubicBezTo>
                    <a:pt x="8547" y="21397"/>
                    <a:pt x="6852" y="21159"/>
                    <a:pt x="5318" y="20978"/>
                  </a:cubicBezTo>
                  <a:cubicBezTo>
                    <a:pt x="3785" y="20797"/>
                    <a:pt x="2404" y="20692"/>
                    <a:pt x="1441" y="20082"/>
                  </a:cubicBezTo>
                  <a:cubicBezTo>
                    <a:pt x="470" y="19463"/>
                    <a:pt x="-92" y="18339"/>
                    <a:pt x="12" y="17682"/>
                  </a:cubicBezTo>
                  <a:cubicBezTo>
                    <a:pt x="136" y="17063"/>
                    <a:pt x="918" y="16882"/>
                    <a:pt x="1727" y="16825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C402BA39-FA29-E2D6-9751-F9C6D1D35AA1}"/>
                </a:ext>
              </a:extLst>
            </p:cNvPr>
            <p:cNvSpPr/>
            <p:nvPr/>
          </p:nvSpPr>
          <p:spPr>
            <a:xfrm>
              <a:off x="7018084" y="2612828"/>
              <a:ext cx="10352" cy="8084"/>
            </a:xfrm>
            <a:custGeom>
              <a:avLst/>
              <a:gdLst>
                <a:gd name="connsiteX0" fmla="*/ 147 w 9231"/>
                <a:gd name="connsiteY0" fmla="*/ 4231 h 7209"/>
                <a:gd name="connsiteX1" fmla="*/ 175 w 9231"/>
                <a:gd name="connsiteY1" fmla="*/ 2592 h 7209"/>
                <a:gd name="connsiteX2" fmla="*/ 1699 w 9231"/>
                <a:gd name="connsiteY2" fmla="*/ 611 h 7209"/>
                <a:gd name="connsiteX3" fmla="*/ 4909 w 9231"/>
                <a:gd name="connsiteY3" fmla="*/ 20 h 7209"/>
                <a:gd name="connsiteX4" fmla="*/ 8023 w 9231"/>
                <a:gd name="connsiteY4" fmla="*/ 1240 h 7209"/>
                <a:gd name="connsiteX5" fmla="*/ 9224 w 9231"/>
                <a:gd name="connsiteY5" fmla="*/ 4250 h 7209"/>
                <a:gd name="connsiteX6" fmla="*/ 8471 w 9231"/>
                <a:gd name="connsiteY6" fmla="*/ 6936 h 7209"/>
                <a:gd name="connsiteX7" fmla="*/ 6243 w 9231"/>
                <a:gd name="connsiteY7" fmla="*/ 6869 h 7209"/>
                <a:gd name="connsiteX8" fmla="*/ 4004 w 9231"/>
                <a:gd name="connsiteY8" fmla="*/ 5688 h 7209"/>
                <a:gd name="connsiteX9" fmla="*/ 1461 w 9231"/>
                <a:gd name="connsiteY9" fmla="*/ 4935 h 7209"/>
                <a:gd name="connsiteX10" fmla="*/ 147 w 9231"/>
                <a:gd name="connsiteY10" fmla="*/ 4231 h 7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31" h="7209">
                  <a:moveTo>
                    <a:pt x="147" y="4231"/>
                  </a:moveTo>
                  <a:cubicBezTo>
                    <a:pt x="-53" y="3859"/>
                    <a:pt x="-53" y="3278"/>
                    <a:pt x="175" y="2592"/>
                  </a:cubicBezTo>
                  <a:cubicBezTo>
                    <a:pt x="404" y="1897"/>
                    <a:pt x="870" y="1106"/>
                    <a:pt x="1699" y="611"/>
                  </a:cubicBezTo>
                  <a:cubicBezTo>
                    <a:pt x="2528" y="116"/>
                    <a:pt x="3728" y="-65"/>
                    <a:pt x="4909" y="20"/>
                  </a:cubicBezTo>
                  <a:cubicBezTo>
                    <a:pt x="6090" y="116"/>
                    <a:pt x="7252" y="478"/>
                    <a:pt x="8023" y="1240"/>
                  </a:cubicBezTo>
                  <a:cubicBezTo>
                    <a:pt x="8786" y="1992"/>
                    <a:pt x="9157" y="3126"/>
                    <a:pt x="9224" y="4250"/>
                  </a:cubicBezTo>
                  <a:cubicBezTo>
                    <a:pt x="9281" y="5374"/>
                    <a:pt x="9033" y="6478"/>
                    <a:pt x="8471" y="6936"/>
                  </a:cubicBezTo>
                  <a:cubicBezTo>
                    <a:pt x="7900" y="7393"/>
                    <a:pt x="7014" y="7212"/>
                    <a:pt x="6243" y="6869"/>
                  </a:cubicBezTo>
                  <a:cubicBezTo>
                    <a:pt x="5471" y="6535"/>
                    <a:pt x="4833" y="6040"/>
                    <a:pt x="4004" y="5688"/>
                  </a:cubicBezTo>
                  <a:cubicBezTo>
                    <a:pt x="3175" y="5335"/>
                    <a:pt x="2166" y="5116"/>
                    <a:pt x="1461" y="4935"/>
                  </a:cubicBezTo>
                  <a:cubicBezTo>
                    <a:pt x="747" y="4754"/>
                    <a:pt x="347" y="4602"/>
                    <a:pt x="147" y="4231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5CCF64BE-15C7-9C8C-959A-416C33007D4E}"/>
                </a:ext>
              </a:extLst>
            </p:cNvPr>
            <p:cNvSpPr/>
            <p:nvPr/>
          </p:nvSpPr>
          <p:spPr>
            <a:xfrm>
              <a:off x="7024099" y="2578773"/>
              <a:ext cx="10892" cy="9068"/>
            </a:xfrm>
            <a:custGeom>
              <a:avLst/>
              <a:gdLst>
                <a:gd name="connsiteX0" fmla="*/ 393 w 9713"/>
                <a:gd name="connsiteY0" fmla="*/ 5252 h 8086"/>
                <a:gd name="connsiteX1" fmla="*/ 2031 w 9713"/>
                <a:gd name="connsiteY1" fmla="*/ 3728 h 8086"/>
                <a:gd name="connsiteX2" fmla="*/ 4260 w 9713"/>
                <a:gd name="connsiteY2" fmla="*/ 2271 h 8086"/>
                <a:gd name="connsiteX3" fmla="*/ 6794 w 9713"/>
                <a:gd name="connsiteY3" fmla="*/ 433 h 8086"/>
                <a:gd name="connsiteX4" fmla="*/ 8975 w 9713"/>
                <a:gd name="connsiteY4" fmla="*/ 109 h 8086"/>
                <a:gd name="connsiteX5" fmla="*/ 9546 w 9713"/>
                <a:gd name="connsiteY5" fmla="*/ 1547 h 8086"/>
                <a:gd name="connsiteX6" fmla="*/ 6908 w 9713"/>
                <a:gd name="connsiteY6" fmla="*/ 4185 h 8086"/>
                <a:gd name="connsiteX7" fmla="*/ 4127 w 9713"/>
                <a:gd name="connsiteY7" fmla="*/ 7167 h 8086"/>
                <a:gd name="connsiteX8" fmla="*/ 1107 w 9713"/>
                <a:gd name="connsiteY8" fmla="*/ 8062 h 8086"/>
                <a:gd name="connsiteX9" fmla="*/ 31 w 9713"/>
                <a:gd name="connsiteY9" fmla="*/ 6881 h 8086"/>
                <a:gd name="connsiteX10" fmla="*/ 393 w 9713"/>
                <a:gd name="connsiteY10" fmla="*/ 5252 h 8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3" h="8086">
                  <a:moveTo>
                    <a:pt x="393" y="5252"/>
                  </a:moveTo>
                  <a:cubicBezTo>
                    <a:pt x="745" y="4719"/>
                    <a:pt x="1355" y="4195"/>
                    <a:pt x="2031" y="3728"/>
                  </a:cubicBezTo>
                  <a:cubicBezTo>
                    <a:pt x="2707" y="3261"/>
                    <a:pt x="3441" y="2871"/>
                    <a:pt x="4260" y="2271"/>
                  </a:cubicBezTo>
                  <a:cubicBezTo>
                    <a:pt x="5070" y="1671"/>
                    <a:pt x="5955" y="871"/>
                    <a:pt x="6794" y="433"/>
                  </a:cubicBezTo>
                  <a:cubicBezTo>
                    <a:pt x="7622" y="-15"/>
                    <a:pt x="8394" y="-101"/>
                    <a:pt x="8975" y="109"/>
                  </a:cubicBezTo>
                  <a:cubicBezTo>
                    <a:pt x="9556" y="318"/>
                    <a:pt x="9956" y="842"/>
                    <a:pt x="9546" y="1547"/>
                  </a:cubicBezTo>
                  <a:cubicBezTo>
                    <a:pt x="9127" y="2252"/>
                    <a:pt x="7908" y="3138"/>
                    <a:pt x="6908" y="4185"/>
                  </a:cubicBezTo>
                  <a:cubicBezTo>
                    <a:pt x="5908" y="5224"/>
                    <a:pt x="5136" y="6424"/>
                    <a:pt x="4127" y="7167"/>
                  </a:cubicBezTo>
                  <a:cubicBezTo>
                    <a:pt x="3117" y="7900"/>
                    <a:pt x="1860" y="8176"/>
                    <a:pt x="1107" y="8062"/>
                  </a:cubicBezTo>
                  <a:cubicBezTo>
                    <a:pt x="354" y="7938"/>
                    <a:pt x="107" y="7414"/>
                    <a:pt x="31" y="6881"/>
                  </a:cubicBezTo>
                  <a:cubicBezTo>
                    <a:pt x="-55" y="6338"/>
                    <a:pt x="31" y="5786"/>
                    <a:pt x="393" y="5252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A0C840A1-6D45-E4AD-E23F-04423D72B979}"/>
                </a:ext>
              </a:extLst>
            </p:cNvPr>
            <p:cNvSpPr/>
            <p:nvPr/>
          </p:nvSpPr>
          <p:spPr>
            <a:xfrm>
              <a:off x="7077936" y="2575100"/>
              <a:ext cx="9440" cy="15957"/>
            </a:xfrm>
            <a:custGeom>
              <a:avLst/>
              <a:gdLst>
                <a:gd name="connsiteX0" fmla="*/ 1991 w 8418"/>
                <a:gd name="connsiteY0" fmla="*/ 916 h 14229"/>
                <a:gd name="connsiteX1" fmla="*/ 857 w 8418"/>
                <a:gd name="connsiteY1" fmla="*/ 4183 h 14229"/>
                <a:gd name="connsiteX2" fmla="*/ 10 w 8418"/>
                <a:gd name="connsiteY2" fmla="*/ 8565 h 14229"/>
                <a:gd name="connsiteX3" fmla="*/ 857 w 8418"/>
                <a:gd name="connsiteY3" fmla="*/ 12851 h 14229"/>
                <a:gd name="connsiteX4" fmla="*/ 3648 w 8418"/>
                <a:gd name="connsiteY4" fmla="*/ 14194 h 14229"/>
                <a:gd name="connsiteX5" fmla="*/ 7106 w 8418"/>
                <a:gd name="connsiteY5" fmla="*/ 12337 h 14229"/>
                <a:gd name="connsiteX6" fmla="*/ 8344 w 8418"/>
                <a:gd name="connsiteY6" fmla="*/ 9584 h 14229"/>
                <a:gd name="connsiteX7" fmla="*/ 6363 w 8418"/>
                <a:gd name="connsiteY7" fmla="*/ 6507 h 14229"/>
                <a:gd name="connsiteX8" fmla="*/ 5487 w 8418"/>
                <a:gd name="connsiteY8" fmla="*/ 3098 h 14229"/>
                <a:gd name="connsiteX9" fmla="*/ 3858 w 8418"/>
                <a:gd name="connsiteY9" fmla="*/ 183 h 14229"/>
                <a:gd name="connsiteX10" fmla="*/ 1991 w 8418"/>
                <a:gd name="connsiteY10" fmla="*/ 916 h 1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18" h="14229">
                  <a:moveTo>
                    <a:pt x="1991" y="916"/>
                  </a:moveTo>
                  <a:cubicBezTo>
                    <a:pt x="1496" y="1697"/>
                    <a:pt x="1210" y="2859"/>
                    <a:pt x="857" y="4183"/>
                  </a:cubicBezTo>
                  <a:cubicBezTo>
                    <a:pt x="505" y="5507"/>
                    <a:pt x="77" y="6993"/>
                    <a:pt x="10" y="8565"/>
                  </a:cubicBezTo>
                  <a:cubicBezTo>
                    <a:pt x="-57" y="10136"/>
                    <a:pt x="219" y="11794"/>
                    <a:pt x="857" y="12851"/>
                  </a:cubicBezTo>
                  <a:cubicBezTo>
                    <a:pt x="1496" y="13908"/>
                    <a:pt x="2486" y="14366"/>
                    <a:pt x="3648" y="14194"/>
                  </a:cubicBezTo>
                  <a:cubicBezTo>
                    <a:pt x="4811" y="14013"/>
                    <a:pt x="6154" y="13203"/>
                    <a:pt x="7106" y="12337"/>
                  </a:cubicBezTo>
                  <a:cubicBezTo>
                    <a:pt x="8059" y="11470"/>
                    <a:pt x="8630" y="10555"/>
                    <a:pt x="8344" y="9584"/>
                  </a:cubicBezTo>
                  <a:cubicBezTo>
                    <a:pt x="8059" y="8612"/>
                    <a:pt x="6925" y="7584"/>
                    <a:pt x="6363" y="6507"/>
                  </a:cubicBezTo>
                  <a:cubicBezTo>
                    <a:pt x="5801" y="5431"/>
                    <a:pt x="5801" y="4298"/>
                    <a:pt x="5487" y="3098"/>
                  </a:cubicBezTo>
                  <a:cubicBezTo>
                    <a:pt x="5163" y="1897"/>
                    <a:pt x="4534" y="631"/>
                    <a:pt x="3858" y="183"/>
                  </a:cubicBezTo>
                  <a:cubicBezTo>
                    <a:pt x="3191" y="-255"/>
                    <a:pt x="2486" y="135"/>
                    <a:pt x="1991" y="916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F7650E97-6075-16BA-BB90-904EC19CFBC8}"/>
                </a:ext>
              </a:extLst>
            </p:cNvPr>
            <p:cNvSpPr/>
            <p:nvPr/>
          </p:nvSpPr>
          <p:spPr>
            <a:xfrm>
              <a:off x="7085365" y="2515074"/>
              <a:ext cx="5604" cy="18190"/>
            </a:xfrm>
            <a:custGeom>
              <a:avLst/>
              <a:gdLst>
                <a:gd name="connsiteX0" fmla="*/ 281 w 4997"/>
                <a:gd name="connsiteY0" fmla="*/ 390 h 16221"/>
                <a:gd name="connsiteX1" fmla="*/ 129 w 4997"/>
                <a:gd name="connsiteY1" fmla="*/ 3439 h 16221"/>
                <a:gd name="connsiteX2" fmla="*/ 1139 w 4997"/>
                <a:gd name="connsiteY2" fmla="*/ 6163 h 16221"/>
                <a:gd name="connsiteX3" fmla="*/ 1977 w 4997"/>
                <a:gd name="connsiteY3" fmla="*/ 8687 h 16221"/>
                <a:gd name="connsiteX4" fmla="*/ 1967 w 4997"/>
                <a:gd name="connsiteY4" fmla="*/ 11973 h 16221"/>
                <a:gd name="connsiteX5" fmla="*/ 2539 w 4997"/>
                <a:gd name="connsiteY5" fmla="*/ 15192 h 16221"/>
                <a:gd name="connsiteX6" fmla="*/ 4282 w 4997"/>
                <a:gd name="connsiteY6" fmla="*/ 15945 h 16221"/>
                <a:gd name="connsiteX7" fmla="*/ 4996 w 4997"/>
                <a:gd name="connsiteY7" fmla="*/ 11963 h 16221"/>
                <a:gd name="connsiteX8" fmla="*/ 4748 w 4997"/>
                <a:gd name="connsiteY8" fmla="*/ 7791 h 16221"/>
                <a:gd name="connsiteX9" fmla="*/ 4434 w 4997"/>
                <a:gd name="connsiteY9" fmla="*/ 3753 h 16221"/>
                <a:gd name="connsiteX10" fmla="*/ 3634 w 4997"/>
                <a:gd name="connsiteY10" fmla="*/ 552 h 16221"/>
                <a:gd name="connsiteX11" fmla="*/ 1910 w 4997"/>
                <a:gd name="connsiteY11" fmla="*/ 76 h 16221"/>
                <a:gd name="connsiteX12" fmla="*/ 281 w 4997"/>
                <a:gd name="connsiteY12" fmla="*/ 390 h 1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97" h="16221">
                  <a:moveTo>
                    <a:pt x="281" y="390"/>
                  </a:moveTo>
                  <a:cubicBezTo>
                    <a:pt x="-52" y="962"/>
                    <a:pt x="-71" y="2334"/>
                    <a:pt x="129" y="3439"/>
                  </a:cubicBezTo>
                  <a:cubicBezTo>
                    <a:pt x="329" y="4543"/>
                    <a:pt x="757" y="5363"/>
                    <a:pt x="1139" y="6163"/>
                  </a:cubicBezTo>
                  <a:cubicBezTo>
                    <a:pt x="1520" y="6963"/>
                    <a:pt x="1863" y="7725"/>
                    <a:pt x="1977" y="8687"/>
                  </a:cubicBezTo>
                  <a:cubicBezTo>
                    <a:pt x="2091" y="9649"/>
                    <a:pt x="1967" y="10801"/>
                    <a:pt x="1967" y="11973"/>
                  </a:cubicBezTo>
                  <a:cubicBezTo>
                    <a:pt x="1967" y="13144"/>
                    <a:pt x="2082" y="14335"/>
                    <a:pt x="2539" y="15192"/>
                  </a:cubicBezTo>
                  <a:cubicBezTo>
                    <a:pt x="2996" y="16050"/>
                    <a:pt x="3777" y="16573"/>
                    <a:pt x="4282" y="15945"/>
                  </a:cubicBezTo>
                  <a:cubicBezTo>
                    <a:pt x="4777" y="15307"/>
                    <a:pt x="4977" y="13506"/>
                    <a:pt x="4996" y="11963"/>
                  </a:cubicBezTo>
                  <a:cubicBezTo>
                    <a:pt x="5015" y="10420"/>
                    <a:pt x="4853" y="9125"/>
                    <a:pt x="4748" y="7791"/>
                  </a:cubicBezTo>
                  <a:cubicBezTo>
                    <a:pt x="4635" y="6458"/>
                    <a:pt x="4577" y="5086"/>
                    <a:pt x="4434" y="3753"/>
                  </a:cubicBezTo>
                  <a:cubicBezTo>
                    <a:pt x="4292" y="2419"/>
                    <a:pt x="4062" y="1124"/>
                    <a:pt x="3634" y="552"/>
                  </a:cubicBezTo>
                  <a:cubicBezTo>
                    <a:pt x="3196" y="-19"/>
                    <a:pt x="2548" y="114"/>
                    <a:pt x="1910" y="76"/>
                  </a:cubicBezTo>
                  <a:cubicBezTo>
                    <a:pt x="1263" y="38"/>
                    <a:pt x="614" y="-190"/>
                    <a:pt x="281" y="390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AAEB59EC-4F3F-2B1D-5649-C0008E1593F2}"/>
                </a:ext>
              </a:extLst>
            </p:cNvPr>
            <p:cNvSpPr/>
            <p:nvPr/>
          </p:nvSpPr>
          <p:spPr>
            <a:xfrm>
              <a:off x="7081899" y="2496555"/>
              <a:ext cx="11728" cy="14152"/>
            </a:xfrm>
            <a:custGeom>
              <a:avLst/>
              <a:gdLst>
                <a:gd name="connsiteX0" fmla="*/ 7230 w 10458"/>
                <a:gd name="connsiteY0" fmla="*/ 11618 h 12620"/>
                <a:gd name="connsiteX1" fmla="*/ 7153 w 10458"/>
                <a:gd name="connsiteY1" fmla="*/ 9303 h 12620"/>
                <a:gd name="connsiteX2" fmla="*/ 6516 w 10458"/>
                <a:gd name="connsiteY2" fmla="*/ 7150 h 12620"/>
                <a:gd name="connsiteX3" fmla="*/ 5125 w 10458"/>
                <a:gd name="connsiteY3" fmla="*/ 6455 h 12620"/>
                <a:gd name="connsiteX4" fmla="*/ 3458 w 10458"/>
                <a:gd name="connsiteY4" fmla="*/ 5617 h 12620"/>
                <a:gd name="connsiteX5" fmla="*/ 2325 w 10458"/>
                <a:gd name="connsiteY5" fmla="*/ 3941 h 12620"/>
                <a:gd name="connsiteX6" fmla="*/ 534 w 10458"/>
                <a:gd name="connsiteY6" fmla="*/ 2798 h 12620"/>
                <a:gd name="connsiteX7" fmla="*/ 39 w 10458"/>
                <a:gd name="connsiteY7" fmla="*/ 1683 h 12620"/>
                <a:gd name="connsiteX8" fmla="*/ 1077 w 10458"/>
                <a:gd name="connsiteY8" fmla="*/ 493 h 12620"/>
                <a:gd name="connsiteX9" fmla="*/ 3029 w 10458"/>
                <a:gd name="connsiteY9" fmla="*/ 45 h 12620"/>
                <a:gd name="connsiteX10" fmla="*/ 4420 w 10458"/>
                <a:gd name="connsiteY10" fmla="*/ 1464 h 12620"/>
                <a:gd name="connsiteX11" fmla="*/ 5210 w 10458"/>
                <a:gd name="connsiteY11" fmla="*/ 3674 h 12620"/>
                <a:gd name="connsiteX12" fmla="*/ 6601 w 10458"/>
                <a:gd name="connsiteY12" fmla="*/ 4541 h 12620"/>
                <a:gd name="connsiteX13" fmla="*/ 8020 w 10458"/>
                <a:gd name="connsiteY13" fmla="*/ 4865 h 12620"/>
                <a:gd name="connsiteX14" fmla="*/ 9058 w 10458"/>
                <a:gd name="connsiteY14" fmla="*/ 5931 h 12620"/>
                <a:gd name="connsiteX15" fmla="*/ 10078 w 10458"/>
                <a:gd name="connsiteY15" fmla="*/ 8036 h 12620"/>
                <a:gd name="connsiteX16" fmla="*/ 10449 w 10458"/>
                <a:gd name="connsiteY16" fmla="*/ 10437 h 12620"/>
                <a:gd name="connsiteX17" fmla="*/ 10325 w 10458"/>
                <a:gd name="connsiteY17" fmla="*/ 11294 h 12620"/>
                <a:gd name="connsiteX18" fmla="*/ 9868 w 10458"/>
                <a:gd name="connsiteY18" fmla="*/ 12027 h 12620"/>
                <a:gd name="connsiteX19" fmla="*/ 9125 w 10458"/>
                <a:gd name="connsiteY19" fmla="*/ 12551 h 12620"/>
                <a:gd name="connsiteX20" fmla="*/ 7535 w 10458"/>
                <a:gd name="connsiteY20" fmla="*/ 12532 h 12620"/>
                <a:gd name="connsiteX21" fmla="*/ 7230 w 10458"/>
                <a:gd name="connsiteY21" fmla="*/ 11618 h 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58" h="12620">
                  <a:moveTo>
                    <a:pt x="7230" y="11618"/>
                  </a:moveTo>
                  <a:cubicBezTo>
                    <a:pt x="7249" y="11056"/>
                    <a:pt x="7249" y="10170"/>
                    <a:pt x="7153" y="9303"/>
                  </a:cubicBezTo>
                  <a:cubicBezTo>
                    <a:pt x="7059" y="8436"/>
                    <a:pt x="6859" y="7608"/>
                    <a:pt x="6516" y="7150"/>
                  </a:cubicBezTo>
                  <a:cubicBezTo>
                    <a:pt x="6173" y="6693"/>
                    <a:pt x="5696" y="6608"/>
                    <a:pt x="5125" y="6455"/>
                  </a:cubicBezTo>
                  <a:cubicBezTo>
                    <a:pt x="4553" y="6303"/>
                    <a:pt x="3887" y="6074"/>
                    <a:pt x="3458" y="5617"/>
                  </a:cubicBezTo>
                  <a:cubicBezTo>
                    <a:pt x="3029" y="5150"/>
                    <a:pt x="2829" y="4445"/>
                    <a:pt x="2325" y="3941"/>
                  </a:cubicBezTo>
                  <a:cubicBezTo>
                    <a:pt x="1819" y="3436"/>
                    <a:pt x="1010" y="3131"/>
                    <a:pt x="534" y="2798"/>
                  </a:cubicBezTo>
                  <a:cubicBezTo>
                    <a:pt x="57" y="2455"/>
                    <a:pt x="-76" y="2083"/>
                    <a:pt x="39" y="1683"/>
                  </a:cubicBezTo>
                  <a:cubicBezTo>
                    <a:pt x="153" y="1283"/>
                    <a:pt x="515" y="835"/>
                    <a:pt x="1077" y="493"/>
                  </a:cubicBezTo>
                  <a:cubicBezTo>
                    <a:pt x="1639" y="150"/>
                    <a:pt x="2410" y="-108"/>
                    <a:pt x="3029" y="45"/>
                  </a:cubicBezTo>
                  <a:cubicBezTo>
                    <a:pt x="3648" y="188"/>
                    <a:pt x="4115" y="731"/>
                    <a:pt x="4420" y="1464"/>
                  </a:cubicBezTo>
                  <a:cubicBezTo>
                    <a:pt x="4725" y="2198"/>
                    <a:pt x="4867" y="3112"/>
                    <a:pt x="5210" y="3674"/>
                  </a:cubicBezTo>
                  <a:cubicBezTo>
                    <a:pt x="5544" y="4236"/>
                    <a:pt x="6077" y="4426"/>
                    <a:pt x="6601" y="4541"/>
                  </a:cubicBezTo>
                  <a:cubicBezTo>
                    <a:pt x="7116" y="4655"/>
                    <a:pt x="7620" y="4684"/>
                    <a:pt x="8020" y="4865"/>
                  </a:cubicBezTo>
                  <a:cubicBezTo>
                    <a:pt x="8421" y="5055"/>
                    <a:pt x="8715" y="5398"/>
                    <a:pt x="9058" y="5931"/>
                  </a:cubicBezTo>
                  <a:cubicBezTo>
                    <a:pt x="9411" y="6465"/>
                    <a:pt x="9821" y="7179"/>
                    <a:pt x="10078" y="8036"/>
                  </a:cubicBezTo>
                  <a:cubicBezTo>
                    <a:pt x="10325" y="8894"/>
                    <a:pt x="10421" y="9884"/>
                    <a:pt x="10449" y="10437"/>
                  </a:cubicBezTo>
                  <a:cubicBezTo>
                    <a:pt x="10478" y="10989"/>
                    <a:pt x="10440" y="11094"/>
                    <a:pt x="10325" y="11294"/>
                  </a:cubicBezTo>
                  <a:cubicBezTo>
                    <a:pt x="10211" y="11494"/>
                    <a:pt x="10030" y="11789"/>
                    <a:pt x="9868" y="12027"/>
                  </a:cubicBezTo>
                  <a:cubicBezTo>
                    <a:pt x="9706" y="12265"/>
                    <a:pt x="9573" y="12456"/>
                    <a:pt x="9125" y="12551"/>
                  </a:cubicBezTo>
                  <a:cubicBezTo>
                    <a:pt x="8678" y="12646"/>
                    <a:pt x="7906" y="12646"/>
                    <a:pt x="7535" y="12532"/>
                  </a:cubicBezTo>
                  <a:cubicBezTo>
                    <a:pt x="7172" y="12399"/>
                    <a:pt x="7211" y="12180"/>
                    <a:pt x="7230" y="11618"/>
                  </a:cubicBezTo>
                  <a:close/>
                </a:path>
              </a:pathLst>
            </a:custGeom>
            <a:grpFill/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2DEA9E18-8C5B-2108-B1C2-BF68517B6705}"/>
              </a:ext>
            </a:extLst>
          </p:cNvPr>
          <p:cNvGrpSpPr/>
          <p:nvPr/>
        </p:nvGrpSpPr>
        <p:grpSpPr>
          <a:xfrm>
            <a:off x="609600" y="1517632"/>
            <a:ext cx="2761113" cy="3170621"/>
            <a:chOff x="609600" y="1517632"/>
            <a:chExt cx="2761113" cy="3170621"/>
          </a:xfrm>
        </p:grpSpPr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CB050FC-791D-5338-723A-CF4130D74862}"/>
                </a:ext>
              </a:extLst>
            </p:cNvPr>
            <p:cNvSpPr/>
            <p:nvPr/>
          </p:nvSpPr>
          <p:spPr>
            <a:xfrm>
              <a:off x="1578920" y="3659180"/>
              <a:ext cx="861847" cy="1017331"/>
            </a:xfrm>
            <a:custGeom>
              <a:avLst/>
              <a:gdLst>
                <a:gd name="connsiteX0" fmla="*/ 723287 w 768539"/>
                <a:gd name="connsiteY0" fmla="*/ 541669 h 907190"/>
                <a:gd name="connsiteX1" fmla="*/ 768540 w 768539"/>
                <a:gd name="connsiteY1" fmla="*/ 72601 h 907190"/>
                <a:gd name="connsiteX2" fmla="*/ 193077 w 768539"/>
                <a:gd name="connsiteY2" fmla="*/ 506 h 907190"/>
                <a:gd name="connsiteX3" fmla="*/ 193011 w 768539"/>
                <a:gd name="connsiteY3" fmla="*/ 497 h 907190"/>
                <a:gd name="connsiteX4" fmla="*/ 191163 w 768539"/>
                <a:gd name="connsiteY4" fmla="*/ 97 h 907190"/>
                <a:gd name="connsiteX5" fmla="*/ 189401 w 768539"/>
                <a:gd name="connsiteY5" fmla="*/ 3087 h 907190"/>
                <a:gd name="connsiteX6" fmla="*/ 185591 w 768539"/>
                <a:gd name="connsiteY6" fmla="*/ 33701 h 907190"/>
                <a:gd name="connsiteX7" fmla="*/ 176466 w 768539"/>
                <a:gd name="connsiteY7" fmla="*/ 103319 h 907190"/>
                <a:gd name="connsiteX8" fmla="*/ 173932 w 768539"/>
                <a:gd name="connsiteY8" fmla="*/ 120845 h 907190"/>
                <a:gd name="connsiteX9" fmla="*/ 171303 w 768539"/>
                <a:gd name="connsiteY9" fmla="*/ 123607 h 907190"/>
                <a:gd name="connsiteX10" fmla="*/ 165655 w 768539"/>
                <a:gd name="connsiteY10" fmla="*/ 130475 h 907190"/>
                <a:gd name="connsiteX11" fmla="*/ 163321 w 768539"/>
                <a:gd name="connsiteY11" fmla="*/ 135066 h 907190"/>
                <a:gd name="connsiteX12" fmla="*/ 161045 w 768539"/>
                <a:gd name="connsiteY12" fmla="*/ 137790 h 907190"/>
                <a:gd name="connsiteX13" fmla="*/ 159359 w 768539"/>
                <a:gd name="connsiteY13" fmla="*/ 141400 h 907190"/>
                <a:gd name="connsiteX14" fmla="*/ 156673 w 768539"/>
                <a:gd name="connsiteY14" fmla="*/ 142124 h 907190"/>
                <a:gd name="connsiteX15" fmla="*/ 153492 w 768539"/>
                <a:gd name="connsiteY15" fmla="*/ 142753 h 907190"/>
                <a:gd name="connsiteX16" fmla="*/ 150548 w 768539"/>
                <a:gd name="connsiteY16" fmla="*/ 143286 h 907190"/>
                <a:gd name="connsiteX17" fmla="*/ 148034 w 768539"/>
                <a:gd name="connsiteY17" fmla="*/ 141248 h 907190"/>
                <a:gd name="connsiteX18" fmla="*/ 145976 w 768539"/>
                <a:gd name="connsiteY18" fmla="*/ 138305 h 907190"/>
                <a:gd name="connsiteX19" fmla="*/ 143738 w 768539"/>
                <a:gd name="connsiteY19" fmla="*/ 134361 h 907190"/>
                <a:gd name="connsiteX20" fmla="*/ 142385 w 768539"/>
                <a:gd name="connsiteY20" fmla="*/ 129656 h 907190"/>
                <a:gd name="connsiteX21" fmla="*/ 139814 w 768539"/>
                <a:gd name="connsiteY21" fmla="*/ 124322 h 907190"/>
                <a:gd name="connsiteX22" fmla="*/ 134851 w 768539"/>
                <a:gd name="connsiteY22" fmla="*/ 121750 h 907190"/>
                <a:gd name="connsiteX23" fmla="*/ 131165 w 768539"/>
                <a:gd name="connsiteY23" fmla="*/ 122083 h 907190"/>
                <a:gd name="connsiteX24" fmla="*/ 127650 w 768539"/>
                <a:gd name="connsiteY24" fmla="*/ 122045 h 907190"/>
                <a:gd name="connsiteX25" fmla="*/ 123669 w 768539"/>
                <a:gd name="connsiteY25" fmla="*/ 120921 h 907190"/>
                <a:gd name="connsiteX26" fmla="*/ 120964 w 768539"/>
                <a:gd name="connsiteY26" fmla="*/ 118664 h 907190"/>
                <a:gd name="connsiteX27" fmla="*/ 116801 w 768539"/>
                <a:gd name="connsiteY27" fmla="*/ 117330 h 907190"/>
                <a:gd name="connsiteX28" fmla="*/ 111839 w 768539"/>
                <a:gd name="connsiteY28" fmla="*/ 117445 h 907190"/>
                <a:gd name="connsiteX29" fmla="*/ 107838 w 768539"/>
                <a:gd name="connsiteY29" fmla="*/ 118540 h 907190"/>
                <a:gd name="connsiteX30" fmla="*/ 105095 w 768539"/>
                <a:gd name="connsiteY30" fmla="*/ 118169 h 907190"/>
                <a:gd name="connsiteX31" fmla="*/ 101876 w 768539"/>
                <a:gd name="connsiteY31" fmla="*/ 119245 h 907190"/>
                <a:gd name="connsiteX32" fmla="*/ 98342 w 768539"/>
                <a:gd name="connsiteY32" fmla="*/ 120874 h 907190"/>
                <a:gd name="connsiteX33" fmla="*/ 94398 w 768539"/>
                <a:gd name="connsiteY33" fmla="*/ 120931 h 907190"/>
                <a:gd name="connsiteX34" fmla="*/ 91027 w 768539"/>
                <a:gd name="connsiteY34" fmla="*/ 121674 h 907190"/>
                <a:gd name="connsiteX35" fmla="*/ 89950 w 768539"/>
                <a:gd name="connsiteY35" fmla="*/ 124988 h 907190"/>
                <a:gd name="connsiteX36" fmla="*/ 90598 w 768539"/>
                <a:gd name="connsiteY36" fmla="*/ 130742 h 907190"/>
                <a:gd name="connsiteX37" fmla="*/ 89712 w 768539"/>
                <a:gd name="connsiteY37" fmla="*/ 135276 h 907190"/>
                <a:gd name="connsiteX38" fmla="*/ 88245 w 768539"/>
                <a:gd name="connsiteY38" fmla="*/ 138333 h 907190"/>
                <a:gd name="connsiteX39" fmla="*/ 88598 w 768539"/>
                <a:gd name="connsiteY39" fmla="*/ 141429 h 907190"/>
                <a:gd name="connsiteX40" fmla="*/ 89417 w 768539"/>
                <a:gd name="connsiteY40" fmla="*/ 143858 h 907190"/>
                <a:gd name="connsiteX41" fmla="*/ 89903 w 768539"/>
                <a:gd name="connsiteY41" fmla="*/ 147039 h 907190"/>
                <a:gd name="connsiteX42" fmla="*/ 90436 w 768539"/>
                <a:gd name="connsiteY42" fmla="*/ 150058 h 907190"/>
                <a:gd name="connsiteX43" fmla="*/ 91179 w 768539"/>
                <a:gd name="connsiteY43" fmla="*/ 152554 h 907190"/>
                <a:gd name="connsiteX44" fmla="*/ 92551 w 768539"/>
                <a:gd name="connsiteY44" fmla="*/ 154945 h 907190"/>
                <a:gd name="connsiteX45" fmla="*/ 92370 w 768539"/>
                <a:gd name="connsiteY45" fmla="*/ 157364 h 907190"/>
                <a:gd name="connsiteX46" fmla="*/ 90607 w 768539"/>
                <a:gd name="connsiteY46" fmla="*/ 160917 h 907190"/>
                <a:gd name="connsiteX47" fmla="*/ 88845 w 768539"/>
                <a:gd name="connsiteY47" fmla="*/ 166860 h 907190"/>
                <a:gd name="connsiteX48" fmla="*/ 87455 w 768539"/>
                <a:gd name="connsiteY48" fmla="*/ 176005 h 907190"/>
                <a:gd name="connsiteX49" fmla="*/ 85454 w 768539"/>
                <a:gd name="connsiteY49" fmla="*/ 179872 h 907190"/>
                <a:gd name="connsiteX50" fmla="*/ 85473 w 768539"/>
                <a:gd name="connsiteY50" fmla="*/ 182481 h 907190"/>
                <a:gd name="connsiteX51" fmla="*/ 87617 w 768539"/>
                <a:gd name="connsiteY51" fmla="*/ 185777 h 907190"/>
                <a:gd name="connsiteX52" fmla="*/ 87045 w 768539"/>
                <a:gd name="connsiteY52" fmla="*/ 188035 h 907190"/>
                <a:gd name="connsiteX53" fmla="*/ 87712 w 768539"/>
                <a:gd name="connsiteY53" fmla="*/ 191625 h 907190"/>
                <a:gd name="connsiteX54" fmla="*/ 89455 w 768539"/>
                <a:gd name="connsiteY54" fmla="*/ 196102 h 907190"/>
                <a:gd name="connsiteX55" fmla="*/ 88969 w 768539"/>
                <a:gd name="connsiteY55" fmla="*/ 200893 h 907190"/>
                <a:gd name="connsiteX56" fmla="*/ 87655 w 768539"/>
                <a:gd name="connsiteY56" fmla="*/ 205942 h 907190"/>
                <a:gd name="connsiteX57" fmla="*/ 85397 w 768539"/>
                <a:gd name="connsiteY57" fmla="*/ 209532 h 907190"/>
                <a:gd name="connsiteX58" fmla="*/ 84531 w 768539"/>
                <a:gd name="connsiteY58" fmla="*/ 214676 h 907190"/>
                <a:gd name="connsiteX59" fmla="*/ 85550 w 768539"/>
                <a:gd name="connsiteY59" fmla="*/ 220801 h 907190"/>
                <a:gd name="connsiteX60" fmla="*/ 87750 w 768539"/>
                <a:gd name="connsiteY60" fmla="*/ 225982 h 907190"/>
                <a:gd name="connsiteX61" fmla="*/ 89083 w 768539"/>
                <a:gd name="connsiteY61" fmla="*/ 232402 h 907190"/>
                <a:gd name="connsiteX62" fmla="*/ 89531 w 768539"/>
                <a:gd name="connsiteY62" fmla="*/ 243746 h 907190"/>
                <a:gd name="connsiteX63" fmla="*/ 90255 w 768539"/>
                <a:gd name="connsiteY63" fmla="*/ 250376 h 907190"/>
                <a:gd name="connsiteX64" fmla="*/ 90712 w 768539"/>
                <a:gd name="connsiteY64" fmla="*/ 256729 h 907190"/>
                <a:gd name="connsiteX65" fmla="*/ 90341 w 768539"/>
                <a:gd name="connsiteY65" fmla="*/ 261853 h 907190"/>
                <a:gd name="connsiteX66" fmla="*/ 87912 w 768539"/>
                <a:gd name="connsiteY66" fmla="*/ 265225 h 907190"/>
                <a:gd name="connsiteX67" fmla="*/ 83321 w 768539"/>
                <a:gd name="connsiteY67" fmla="*/ 266330 h 907190"/>
                <a:gd name="connsiteX68" fmla="*/ 80359 w 768539"/>
                <a:gd name="connsiteY68" fmla="*/ 268197 h 907190"/>
                <a:gd name="connsiteX69" fmla="*/ 80711 w 768539"/>
                <a:gd name="connsiteY69" fmla="*/ 271340 h 907190"/>
                <a:gd name="connsiteX70" fmla="*/ 82892 w 768539"/>
                <a:gd name="connsiteY70" fmla="*/ 274579 h 907190"/>
                <a:gd name="connsiteX71" fmla="*/ 82302 w 768539"/>
                <a:gd name="connsiteY71" fmla="*/ 277427 h 907190"/>
                <a:gd name="connsiteX72" fmla="*/ 80006 w 768539"/>
                <a:gd name="connsiteY72" fmla="*/ 279979 h 907190"/>
                <a:gd name="connsiteX73" fmla="*/ 78454 w 768539"/>
                <a:gd name="connsiteY73" fmla="*/ 283142 h 907190"/>
                <a:gd name="connsiteX74" fmla="*/ 78692 w 768539"/>
                <a:gd name="connsiteY74" fmla="*/ 288304 h 907190"/>
                <a:gd name="connsiteX75" fmla="*/ 78101 w 768539"/>
                <a:gd name="connsiteY75" fmla="*/ 293210 h 907190"/>
                <a:gd name="connsiteX76" fmla="*/ 76234 w 768539"/>
                <a:gd name="connsiteY76" fmla="*/ 299858 h 907190"/>
                <a:gd name="connsiteX77" fmla="*/ 76215 w 768539"/>
                <a:gd name="connsiteY77" fmla="*/ 305116 h 907190"/>
                <a:gd name="connsiteX78" fmla="*/ 79006 w 768539"/>
                <a:gd name="connsiteY78" fmla="*/ 309221 h 907190"/>
                <a:gd name="connsiteX79" fmla="*/ 80711 w 768539"/>
                <a:gd name="connsiteY79" fmla="*/ 313279 h 907190"/>
                <a:gd name="connsiteX80" fmla="*/ 81511 w 768539"/>
                <a:gd name="connsiteY80" fmla="*/ 318537 h 907190"/>
                <a:gd name="connsiteX81" fmla="*/ 84045 w 768539"/>
                <a:gd name="connsiteY81" fmla="*/ 323366 h 907190"/>
                <a:gd name="connsiteX82" fmla="*/ 88617 w 768539"/>
                <a:gd name="connsiteY82" fmla="*/ 327566 h 907190"/>
                <a:gd name="connsiteX83" fmla="*/ 91579 w 768539"/>
                <a:gd name="connsiteY83" fmla="*/ 332281 h 907190"/>
                <a:gd name="connsiteX84" fmla="*/ 92598 w 768539"/>
                <a:gd name="connsiteY84" fmla="*/ 337110 h 907190"/>
                <a:gd name="connsiteX85" fmla="*/ 93655 w 768539"/>
                <a:gd name="connsiteY85" fmla="*/ 341473 h 907190"/>
                <a:gd name="connsiteX86" fmla="*/ 94208 w 768539"/>
                <a:gd name="connsiteY86" fmla="*/ 346007 h 907190"/>
                <a:gd name="connsiteX87" fmla="*/ 93713 w 768539"/>
                <a:gd name="connsiteY87" fmla="*/ 348045 h 907190"/>
                <a:gd name="connsiteX88" fmla="*/ 93655 w 768539"/>
                <a:gd name="connsiteY88" fmla="*/ 349950 h 907190"/>
                <a:gd name="connsiteX89" fmla="*/ 95246 w 768539"/>
                <a:gd name="connsiteY89" fmla="*/ 352322 h 907190"/>
                <a:gd name="connsiteX90" fmla="*/ 97284 w 768539"/>
                <a:gd name="connsiteY90" fmla="*/ 355636 h 907190"/>
                <a:gd name="connsiteX91" fmla="*/ 98066 w 768539"/>
                <a:gd name="connsiteY91" fmla="*/ 359989 h 907190"/>
                <a:gd name="connsiteX92" fmla="*/ 96923 w 768539"/>
                <a:gd name="connsiteY92" fmla="*/ 364857 h 907190"/>
                <a:gd name="connsiteX93" fmla="*/ 95722 w 768539"/>
                <a:gd name="connsiteY93" fmla="*/ 369352 h 907190"/>
                <a:gd name="connsiteX94" fmla="*/ 97999 w 768539"/>
                <a:gd name="connsiteY94" fmla="*/ 371667 h 907190"/>
                <a:gd name="connsiteX95" fmla="*/ 102037 w 768539"/>
                <a:gd name="connsiteY95" fmla="*/ 372486 h 907190"/>
                <a:gd name="connsiteX96" fmla="*/ 104333 w 768539"/>
                <a:gd name="connsiteY96" fmla="*/ 374782 h 907190"/>
                <a:gd name="connsiteX97" fmla="*/ 106000 w 768539"/>
                <a:gd name="connsiteY97" fmla="*/ 377744 h 907190"/>
                <a:gd name="connsiteX98" fmla="*/ 107629 w 768539"/>
                <a:gd name="connsiteY98" fmla="*/ 380544 h 907190"/>
                <a:gd name="connsiteX99" fmla="*/ 110200 w 768539"/>
                <a:gd name="connsiteY99" fmla="*/ 382097 h 907190"/>
                <a:gd name="connsiteX100" fmla="*/ 111943 w 768539"/>
                <a:gd name="connsiteY100" fmla="*/ 384783 h 907190"/>
                <a:gd name="connsiteX101" fmla="*/ 114725 w 768539"/>
                <a:gd name="connsiteY101" fmla="*/ 387469 h 907190"/>
                <a:gd name="connsiteX102" fmla="*/ 117925 w 768539"/>
                <a:gd name="connsiteY102" fmla="*/ 389984 h 907190"/>
                <a:gd name="connsiteX103" fmla="*/ 119535 w 768539"/>
                <a:gd name="connsiteY103" fmla="*/ 393317 h 907190"/>
                <a:gd name="connsiteX104" fmla="*/ 121516 w 768539"/>
                <a:gd name="connsiteY104" fmla="*/ 396346 h 907190"/>
                <a:gd name="connsiteX105" fmla="*/ 121221 w 768539"/>
                <a:gd name="connsiteY105" fmla="*/ 400328 h 907190"/>
                <a:gd name="connsiteX106" fmla="*/ 118782 w 768539"/>
                <a:gd name="connsiteY106" fmla="*/ 403090 h 907190"/>
                <a:gd name="connsiteX107" fmla="*/ 114744 w 768539"/>
                <a:gd name="connsiteY107" fmla="*/ 406033 h 907190"/>
                <a:gd name="connsiteX108" fmla="*/ 110962 w 768539"/>
                <a:gd name="connsiteY108" fmla="*/ 409567 h 907190"/>
                <a:gd name="connsiteX109" fmla="*/ 106876 w 768539"/>
                <a:gd name="connsiteY109" fmla="*/ 411624 h 907190"/>
                <a:gd name="connsiteX110" fmla="*/ 102523 w 768539"/>
                <a:gd name="connsiteY110" fmla="*/ 412920 h 907190"/>
                <a:gd name="connsiteX111" fmla="*/ 99561 w 768539"/>
                <a:gd name="connsiteY111" fmla="*/ 415139 h 907190"/>
                <a:gd name="connsiteX112" fmla="*/ 96342 w 768539"/>
                <a:gd name="connsiteY112" fmla="*/ 415901 h 907190"/>
                <a:gd name="connsiteX113" fmla="*/ 92960 w 768539"/>
                <a:gd name="connsiteY113" fmla="*/ 416473 h 907190"/>
                <a:gd name="connsiteX114" fmla="*/ 89274 w 768539"/>
                <a:gd name="connsiteY114" fmla="*/ 418530 h 907190"/>
                <a:gd name="connsiteX115" fmla="*/ 85369 w 768539"/>
                <a:gd name="connsiteY115" fmla="*/ 420730 h 907190"/>
                <a:gd name="connsiteX116" fmla="*/ 82568 w 768539"/>
                <a:gd name="connsiteY116" fmla="*/ 423873 h 907190"/>
                <a:gd name="connsiteX117" fmla="*/ 81092 w 768539"/>
                <a:gd name="connsiteY117" fmla="*/ 428112 h 907190"/>
                <a:gd name="connsiteX118" fmla="*/ 79835 w 768539"/>
                <a:gd name="connsiteY118" fmla="*/ 431779 h 907190"/>
                <a:gd name="connsiteX119" fmla="*/ 76320 w 768539"/>
                <a:gd name="connsiteY119" fmla="*/ 435389 h 907190"/>
                <a:gd name="connsiteX120" fmla="*/ 69710 w 768539"/>
                <a:gd name="connsiteY120" fmla="*/ 440476 h 907190"/>
                <a:gd name="connsiteX121" fmla="*/ 66862 w 768539"/>
                <a:gd name="connsiteY121" fmla="*/ 445552 h 907190"/>
                <a:gd name="connsiteX122" fmla="*/ 68157 w 768539"/>
                <a:gd name="connsiteY122" fmla="*/ 448629 h 907190"/>
                <a:gd name="connsiteX123" fmla="*/ 68414 w 768539"/>
                <a:gd name="connsiteY123" fmla="*/ 451496 h 907190"/>
                <a:gd name="connsiteX124" fmla="*/ 67709 w 768539"/>
                <a:gd name="connsiteY124" fmla="*/ 454439 h 907190"/>
                <a:gd name="connsiteX125" fmla="*/ 65509 w 768539"/>
                <a:gd name="connsiteY125" fmla="*/ 457754 h 907190"/>
                <a:gd name="connsiteX126" fmla="*/ 64785 w 768539"/>
                <a:gd name="connsiteY126" fmla="*/ 462526 h 907190"/>
                <a:gd name="connsiteX127" fmla="*/ 65804 w 768539"/>
                <a:gd name="connsiteY127" fmla="*/ 467079 h 907190"/>
                <a:gd name="connsiteX128" fmla="*/ 66138 w 768539"/>
                <a:gd name="connsiteY128" fmla="*/ 470041 h 907190"/>
                <a:gd name="connsiteX129" fmla="*/ 64919 w 768539"/>
                <a:gd name="connsiteY129" fmla="*/ 472984 h 907190"/>
                <a:gd name="connsiteX130" fmla="*/ 65366 w 768539"/>
                <a:gd name="connsiteY130" fmla="*/ 475223 h 907190"/>
                <a:gd name="connsiteX131" fmla="*/ 64680 w 768539"/>
                <a:gd name="connsiteY131" fmla="*/ 477947 h 907190"/>
                <a:gd name="connsiteX132" fmla="*/ 62128 w 768539"/>
                <a:gd name="connsiteY132" fmla="*/ 480014 h 907190"/>
                <a:gd name="connsiteX133" fmla="*/ 60347 w 768539"/>
                <a:gd name="connsiteY133" fmla="*/ 484405 h 907190"/>
                <a:gd name="connsiteX134" fmla="*/ 59832 w 768539"/>
                <a:gd name="connsiteY134" fmla="*/ 489977 h 907190"/>
                <a:gd name="connsiteX135" fmla="*/ 57889 w 768539"/>
                <a:gd name="connsiteY135" fmla="*/ 493378 h 907190"/>
                <a:gd name="connsiteX136" fmla="*/ 57575 w 768539"/>
                <a:gd name="connsiteY136" fmla="*/ 496102 h 907190"/>
                <a:gd name="connsiteX137" fmla="*/ 58794 w 768539"/>
                <a:gd name="connsiteY137" fmla="*/ 498730 h 907190"/>
                <a:gd name="connsiteX138" fmla="*/ 57165 w 768539"/>
                <a:gd name="connsiteY138" fmla="*/ 499873 h 907190"/>
                <a:gd name="connsiteX139" fmla="*/ 54355 w 768539"/>
                <a:gd name="connsiteY139" fmla="*/ 501464 h 907190"/>
                <a:gd name="connsiteX140" fmla="*/ 52565 w 768539"/>
                <a:gd name="connsiteY140" fmla="*/ 503265 h 907190"/>
                <a:gd name="connsiteX141" fmla="*/ 50469 w 768539"/>
                <a:gd name="connsiteY141" fmla="*/ 504674 h 907190"/>
                <a:gd name="connsiteX142" fmla="*/ 47040 w 768539"/>
                <a:gd name="connsiteY142" fmla="*/ 507208 h 907190"/>
                <a:gd name="connsiteX143" fmla="*/ 44706 w 768539"/>
                <a:gd name="connsiteY143" fmla="*/ 511589 h 907190"/>
                <a:gd name="connsiteX144" fmla="*/ 43392 w 768539"/>
                <a:gd name="connsiteY144" fmla="*/ 514685 h 907190"/>
                <a:gd name="connsiteX145" fmla="*/ 40354 w 768539"/>
                <a:gd name="connsiteY145" fmla="*/ 515075 h 907190"/>
                <a:gd name="connsiteX146" fmla="*/ 36982 w 768539"/>
                <a:gd name="connsiteY146" fmla="*/ 514132 h 907190"/>
                <a:gd name="connsiteX147" fmla="*/ 33524 w 768539"/>
                <a:gd name="connsiteY147" fmla="*/ 515390 h 907190"/>
                <a:gd name="connsiteX148" fmla="*/ 31819 w 768539"/>
                <a:gd name="connsiteY148" fmla="*/ 518190 h 907190"/>
                <a:gd name="connsiteX149" fmla="*/ 32619 w 768539"/>
                <a:gd name="connsiteY149" fmla="*/ 521876 h 907190"/>
                <a:gd name="connsiteX150" fmla="*/ 32581 w 768539"/>
                <a:gd name="connsiteY150" fmla="*/ 525620 h 907190"/>
                <a:gd name="connsiteX151" fmla="*/ 30419 w 768539"/>
                <a:gd name="connsiteY151" fmla="*/ 529153 h 907190"/>
                <a:gd name="connsiteX152" fmla="*/ 29028 w 768539"/>
                <a:gd name="connsiteY152" fmla="*/ 532392 h 907190"/>
                <a:gd name="connsiteX153" fmla="*/ 30543 w 768539"/>
                <a:gd name="connsiteY153" fmla="*/ 535116 h 907190"/>
                <a:gd name="connsiteX154" fmla="*/ 32915 w 768539"/>
                <a:gd name="connsiteY154" fmla="*/ 537450 h 907190"/>
                <a:gd name="connsiteX155" fmla="*/ 33267 w 768539"/>
                <a:gd name="connsiteY155" fmla="*/ 539707 h 907190"/>
                <a:gd name="connsiteX156" fmla="*/ 31733 w 768539"/>
                <a:gd name="connsiteY156" fmla="*/ 541707 h 907190"/>
                <a:gd name="connsiteX157" fmla="*/ 32048 w 768539"/>
                <a:gd name="connsiteY157" fmla="*/ 543984 h 907190"/>
                <a:gd name="connsiteX158" fmla="*/ 32105 w 768539"/>
                <a:gd name="connsiteY158" fmla="*/ 547022 h 907190"/>
                <a:gd name="connsiteX159" fmla="*/ 31086 w 768539"/>
                <a:gd name="connsiteY159" fmla="*/ 551261 h 907190"/>
                <a:gd name="connsiteX160" fmla="*/ 27942 w 768539"/>
                <a:gd name="connsiteY160" fmla="*/ 559195 h 907190"/>
                <a:gd name="connsiteX161" fmla="*/ 27352 w 768539"/>
                <a:gd name="connsiteY161" fmla="*/ 563605 h 907190"/>
                <a:gd name="connsiteX162" fmla="*/ 28552 w 768539"/>
                <a:gd name="connsiteY162" fmla="*/ 567034 h 907190"/>
                <a:gd name="connsiteX163" fmla="*/ 29771 w 768539"/>
                <a:gd name="connsiteY163" fmla="*/ 570511 h 907190"/>
                <a:gd name="connsiteX164" fmla="*/ 31162 w 768539"/>
                <a:gd name="connsiteY164" fmla="*/ 572549 h 907190"/>
                <a:gd name="connsiteX165" fmla="*/ 33534 w 768539"/>
                <a:gd name="connsiteY165" fmla="*/ 572435 h 907190"/>
                <a:gd name="connsiteX166" fmla="*/ 35181 w 768539"/>
                <a:gd name="connsiteY166" fmla="*/ 573264 h 907190"/>
                <a:gd name="connsiteX167" fmla="*/ 37029 w 768539"/>
                <a:gd name="connsiteY167" fmla="*/ 575397 h 907190"/>
                <a:gd name="connsiteX168" fmla="*/ 40449 w 768539"/>
                <a:gd name="connsiteY168" fmla="*/ 575550 h 907190"/>
                <a:gd name="connsiteX169" fmla="*/ 42468 w 768539"/>
                <a:gd name="connsiteY169" fmla="*/ 574492 h 907190"/>
                <a:gd name="connsiteX170" fmla="*/ 44907 w 768539"/>
                <a:gd name="connsiteY170" fmla="*/ 574731 h 907190"/>
                <a:gd name="connsiteX171" fmla="*/ 47907 w 768539"/>
                <a:gd name="connsiteY171" fmla="*/ 576340 h 907190"/>
                <a:gd name="connsiteX172" fmla="*/ 49774 w 768539"/>
                <a:gd name="connsiteY172" fmla="*/ 579064 h 907190"/>
                <a:gd name="connsiteX173" fmla="*/ 50421 w 768539"/>
                <a:gd name="connsiteY173" fmla="*/ 582455 h 907190"/>
                <a:gd name="connsiteX174" fmla="*/ 51212 w 768539"/>
                <a:gd name="connsiteY174" fmla="*/ 585084 h 907190"/>
                <a:gd name="connsiteX175" fmla="*/ 51212 w 768539"/>
                <a:gd name="connsiteY175" fmla="*/ 588047 h 907190"/>
                <a:gd name="connsiteX176" fmla="*/ 50117 w 768539"/>
                <a:gd name="connsiteY176" fmla="*/ 590418 h 907190"/>
                <a:gd name="connsiteX177" fmla="*/ 50726 w 768539"/>
                <a:gd name="connsiteY177" fmla="*/ 593266 h 907190"/>
                <a:gd name="connsiteX178" fmla="*/ 51298 w 768539"/>
                <a:gd name="connsiteY178" fmla="*/ 596781 h 907190"/>
                <a:gd name="connsiteX179" fmla="*/ 50374 w 768539"/>
                <a:gd name="connsiteY179" fmla="*/ 600239 h 907190"/>
                <a:gd name="connsiteX180" fmla="*/ 49355 w 768539"/>
                <a:gd name="connsiteY180" fmla="*/ 603867 h 907190"/>
                <a:gd name="connsiteX181" fmla="*/ 46335 w 768539"/>
                <a:gd name="connsiteY181" fmla="*/ 606125 h 907190"/>
                <a:gd name="connsiteX182" fmla="*/ 42097 w 768539"/>
                <a:gd name="connsiteY182" fmla="*/ 608573 h 907190"/>
                <a:gd name="connsiteX183" fmla="*/ 40096 w 768539"/>
                <a:gd name="connsiteY183" fmla="*/ 611183 h 907190"/>
                <a:gd name="connsiteX184" fmla="*/ 39896 w 768539"/>
                <a:gd name="connsiteY184" fmla="*/ 614221 h 907190"/>
                <a:gd name="connsiteX185" fmla="*/ 37325 w 768539"/>
                <a:gd name="connsiteY185" fmla="*/ 615126 h 907190"/>
                <a:gd name="connsiteX186" fmla="*/ 34229 w 768539"/>
                <a:gd name="connsiteY186" fmla="*/ 616145 h 907190"/>
                <a:gd name="connsiteX187" fmla="*/ 30505 w 768539"/>
                <a:gd name="connsiteY187" fmla="*/ 616622 h 907190"/>
                <a:gd name="connsiteX188" fmla="*/ 26580 w 768539"/>
                <a:gd name="connsiteY188" fmla="*/ 616050 h 907190"/>
                <a:gd name="connsiteX189" fmla="*/ 22809 w 768539"/>
                <a:gd name="connsiteY189" fmla="*/ 614459 h 907190"/>
                <a:gd name="connsiteX190" fmla="*/ 19275 w 768539"/>
                <a:gd name="connsiteY190" fmla="*/ 613659 h 907190"/>
                <a:gd name="connsiteX191" fmla="*/ 17417 w 768539"/>
                <a:gd name="connsiteY191" fmla="*/ 614850 h 907190"/>
                <a:gd name="connsiteX192" fmla="*/ 16036 w 768539"/>
                <a:gd name="connsiteY192" fmla="*/ 617298 h 907190"/>
                <a:gd name="connsiteX193" fmla="*/ 13846 w 768539"/>
                <a:gd name="connsiteY193" fmla="*/ 619717 h 907190"/>
                <a:gd name="connsiteX194" fmla="*/ 13369 w 768539"/>
                <a:gd name="connsiteY194" fmla="*/ 621594 h 907190"/>
                <a:gd name="connsiteX195" fmla="*/ 10178 w 768539"/>
                <a:gd name="connsiteY195" fmla="*/ 625251 h 907190"/>
                <a:gd name="connsiteX196" fmla="*/ 5911 w 768539"/>
                <a:gd name="connsiteY196" fmla="*/ 626918 h 907190"/>
                <a:gd name="connsiteX197" fmla="*/ 4187 w 768539"/>
                <a:gd name="connsiteY197" fmla="*/ 629290 h 907190"/>
                <a:gd name="connsiteX198" fmla="*/ 3949 w 768539"/>
                <a:gd name="connsiteY198" fmla="*/ 634595 h 907190"/>
                <a:gd name="connsiteX199" fmla="*/ 2349 w 768539"/>
                <a:gd name="connsiteY199" fmla="*/ 639767 h 907190"/>
                <a:gd name="connsiteX200" fmla="*/ 310 w 768539"/>
                <a:gd name="connsiteY200" fmla="*/ 644111 h 907190"/>
                <a:gd name="connsiteX201" fmla="*/ 406 w 768539"/>
                <a:gd name="connsiteY201" fmla="*/ 648206 h 907190"/>
                <a:gd name="connsiteX202" fmla="*/ 3168 w 768539"/>
                <a:gd name="connsiteY202" fmla="*/ 651064 h 907190"/>
                <a:gd name="connsiteX203" fmla="*/ 77873 w 768539"/>
                <a:gd name="connsiteY203" fmla="*/ 691278 h 907190"/>
                <a:gd name="connsiteX204" fmla="*/ 364899 w 768539"/>
                <a:gd name="connsiteY204" fmla="*/ 844536 h 907190"/>
                <a:gd name="connsiteX205" fmla="*/ 436489 w 768539"/>
                <a:gd name="connsiteY205" fmla="*/ 882750 h 907190"/>
                <a:gd name="connsiteX206" fmla="*/ 496801 w 768539"/>
                <a:gd name="connsiteY206" fmla="*/ 888608 h 907190"/>
                <a:gd name="connsiteX207" fmla="*/ 688187 w 768539"/>
                <a:gd name="connsiteY207" fmla="*/ 907191 h 907190"/>
                <a:gd name="connsiteX208" fmla="*/ 723287 w 768539"/>
                <a:gd name="connsiteY208" fmla="*/ 541669 h 90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768539" h="907190">
                  <a:moveTo>
                    <a:pt x="723287" y="541669"/>
                  </a:moveTo>
                  <a:cubicBezTo>
                    <a:pt x="737527" y="393736"/>
                    <a:pt x="753033" y="233173"/>
                    <a:pt x="768540" y="72601"/>
                  </a:cubicBezTo>
                  <a:cubicBezTo>
                    <a:pt x="438737" y="40873"/>
                    <a:pt x="216061" y="4345"/>
                    <a:pt x="193077" y="506"/>
                  </a:cubicBezTo>
                  <a:cubicBezTo>
                    <a:pt x="193058" y="506"/>
                    <a:pt x="193039" y="497"/>
                    <a:pt x="193011" y="497"/>
                  </a:cubicBezTo>
                  <a:cubicBezTo>
                    <a:pt x="192373" y="392"/>
                    <a:pt x="191744" y="287"/>
                    <a:pt x="191163" y="97"/>
                  </a:cubicBezTo>
                  <a:cubicBezTo>
                    <a:pt x="190553" y="-94"/>
                    <a:pt x="190010" y="-351"/>
                    <a:pt x="189401" y="3087"/>
                  </a:cubicBezTo>
                  <a:cubicBezTo>
                    <a:pt x="188791" y="6526"/>
                    <a:pt x="188124" y="13670"/>
                    <a:pt x="185591" y="33701"/>
                  </a:cubicBezTo>
                  <a:cubicBezTo>
                    <a:pt x="183057" y="53732"/>
                    <a:pt x="178666" y="86660"/>
                    <a:pt x="176466" y="103319"/>
                  </a:cubicBezTo>
                  <a:cubicBezTo>
                    <a:pt x="174266" y="119978"/>
                    <a:pt x="174266" y="120369"/>
                    <a:pt x="173932" y="120845"/>
                  </a:cubicBezTo>
                  <a:cubicBezTo>
                    <a:pt x="173599" y="121312"/>
                    <a:pt x="172932" y="121864"/>
                    <a:pt x="171303" y="123607"/>
                  </a:cubicBezTo>
                  <a:cubicBezTo>
                    <a:pt x="169675" y="125351"/>
                    <a:pt x="167084" y="128294"/>
                    <a:pt x="165655" y="130475"/>
                  </a:cubicBezTo>
                  <a:cubicBezTo>
                    <a:pt x="164226" y="132647"/>
                    <a:pt x="163950" y="134066"/>
                    <a:pt x="163321" y="135066"/>
                  </a:cubicBezTo>
                  <a:cubicBezTo>
                    <a:pt x="162693" y="136066"/>
                    <a:pt x="161712" y="136657"/>
                    <a:pt x="161045" y="137790"/>
                  </a:cubicBezTo>
                  <a:cubicBezTo>
                    <a:pt x="160378" y="138933"/>
                    <a:pt x="160026" y="140619"/>
                    <a:pt x="159359" y="141400"/>
                  </a:cubicBezTo>
                  <a:cubicBezTo>
                    <a:pt x="158692" y="142181"/>
                    <a:pt x="157711" y="142067"/>
                    <a:pt x="156673" y="142124"/>
                  </a:cubicBezTo>
                  <a:cubicBezTo>
                    <a:pt x="155635" y="142181"/>
                    <a:pt x="154539" y="142419"/>
                    <a:pt x="153492" y="142753"/>
                  </a:cubicBezTo>
                  <a:cubicBezTo>
                    <a:pt x="152453" y="143086"/>
                    <a:pt x="151472" y="143524"/>
                    <a:pt x="150548" y="143286"/>
                  </a:cubicBezTo>
                  <a:cubicBezTo>
                    <a:pt x="149624" y="143048"/>
                    <a:pt x="148767" y="142153"/>
                    <a:pt x="148034" y="141248"/>
                  </a:cubicBezTo>
                  <a:cubicBezTo>
                    <a:pt x="147310" y="140343"/>
                    <a:pt x="146719" y="139438"/>
                    <a:pt x="145976" y="138305"/>
                  </a:cubicBezTo>
                  <a:cubicBezTo>
                    <a:pt x="145233" y="137171"/>
                    <a:pt x="144328" y="135790"/>
                    <a:pt x="143738" y="134361"/>
                  </a:cubicBezTo>
                  <a:cubicBezTo>
                    <a:pt x="143147" y="132923"/>
                    <a:pt x="142871" y="131437"/>
                    <a:pt x="142385" y="129656"/>
                  </a:cubicBezTo>
                  <a:cubicBezTo>
                    <a:pt x="141890" y="127865"/>
                    <a:pt x="141185" y="125789"/>
                    <a:pt x="139814" y="124322"/>
                  </a:cubicBezTo>
                  <a:cubicBezTo>
                    <a:pt x="138442" y="122846"/>
                    <a:pt x="136404" y="121988"/>
                    <a:pt x="134851" y="121750"/>
                  </a:cubicBezTo>
                  <a:cubicBezTo>
                    <a:pt x="133299" y="121512"/>
                    <a:pt x="132241" y="121903"/>
                    <a:pt x="131165" y="122083"/>
                  </a:cubicBezTo>
                  <a:cubicBezTo>
                    <a:pt x="130089" y="122264"/>
                    <a:pt x="128984" y="122217"/>
                    <a:pt x="127650" y="122045"/>
                  </a:cubicBezTo>
                  <a:cubicBezTo>
                    <a:pt x="126317" y="121864"/>
                    <a:pt x="124745" y="121550"/>
                    <a:pt x="123669" y="120921"/>
                  </a:cubicBezTo>
                  <a:cubicBezTo>
                    <a:pt x="122592" y="120293"/>
                    <a:pt x="122002" y="119350"/>
                    <a:pt x="120964" y="118664"/>
                  </a:cubicBezTo>
                  <a:cubicBezTo>
                    <a:pt x="119925" y="117978"/>
                    <a:pt x="118430" y="117540"/>
                    <a:pt x="116801" y="117330"/>
                  </a:cubicBezTo>
                  <a:cubicBezTo>
                    <a:pt x="115172" y="117111"/>
                    <a:pt x="113410" y="117111"/>
                    <a:pt x="111839" y="117445"/>
                  </a:cubicBezTo>
                  <a:cubicBezTo>
                    <a:pt x="110267" y="117778"/>
                    <a:pt x="108895" y="118445"/>
                    <a:pt x="107838" y="118540"/>
                  </a:cubicBezTo>
                  <a:cubicBezTo>
                    <a:pt x="106781" y="118645"/>
                    <a:pt x="106028" y="118169"/>
                    <a:pt x="105095" y="118169"/>
                  </a:cubicBezTo>
                  <a:cubicBezTo>
                    <a:pt x="104152" y="118169"/>
                    <a:pt x="103019" y="118645"/>
                    <a:pt x="101876" y="119245"/>
                  </a:cubicBezTo>
                  <a:cubicBezTo>
                    <a:pt x="100733" y="119854"/>
                    <a:pt x="99599" y="120597"/>
                    <a:pt x="98342" y="120874"/>
                  </a:cubicBezTo>
                  <a:cubicBezTo>
                    <a:pt x="97084" y="121150"/>
                    <a:pt x="95713" y="120950"/>
                    <a:pt x="94398" y="120931"/>
                  </a:cubicBezTo>
                  <a:cubicBezTo>
                    <a:pt x="93084" y="120912"/>
                    <a:pt x="91827" y="121064"/>
                    <a:pt x="91027" y="121674"/>
                  </a:cubicBezTo>
                  <a:cubicBezTo>
                    <a:pt x="90226" y="122283"/>
                    <a:pt x="89864" y="123341"/>
                    <a:pt x="89950" y="124988"/>
                  </a:cubicBezTo>
                  <a:cubicBezTo>
                    <a:pt x="90026" y="126636"/>
                    <a:pt x="90541" y="128875"/>
                    <a:pt x="90598" y="130742"/>
                  </a:cubicBezTo>
                  <a:cubicBezTo>
                    <a:pt x="90655" y="132609"/>
                    <a:pt x="90265" y="134095"/>
                    <a:pt x="89712" y="135276"/>
                  </a:cubicBezTo>
                  <a:cubicBezTo>
                    <a:pt x="89160" y="136457"/>
                    <a:pt x="88455" y="137314"/>
                    <a:pt x="88245" y="138333"/>
                  </a:cubicBezTo>
                  <a:cubicBezTo>
                    <a:pt x="88026" y="139352"/>
                    <a:pt x="88302" y="140533"/>
                    <a:pt x="88598" y="141429"/>
                  </a:cubicBezTo>
                  <a:cubicBezTo>
                    <a:pt x="88893" y="142334"/>
                    <a:pt x="89207" y="142962"/>
                    <a:pt x="89417" y="143858"/>
                  </a:cubicBezTo>
                  <a:cubicBezTo>
                    <a:pt x="89636" y="144763"/>
                    <a:pt x="89750" y="145944"/>
                    <a:pt x="89903" y="147039"/>
                  </a:cubicBezTo>
                  <a:cubicBezTo>
                    <a:pt x="90065" y="148134"/>
                    <a:pt x="90255" y="149163"/>
                    <a:pt x="90436" y="150058"/>
                  </a:cubicBezTo>
                  <a:cubicBezTo>
                    <a:pt x="90607" y="150963"/>
                    <a:pt x="90769" y="151744"/>
                    <a:pt x="91179" y="152554"/>
                  </a:cubicBezTo>
                  <a:cubicBezTo>
                    <a:pt x="91589" y="153363"/>
                    <a:pt x="92255" y="154183"/>
                    <a:pt x="92551" y="154945"/>
                  </a:cubicBezTo>
                  <a:cubicBezTo>
                    <a:pt x="92846" y="155716"/>
                    <a:pt x="92770" y="156421"/>
                    <a:pt x="92370" y="157364"/>
                  </a:cubicBezTo>
                  <a:cubicBezTo>
                    <a:pt x="91979" y="158307"/>
                    <a:pt x="91274" y="159488"/>
                    <a:pt x="90607" y="160917"/>
                  </a:cubicBezTo>
                  <a:cubicBezTo>
                    <a:pt x="89941" y="162345"/>
                    <a:pt x="89312" y="164031"/>
                    <a:pt x="88845" y="166860"/>
                  </a:cubicBezTo>
                  <a:cubicBezTo>
                    <a:pt x="88379" y="169690"/>
                    <a:pt x="88064" y="173652"/>
                    <a:pt x="87455" y="176005"/>
                  </a:cubicBezTo>
                  <a:cubicBezTo>
                    <a:pt x="86845" y="178357"/>
                    <a:pt x="85940" y="179100"/>
                    <a:pt x="85454" y="179872"/>
                  </a:cubicBezTo>
                  <a:cubicBezTo>
                    <a:pt x="84959" y="180634"/>
                    <a:pt x="84883" y="181424"/>
                    <a:pt x="85473" y="182481"/>
                  </a:cubicBezTo>
                  <a:cubicBezTo>
                    <a:pt x="86064" y="183539"/>
                    <a:pt x="87321" y="184882"/>
                    <a:pt x="87617" y="185777"/>
                  </a:cubicBezTo>
                  <a:cubicBezTo>
                    <a:pt x="87912" y="186682"/>
                    <a:pt x="87245" y="187149"/>
                    <a:pt x="87045" y="188035"/>
                  </a:cubicBezTo>
                  <a:cubicBezTo>
                    <a:pt x="86855" y="188920"/>
                    <a:pt x="87121" y="190216"/>
                    <a:pt x="87712" y="191625"/>
                  </a:cubicBezTo>
                  <a:cubicBezTo>
                    <a:pt x="88302" y="193035"/>
                    <a:pt x="89207" y="194569"/>
                    <a:pt x="89455" y="196102"/>
                  </a:cubicBezTo>
                  <a:cubicBezTo>
                    <a:pt x="89712" y="197636"/>
                    <a:pt x="89322" y="199169"/>
                    <a:pt x="88969" y="200893"/>
                  </a:cubicBezTo>
                  <a:cubicBezTo>
                    <a:pt x="88617" y="202617"/>
                    <a:pt x="88302" y="204541"/>
                    <a:pt x="87655" y="205942"/>
                  </a:cubicBezTo>
                  <a:cubicBezTo>
                    <a:pt x="87007" y="207332"/>
                    <a:pt x="86026" y="208199"/>
                    <a:pt x="85397" y="209532"/>
                  </a:cubicBezTo>
                  <a:cubicBezTo>
                    <a:pt x="84769" y="210866"/>
                    <a:pt x="84492" y="212676"/>
                    <a:pt x="84531" y="214676"/>
                  </a:cubicBezTo>
                  <a:cubicBezTo>
                    <a:pt x="84569" y="216676"/>
                    <a:pt x="84921" y="218877"/>
                    <a:pt x="85550" y="220801"/>
                  </a:cubicBezTo>
                  <a:cubicBezTo>
                    <a:pt x="86178" y="222725"/>
                    <a:pt x="87083" y="224373"/>
                    <a:pt x="87750" y="225982"/>
                  </a:cubicBezTo>
                  <a:cubicBezTo>
                    <a:pt x="88417" y="227592"/>
                    <a:pt x="88845" y="229163"/>
                    <a:pt x="89083" y="232402"/>
                  </a:cubicBezTo>
                  <a:cubicBezTo>
                    <a:pt x="89322" y="235640"/>
                    <a:pt x="89360" y="240546"/>
                    <a:pt x="89531" y="243746"/>
                  </a:cubicBezTo>
                  <a:cubicBezTo>
                    <a:pt x="89712" y="246947"/>
                    <a:pt x="90026" y="248433"/>
                    <a:pt x="90255" y="250376"/>
                  </a:cubicBezTo>
                  <a:cubicBezTo>
                    <a:pt x="90493" y="252319"/>
                    <a:pt x="90646" y="254710"/>
                    <a:pt x="90712" y="256729"/>
                  </a:cubicBezTo>
                  <a:cubicBezTo>
                    <a:pt x="90769" y="258748"/>
                    <a:pt x="90731" y="260396"/>
                    <a:pt x="90341" y="261853"/>
                  </a:cubicBezTo>
                  <a:cubicBezTo>
                    <a:pt x="89950" y="263301"/>
                    <a:pt x="89207" y="264558"/>
                    <a:pt x="87912" y="265225"/>
                  </a:cubicBezTo>
                  <a:cubicBezTo>
                    <a:pt x="86617" y="265892"/>
                    <a:pt x="84769" y="265968"/>
                    <a:pt x="83321" y="266330"/>
                  </a:cubicBezTo>
                  <a:cubicBezTo>
                    <a:pt x="81873" y="266682"/>
                    <a:pt x="80806" y="267311"/>
                    <a:pt x="80359" y="268197"/>
                  </a:cubicBezTo>
                  <a:cubicBezTo>
                    <a:pt x="79911" y="269083"/>
                    <a:pt x="80063" y="270216"/>
                    <a:pt x="80711" y="271340"/>
                  </a:cubicBezTo>
                  <a:cubicBezTo>
                    <a:pt x="81359" y="272455"/>
                    <a:pt x="82492" y="273560"/>
                    <a:pt x="82892" y="274579"/>
                  </a:cubicBezTo>
                  <a:cubicBezTo>
                    <a:pt x="83283" y="275598"/>
                    <a:pt x="82930" y="276541"/>
                    <a:pt x="82302" y="277427"/>
                  </a:cubicBezTo>
                  <a:cubicBezTo>
                    <a:pt x="81673" y="278313"/>
                    <a:pt x="80768" y="279132"/>
                    <a:pt x="80006" y="279979"/>
                  </a:cubicBezTo>
                  <a:cubicBezTo>
                    <a:pt x="79244" y="280827"/>
                    <a:pt x="78615" y="281684"/>
                    <a:pt x="78454" y="283142"/>
                  </a:cubicBezTo>
                  <a:cubicBezTo>
                    <a:pt x="78301" y="284589"/>
                    <a:pt x="78606" y="286637"/>
                    <a:pt x="78692" y="288304"/>
                  </a:cubicBezTo>
                  <a:cubicBezTo>
                    <a:pt x="78768" y="289971"/>
                    <a:pt x="78615" y="291266"/>
                    <a:pt x="78101" y="293210"/>
                  </a:cubicBezTo>
                  <a:cubicBezTo>
                    <a:pt x="77587" y="295153"/>
                    <a:pt x="76730" y="297744"/>
                    <a:pt x="76234" y="299858"/>
                  </a:cubicBezTo>
                  <a:cubicBezTo>
                    <a:pt x="75739" y="301973"/>
                    <a:pt x="75625" y="303620"/>
                    <a:pt x="76215" y="305116"/>
                  </a:cubicBezTo>
                  <a:cubicBezTo>
                    <a:pt x="76806" y="306602"/>
                    <a:pt x="78101" y="307945"/>
                    <a:pt x="79006" y="309221"/>
                  </a:cubicBezTo>
                  <a:cubicBezTo>
                    <a:pt x="79911" y="310497"/>
                    <a:pt x="80416" y="311717"/>
                    <a:pt x="80711" y="313279"/>
                  </a:cubicBezTo>
                  <a:cubicBezTo>
                    <a:pt x="81006" y="314850"/>
                    <a:pt x="81082" y="316774"/>
                    <a:pt x="81511" y="318537"/>
                  </a:cubicBezTo>
                  <a:cubicBezTo>
                    <a:pt x="81940" y="320299"/>
                    <a:pt x="82730" y="321908"/>
                    <a:pt x="84045" y="323366"/>
                  </a:cubicBezTo>
                  <a:cubicBezTo>
                    <a:pt x="85359" y="324813"/>
                    <a:pt x="87207" y="326109"/>
                    <a:pt x="88617" y="327566"/>
                  </a:cubicBezTo>
                  <a:cubicBezTo>
                    <a:pt x="90026" y="329014"/>
                    <a:pt x="91008" y="330624"/>
                    <a:pt x="91579" y="332281"/>
                  </a:cubicBezTo>
                  <a:cubicBezTo>
                    <a:pt x="92151" y="333929"/>
                    <a:pt x="92303" y="335615"/>
                    <a:pt x="92598" y="337110"/>
                  </a:cubicBezTo>
                  <a:cubicBezTo>
                    <a:pt x="92893" y="338606"/>
                    <a:pt x="93322" y="339901"/>
                    <a:pt x="93655" y="341473"/>
                  </a:cubicBezTo>
                  <a:cubicBezTo>
                    <a:pt x="93989" y="343044"/>
                    <a:pt x="94227" y="344883"/>
                    <a:pt x="94208" y="346007"/>
                  </a:cubicBezTo>
                  <a:cubicBezTo>
                    <a:pt x="94189" y="347121"/>
                    <a:pt x="93913" y="347521"/>
                    <a:pt x="93713" y="348045"/>
                  </a:cubicBezTo>
                  <a:cubicBezTo>
                    <a:pt x="93522" y="348578"/>
                    <a:pt x="93398" y="349245"/>
                    <a:pt x="93655" y="349950"/>
                  </a:cubicBezTo>
                  <a:cubicBezTo>
                    <a:pt x="93913" y="350655"/>
                    <a:pt x="94541" y="351398"/>
                    <a:pt x="95246" y="352322"/>
                  </a:cubicBezTo>
                  <a:cubicBezTo>
                    <a:pt x="95951" y="353246"/>
                    <a:pt x="96742" y="354341"/>
                    <a:pt x="97284" y="355636"/>
                  </a:cubicBezTo>
                  <a:cubicBezTo>
                    <a:pt x="97837" y="356932"/>
                    <a:pt x="98151" y="358427"/>
                    <a:pt x="98066" y="359989"/>
                  </a:cubicBezTo>
                  <a:cubicBezTo>
                    <a:pt x="97989" y="361561"/>
                    <a:pt x="97513" y="363209"/>
                    <a:pt x="96923" y="364857"/>
                  </a:cubicBezTo>
                  <a:cubicBezTo>
                    <a:pt x="96332" y="366505"/>
                    <a:pt x="95627" y="368152"/>
                    <a:pt x="95722" y="369352"/>
                  </a:cubicBezTo>
                  <a:cubicBezTo>
                    <a:pt x="95818" y="370553"/>
                    <a:pt x="96723" y="371296"/>
                    <a:pt x="97999" y="371667"/>
                  </a:cubicBezTo>
                  <a:cubicBezTo>
                    <a:pt x="99275" y="372039"/>
                    <a:pt x="100923" y="372039"/>
                    <a:pt x="102037" y="372486"/>
                  </a:cubicBezTo>
                  <a:cubicBezTo>
                    <a:pt x="103152" y="372943"/>
                    <a:pt x="103742" y="373839"/>
                    <a:pt x="104333" y="374782"/>
                  </a:cubicBezTo>
                  <a:cubicBezTo>
                    <a:pt x="104924" y="375725"/>
                    <a:pt x="105514" y="376706"/>
                    <a:pt x="106000" y="377744"/>
                  </a:cubicBezTo>
                  <a:cubicBezTo>
                    <a:pt x="106495" y="378782"/>
                    <a:pt x="106886" y="379878"/>
                    <a:pt x="107629" y="380544"/>
                  </a:cubicBezTo>
                  <a:cubicBezTo>
                    <a:pt x="108372" y="381211"/>
                    <a:pt x="109477" y="381449"/>
                    <a:pt x="110200" y="382097"/>
                  </a:cubicBezTo>
                  <a:cubicBezTo>
                    <a:pt x="110924" y="382745"/>
                    <a:pt x="111277" y="383802"/>
                    <a:pt x="111943" y="384783"/>
                  </a:cubicBezTo>
                  <a:cubicBezTo>
                    <a:pt x="112610" y="385764"/>
                    <a:pt x="113591" y="386669"/>
                    <a:pt x="114725" y="387469"/>
                  </a:cubicBezTo>
                  <a:cubicBezTo>
                    <a:pt x="115868" y="388269"/>
                    <a:pt x="117154" y="388974"/>
                    <a:pt x="117925" y="389984"/>
                  </a:cubicBezTo>
                  <a:cubicBezTo>
                    <a:pt x="118687" y="390984"/>
                    <a:pt x="118925" y="392279"/>
                    <a:pt x="119535" y="393317"/>
                  </a:cubicBezTo>
                  <a:cubicBezTo>
                    <a:pt x="120144" y="394355"/>
                    <a:pt x="121126" y="395146"/>
                    <a:pt x="121516" y="396346"/>
                  </a:cubicBezTo>
                  <a:cubicBezTo>
                    <a:pt x="121907" y="397537"/>
                    <a:pt x="121707" y="399147"/>
                    <a:pt x="121221" y="400328"/>
                  </a:cubicBezTo>
                  <a:cubicBezTo>
                    <a:pt x="120726" y="401509"/>
                    <a:pt x="119944" y="402252"/>
                    <a:pt x="118782" y="403090"/>
                  </a:cubicBezTo>
                  <a:cubicBezTo>
                    <a:pt x="117630" y="403938"/>
                    <a:pt x="116096" y="404871"/>
                    <a:pt x="114744" y="406033"/>
                  </a:cubicBezTo>
                  <a:cubicBezTo>
                    <a:pt x="113391" y="407186"/>
                    <a:pt x="112210" y="408567"/>
                    <a:pt x="110962" y="409567"/>
                  </a:cubicBezTo>
                  <a:cubicBezTo>
                    <a:pt x="109705" y="410567"/>
                    <a:pt x="108372" y="411196"/>
                    <a:pt x="106876" y="411624"/>
                  </a:cubicBezTo>
                  <a:cubicBezTo>
                    <a:pt x="105381" y="412053"/>
                    <a:pt x="103733" y="412291"/>
                    <a:pt x="102523" y="412920"/>
                  </a:cubicBezTo>
                  <a:cubicBezTo>
                    <a:pt x="101304" y="413548"/>
                    <a:pt x="100523" y="414568"/>
                    <a:pt x="99561" y="415139"/>
                  </a:cubicBezTo>
                  <a:cubicBezTo>
                    <a:pt x="98599" y="415711"/>
                    <a:pt x="97465" y="415825"/>
                    <a:pt x="96342" y="415901"/>
                  </a:cubicBezTo>
                  <a:cubicBezTo>
                    <a:pt x="95218" y="415977"/>
                    <a:pt x="94122" y="416015"/>
                    <a:pt x="92960" y="416473"/>
                  </a:cubicBezTo>
                  <a:cubicBezTo>
                    <a:pt x="91808" y="416920"/>
                    <a:pt x="90588" y="417787"/>
                    <a:pt x="89274" y="418530"/>
                  </a:cubicBezTo>
                  <a:cubicBezTo>
                    <a:pt x="87960" y="419273"/>
                    <a:pt x="86550" y="419902"/>
                    <a:pt x="85369" y="420730"/>
                  </a:cubicBezTo>
                  <a:cubicBezTo>
                    <a:pt x="84188" y="421549"/>
                    <a:pt x="83254" y="422578"/>
                    <a:pt x="82568" y="423873"/>
                  </a:cubicBezTo>
                  <a:cubicBezTo>
                    <a:pt x="81883" y="425169"/>
                    <a:pt x="81454" y="426741"/>
                    <a:pt x="81092" y="428112"/>
                  </a:cubicBezTo>
                  <a:cubicBezTo>
                    <a:pt x="80740" y="429484"/>
                    <a:pt x="80463" y="430665"/>
                    <a:pt x="79835" y="431779"/>
                  </a:cubicBezTo>
                  <a:cubicBezTo>
                    <a:pt x="79206" y="432903"/>
                    <a:pt x="78225" y="433961"/>
                    <a:pt x="76320" y="435389"/>
                  </a:cubicBezTo>
                  <a:cubicBezTo>
                    <a:pt x="74415" y="436818"/>
                    <a:pt x="71586" y="438628"/>
                    <a:pt x="69710" y="440476"/>
                  </a:cubicBezTo>
                  <a:cubicBezTo>
                    <a:pt x="67824" y="442323"/>
                    <a:pt x="66881" y="444200"/>
                    <a:pt x="66862" y="445552"/>
                  </a:cubicBezTo>
                  <a:cubicBezTo>
                    <a:pt x="66843" y="446905"/>
                    <a:pt x="67747" y="447734"/>
                    <a:pt x="68157" y="448629"/>
                  </a:cubicBezTo>
                  <a:cubicBezTo>
                    <a:pt x="68567" y="449534"/>
                    <a:pt x="68490" y="450515"/>
                    <a:pt x="68414" y="451496"/>
                  </a:cubicBezTo>
                  <a:cubicBezTo>
                    <a:pt x="68338" y="452477"/>
                    <a:pt x="68262" y="453458"/>
                    <a:pt x="67709" y="454439"/>
                  </a:cubicBezTo>
                  <a:cubicBezTo>
                    <a:pt x="67157" y="455420"/>
                    <a:pt x="66138" y="456401"/>
                    <a:pt x="65509" y="457754"/>
                  </a:cubicBezTo>
                  <a:cubicBezTo>
                    <a:pt x="64880" y="459106"/>
                    <a:pt x="64652" y="460830"/>
                    <a:pt x="64785" y="462526"/>
                  </a:cubicBezTo>
                  <a:cubicBezTo>
                    <a:pt x="64919" y="464212"/>
                    <a:pt x="65433" y="465860"/>
                    <a:pt x="65804" y="467079"/>
                  </a:cubicBezTo>
                  <a:cubicBezTo>
                    <a:pt x="66176" y="468298"/>
                    <a:pt x="66414" y="469079"/>
                    <a:pt x="66138" y="470041"/>
                  </a:cubicBezTo>
                  <a:cubicBezTo>
                    <a:pt x="65862" y="471003"/>
                    <a:pt x="65080" y="472137"/>
                    <a:pt x="64919" y="472984"/>
                  </a:cubicBezTo>
                  <a:cubicBezTo>
                    <a:pt x="64757" y="473823"/>
                    <a:pt x="65233" y="474375"/>
                    <a:pt x="65366" y="475223"/>
                  </a:cubicBezTo>
                  <a:cubicBezTo>
                    <a:pt x="65500" y="476071"/>
                    <a:pt x="65309" y="477204"/>
                    <a:pt x="64680" y="477947"/>
                  </a:cubicBezTo>
                  <a:cubicBezTo>
                    <a:pt x="64052" y="478699"/>
                    <a:pt x="62994" y="479042"/>
                    <a:pt x="62128" y="480014"/>
                  </a:cubicBezTo>
                  <a:cubicBezTo>
                    <a:pt x="61270" y="480976"/>
                    <a:pt x="60604" y="482547"/>
                    <a:pt x="60347" y="484405"/>
                  </a:cubicBezTo>
                  <a:cubicBezTo>
                    <a:pt x="60089" y="486272"/>
                    <a:pt x="60251" y="488424"/>
                    <a:pt x="59832" y="489977"/>
                  </a:cubicBezTo>
                  <a:cubicBezTo>
                    <a:pt x="59423" y="491530"/>
                    <a:pt x="58442" y="492473"/>
                    <a:pt x="57889" y="493378"/>
                  </a:cubicBezTo>
                  <a:cubicBezTo>
                    <a:pt x="57337" y="494282"/>
                    <a:pt x="57222" y="495140"/>
                    <a:pt x="57575" y="496102"/>
                  </a:cubicBezTo>
                  <a:cubicBezTo>
                    <a:pt x="57927" y="497064"/>
                    <a:pt x="58756" y="498121"/>
                    <a:pt x="58794" y="498730"/>
                  </a:cubicBezTo>
                  <a:cubicBezTo>
                    <a:pt x="58832" y="499340"/>
                    <a:pt x="58089" y="499502"/>
                    <a:pt x="57165" y="499873"/>
                  </a:cubicBezTo>
                  <a:cubicBezTo>
                    <a:pt x="56241" y="500245"/>
                    <a:pt x="55146" y="500836"/>
                    <a:pt x="54355" y="501464"/>
                  </a:cubicBezTo>
                  <a:cubicBezTo>
                    <a:pt x="53574" y="502093"/>
                    <a:pt x="53098" y="502760"/>
                    <a:pt x="52565" y="503265"/>
                  </a:cubicBezTo>
                  <a:cubicBezTo>
                    <a:pt x="52031" y="503769"/>
                    <a:pt x="51450" y="504131"/>
                    <a:pt x="50469" y="504674"/>
                  </a:cubicBezTo>
                  <a:cubicBezTo>
                    <a:pt x="49488" y="505227"/>
                    <a:pt x="48116" y="505970"/>
                    <a:pt x="47040" y="507208"/>
                  </a:cubicBezTo>
                  <a:cubicBezTo>
                    <a:pt x="45964" y="508446"/>
                    <a:pt x="45173" y="510170"/>
                    <a:pt x="44706" y="511589"/>
                  </a:cubicBezTo>
                  <a:cubicBezTo>
                    <a:pt x="44240" y="512999"/>
                    <a:pt x="44078" y="514104"/>
                    <a:pt x="43392" y="514685"/>
                  </a:cubicBezTo>
                  <a:cubicBezTo>
                    <a:pt x="42706" y="515275"/>
                    <a:pt x="41487" y="515352"/>
                    <a:pt x="40354" y="515075"/>
                  </a:cubicBezTo>
                  <a:cubicBezTo>
                    <a:pt x="39211" y="514799"/>
                    <a:pt x="38153" y="514171"/>
                    <a:pt x="36982" y="514132"/>
                  </a:cubicBezTo>
                  <a:cubicBezTo>
                    <a:pt x="35801" y="514094"/>
                    <a:pt x="34505" y="514647"/>
                    <a:pt x="33524" y="515390"/>
                  </a:cubicBezTo>
                  <a:cubicBezTo>
                    <a:pt x="32543" y="516133"/>
                    <a:pt x="31876" y="517076"/>
                    <a:pt x="31819" y="518190"/>
                  </a:cubicBezTo>
                  <a:cubicBezTo>
                    <a:pt x="31762" y="519305"/>
                    <a:pt x="32314" y="520600"/>
                    <a:pt x="32619" y="521876"/>
                  </a:cubicBezTo>
                  <a:cubicBezTo>
                    <a:pt x="32934" y="523153"/>
                    <a:pt x="33010" y="524410"/>
                    <a:pt x="32581" y="525620"/>
                  </a:cubicBezTo>
                  <a:cubicBezTo>
                    <a:pt x="32153" y="526839"/>
                    <a:pt x="31210" y="528010"/>
                    <a:pt x="30419" y="529153"/>
                  </a:cubicBezTo>
                  <a:cubicBezTo>
                    <a:pt x="29638" y="530296"/>
                    <a:pt x="29009" y="531392"/>
                    <a:pt x="29028" y="532392"/>
                  </a:cubicBezTo>
                  <a:cubicBezTo>
                    <a:pt x="29047" y="533392"/>
                    <a:pt x="29714" y="534297"/>
                    <a:pt x="30543" y="535116"/>
                  </a:cubicBezTo>
                  <a:cubicBezTo>
                    <a:pt x="31371" y="535945"/>
                    <a:pt x="32353" y="536688"/>
                    <a:pt x="32915" y="537450"/>
                  </a:cubicBezTo>
                  <a:cubicBezTo>
                    <a:pt x="33486" y="538221"/>
                    <a:pt x="33638" y="539002"/>
                    <a:pt x="33267" y="539707"/>
                  </a:cubicBezTo>
                  <a:cubicBezTo>
                    <a:pt x="32896" y="540412"/>
                    <a:pt x="31991" y="541041"/>
                    <a:pt x="31733" y="541707"/>
                  </a:cubicBezTo>
                  <a:cubicBezTo>
                    <a:pt x="31476" y="542374"/>
                    <a:pt x="31867" y="543079"/>
                    <a:pt x="32048" y="543984"/>
                  </a:cubicBezTo>
                  <a:cubicBezTo>
                    <a:pt x="32219" y="544889"/>
                    <a:pt x="32181" y="545984"/>
                    <a:pt x="32105" y="547022"/>
                  </a:cubicBezTo>
                  <a:cubicBezTo>
                    <a:pt x="32029" y="548061"/>
                    <a:pt x="31914" y="549042"/>
                    <a:pt x="31086" y="551261"/>
                  </a:cubicBezTo>
                  <a:cubicBezTo>
                    <a:pt x="30257" y="553480"/>
                    <a:pt x="28733" y="556938"/>
                    <a:pt x="27942" y="559195"/>
                  </a:cubicBezTo>
                  <a:cubicBezTo>
                    <a:pt x="27152" y="561453"/>
                    <a:pt x="27114" y="562510"/>
                    <a:pt x="27352" y="563605"/>
                  </a:cubicBezTo>
                  <a:cubicBezTo>
                    <a:pt x="27590" y="564701"/>
                    <a:pt x="28095" y="565844"/>
                    <a:pt x="28552" y="567034"/>
                  </a:cubicBezTo>
                  <a:cubicBezTo>
                    <a:pt x="29000" y="568234"/>
                    <a:pt x="29390" y="569492"/>
                    <a:pt x="29771" y="570511"/>
                  </a:cubicBezTo>
                  <a:cubicBezTo>
                    <a:pt x="30143" y="571530"/>
                    <a:pt x="30495" y="572311"/>
                    <a:pt x="31162" y="572549"/>
                  </a:cubicBezTo>
                  <a:cubicBezTo>
                    <a:pt x="31829" y="572787"/>
                    <a:pt x="32810" y="572473"/>
                    <a:pt x="33534" y="572435"/>
                  </a:cubicBezTo>
                  <a:cubicBezTo>
                    <a:pt x="34258" y="572397"/>
                    <a:pt x="34734" y="572635"/>
                    <a:pt x="35181" y="573264"/>
                  </a:cubicBezTo>
                  <a:cubicBezTo>
                    <a:pt x="35629" y="573892"/>
                    <a:pt x="36067" y="574912"/>
                    <a:pt x="37029" y="575397"/>
                  </a:cubicBezTo>
                  <a:cubicBezTo>
                    <a:pt x="37991" y="575893"/>
                    <a:pt x="39487" y="575845"/>
                    <a:pt x="40449" y="575550"/>
                  </a:cubicBezTo>
                  <a:cubicBezTo>
                    <a:pt x="41411" y="575254"/>
                    <a:pt x="41839" y="574711"/>
                    <a:pt x="42468" y="574492"/>
                  </a:cubicBezTo>
                  <a:cubicBezTo>
                    <a:pt x="43097" y="574273"/>
                    <a:pt x="43916" y="574397"/>
                    <a:pt x="44907" y="574731"/>
                  </a:cubicBezTo>
                  <a:cubicBezTo>
                    <a:pt x="45888" y="575064"/>
                    <a:pt x="47021" y="575616"/>
                    <a:pt x="47907" y="576340"/>
                  </a:cubicBezTo>
                  <a:cubicBezTo>
                    <a:pt x="48793" y="577064"/>
                    <a:pt x="49412" y="577969"/>
                    <a:pt x="49774" y="579064"/>
                  </a:cubicBezTo>
                  <a:cubicBezTo>
                    <a:pt x="50126" y="580160"/>
                    <a:pt x="50202" y="581465"/>
                    <a:pt x="50421" y="582455"/>
                  </a:cubicBezTo>
                  <a:cubicBezTo>
                    <a:pt x="50641" y="583455"/>
                    <a:pt x="50993" y="584160"/>
                    <a:pt x="51212" y="585084"/>
                  </a:cubicBezTo>
                  <a:cubicBezTo>
                    <a:pt x="51431" y="586008"/>
                    <a:pt x="51507" y="587142"/>
                    <a:pt x="51212" y="588047"/>
                  </a:cubicBezTo>
                  <a:cubicBezTo>
                    <a:pt x="50917" y="588951"/>
                    <a:pt x="50250" y="589618"/>
                    <a:pt x="50117" y="590418"/>
                  </a:cubicBezTo>
                  <a:cubicBezTo>
                    <a:pt x="49983" y="591218"/>
                    <a:pt x="50374" y="592161"/>
                    <a:pt x="50726" y="593266"/>
                  </a:cubicBezTo>
                  <a:cubicBezTo>
                    <a:pt x="51079" y="594362"/>
                    <a:pt x="51393" y="595619"/>
                    <a:pt x="51298" y="596781"/>
                  </a:cubicBezTo>
                  <a:cubicBezTo>
                    <a:pt x="51193" y="597933"/>
                    <a:pt x="50688" y="599000"/>
                    <a:pt x="50374" y="600239"/>
                  </a:cubicBezTo>
                  <a:cubicBezTo>
                    <a:pt x="50060" y="601477"/>
                    <a:pt x="49945" y="602886"/>
                    <a:pt x="49355" y="603867"/>
                  </a:cubicBezTo>
                  <a:cubicBezTo>
                    <a:pt x="48764" y="604848"/>
                    <a:pt x="47707" y="605401"/>
                    <a:pt x="46335" y="606125"/>
                  </a:cubicBezTo>
                  <a:cubicBezTo>
                    <a:pt x="44964" y="606849"/>
                    <a:pt x="43278" y="607754"/>
                    <a:pt x="42097" y="608573"/>
                  </a:cubicBezTo>
                  <a:cubicBezTo>
                    <a:pt x="40916" y="609402"/>
                    <a:pt x="40249" y="610144"/>
                    <a:pt x="40096" y="611183"/>
                  </a:cubicBezTo>
                  <a:cubicBezTo>
                    <a:pt x="39944" y="612221"/>
                    <a:pt x="40296" y="613554"/>
                    <a:pt x="39896" y="614221"/>
                  </a:cubicBezTo>
                  <a:cubicBezTo>
                    <a:pt x="39506" y="614888"/>
                    <a:pt x="38363" y="614888"/>
                    <a:pt x="37325" y="615126"/>
                  </a:cubicBezTo>
                  <a:cubicBezTo>
                    <a:pt x="36286" y="615364"/>
                    <a:pt x="35343" y="615831"/>
                    <a:pt x="34229" y="616145"/>
                  </a:cubicBezTo>
                  <a:cubicBezTo>
                    <a:pt x="33115" y="616460"/>
                    <a:pt x="31819" y="616622"/>
                    <a:pt x="30505" y="616622"/>
                  </a:cubicBezTo>
                  <a:cubicBezTo>
                    <a:pt x="29190" y="616622"/>
                    <a:pt x="27857" y="616469"/>
                    <a:pt x="26580" y="616050"/>
                  </a:cubicBezTo>
                  <a:cubicBezTo>
                    <a:pt x="25304" y="615641"/>
                    <a:pt x="24085" y="614974"/>
                    <a:pt x="22809" y="614459"/>
                  </a:cubicBezTo>
                  <a:cubicBezTo>
                    <a:pt x="21532" y="613955"/>
                    <a:pt x="20199" y="613602"/>
                    <a:pt x="19275" y="613659"/>
                  </a:cubicBezTo>
                  <a:cubicBezTo>
                    <a:pt x="18351" y="613716"/>
                    <a:pt x="17846" y="614193"/>
                    <a:pt x="17417" y="614850"/>
                  </a:cubicBezTo>
                  <a:cubicBezTo>
                    <a:pt x="16989" y="615517"/>
                    <a:pt x="16627" y="616383"/>
                    <a:pt x="16036" y="617298"/>
                  </a:cubicBezTo>
                  <a:cubicBezTo>
                    <a:pt x="15493" y="618146"/>
                    <a:pt x="14760" y="619041"/>
                    <a:pt x="13846" y="619717"/>
                  </a:cubicBezTo>
                  <a:cubicBezTo>
                    <a:pt x="13798" y="620241"/>
                    <a:pt x="13684" y="620879"/>
                    <a:pt x="13369" y="621594"/>
                  </a:cubicBezTo>
                  <a:cubicBezTo>
                    <a:pt x="12807" y="622860"/>
                    <a:pt x="11636" y="624356"/>
                    <a:pt x="10178" y="625251"/>
                  </a:cubicBezTo>
                  <a:cubicBezTo>
                    <a:pt x="8731" y="626156"/>
                    <a:pt x="7007" y="626470"/>
                    <a:pt x="5911" y="626918"/>
                  </a:cubicBezTo>
                  <a:cubicBezTo>
                    <a:pt x="4816" y="627366"/>
                    <a:pt x="4349" y="627956"/>
                    <a:pt x="4187" y="629290"/>
                  </a:cubicBezTo>
                  <a:cubicBezTo>
                    <a:pt x="4035" y="630623"/>
                    <a:pt x="4187" y="632700"/>
                    <a:pt x="3949" y="634595"/>
                  </a:cubicBezTo>
                  <a:cubicBezTo>
                    <a:pt x="3711" y="636491"/>
                    <a:pt x="3092" y="638215"/>
                    <a:pt x="2349" y="639767"/>
                  </a:cubicBezTo>
                  <a:cubicBezTo>
                    <a:pt x="1606" y="641310"/>
                    <a:pt x="739" y="642682"/>
                    <a:pt x="310" y="644111"/>
                  </a:cubicBezTo>
                  <a:cubicBezTo>
                    <a:pt x="-118" y="645539"/>
                    <a:pt x="-118" y="647025"/>
                    <a:pt x="406" y="648206"/>
                  </a:cubicBezTo>
                  <a:cubicBezTo>
                    <a:pt x="939" y="649378"/>
                    <a:pt x="1987" y="650245"/>
                    <a:pt x="3168" y="651064"/>
                  </a:cubicBezTo>
                  <a:cubicBezTo>
                    <a:pt x="4340" y="651883"/>
                    <a:pt x="5635" y="652674"/>
                    <a:pt x="77873" y="691278"/>
                  </a:cubicBezTo>
                  <a:cubicBezTo>
                    <a:pt x="150110" y="729883"/>
                    <a:pt x="293300" y="806321"/>
                    <a:pt x="364899" y="844536"/>
                  </a:cubicBezTo>
                  <a:cubicBezTo>
                    <a:pt x="436489" y="882750"/>
                    <a:pt x="436489" y="882750"/>
                    <a:pt x="436489" y="882750"/>
                  </a:cubicBezTo>
                  <a:cubicBezTo>
                    <a:pt x="436489" y="882750"/>
                    <a:pt x="436489" y="882750"/>
                    <a:pt x="496801" y="888608"/>
                  </a:cubicBezTo>
                  <a:cubicBezTo>
                    <a:pt x="543197" y="893113"/>
                    <a:pt x="625303" y="901095"/>
                    <a:pt x="688187" y="907191"/>
                  </a:cubicBezTo>
                  <a:cubicBezTo>
                    <a:pt x="699493" y="789348"/>
                    <a:pt x="710904" y="670285"/>
                    <a:pt x="723287" y="541669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BCCFAD7B-5A04-A672-4B86-067A7B5BF375}"/>
                </a:ext>
              </a:extLst>
            </p:cNvPr>
            <p:cNvSpPr/>
            <p:nvPr/>
          </p:nvSpPr>
          <p:spPr>
            <a:xfrm>
              <a:off x="2350692" y="3740596"/>
              <a:ext cx="880213" cy="947657"/>
            </a:xfrm>
            <a:custGeom>
              <a:avLst/>
              <a:gdLst>
                <a:gd name="connsiteX0" fmla="*/ 780688 w 784917"/>
                <a:gd name="connsiteY0" fmla="*/ 121234 h 845059"/>
                <a:gd name="connsiteX1" fmla="*/ 783469 w 784917"/>
                <a:gd name="connsiteY1" fmla="*/ 121282 h 845059"/>
                <a:gd name="connsiteX2" fmla="*/ 784917 w 784917"/>
                <a:gd name="connsiteY2" fmla="*/ 44530 h 845059"/>
                <a:gd name="connsiteX3" fmla="*/ 181366 w 784917"/>
                <a:gd name="connsiteY3" fmla="*/ 9249 h 845059"/>
                <a:gd name="connsiteX4" fmla="*/ 80334 w 784917"/>
                <a:gd name="connsiteY4" fmla="*/ 0 h 845059"/>
                <a:gd name="connsiteX5" fmla="*/ 35081 w 784917"/>
                <a:gd name="connsiteY5" fmla="*/ 469068 h 845059"/>
                <a:gd name="connsiteX6" fmla="*/ 0 w 784917"/>
                <a:gd name="connsiteY6" fmla="*/ 834571 h 845059"/>
                <a:gd name="connsiteX7" fmla="*/ 49892 w 784917"/>
                <a:gd name="connsiteY7" fmla="*/ 839400 h 845059"/>
                <a:gd name="connsiteX8" fmla="*/ 110319 w 784917"/>
                <a:gd name="connsiteY8" fmla="*/ 845030 h 845059"/>
                <a:gd name="connsiteX9" fmla="*/ 110833 w 784917"/>
                <a:gd name="connsiteY9" fmla="*/ 833809 h 845059"/>
                <a:gd name="connsiteX10" fmla="*/ 113309 w 784917"/>
                <a:gd name="connsiteY10" fmla="*/ 790270 h 845059"/>
                <a:gd name="connsiteX11" fmla="*/ 113976 w 784917"/>
                <a:gd name="connsiteY11" fmla="*/ 779288 h 845059"/>
                <a:gd name="connsiteX12" fmla="*/ 148742 w 784917"/>
                <a:gd name="connsiteY12" fmla="*/ 781612 h 845059"/>
                <a:gd name="connsiteX13" fmla="*/ 287198 w 784917"/>
                <a:gd name="connsiteY13" fmla="*/ 792832 h 845059"/>
                <a:gd name="connsiteX14" fmla="*/ 321640 w 784917"/>
                <a:gd name="connsiteY14" fmla="*/ 796395 h 845059"/>
                <a:gd name="connsiteX15" fmla="*/ 322850 w 784917"/>
                <a:gd name="connsiteY15" fmla="*/ 794538 h 845059"/>
                <a:gd name="connsiteX16" fmla="*/ 322593 w 784917"/>
                <a:gd name="connsiteY16" fmla="*/ 791699 h 845059"/>
                <a:gd name="connsiteX17" fmla="*/ 319897 w 784917"/>
                <a:gd name="connsiteY17" fmla="*/ 789632 h 845059"/>
                <a:gd name="connsiteX18" fmla="*/ 317230 w 784917"/>
                <a:gd name="connsiteY18" fmla="*/ 788384 h 845059"/>
                <a:gd name="connsiteX19" fmla="*/ 315592 w 784917"/>
                <a:gd name="connsiteY19" fmla="*/ 786232 h 845059"/>
                <a:gd name="connsiteX20" fmla="*/ 313696 w 784917"/>
                <a:gd name="connsiteY20" fmla="*/ 784793 h 845059"/>
                <a:gd name="connsiteX21" fmla="*/ 312058 w 784917"/>
                <a:gd name="connsiteY21" fmla="*/ 782574 h 845059"/>
                <a:gd name="connsiteX22" fmla="*/ 311582 w 784917"/>
                <a:gd name="connsiteY22" fmla="*/ 780002 h 845059"/>
                <a:gd name="connsiteX23" fmla="*/ 311382 w 784917"/>
                <a:gd name="connsiteY23" fmla="*/ 777545 h 845059"/>
                <a:gd name="connsiteX24" fmla="*/ 313153 w 784917"/>
                <a:gd name="connsiteY24" fmla="*/ 774725 h 845059"/>
                <a:gd name="connsiteX25" fmla="*/ 314754 w 784917"/>
                <a:gd name="connsiteY25" fmla="*/ 770992 h 845059"/>
                <a:gd name="connsiteX26" fmla="*/ 314735 w 784917"/>
                <a:gd name="connsiteY26" fmla="*/ 767410 h 845059"/>
                <a:gd name="connsiteX27" fmla="*/ 312906 w 784917"/>
                <a:gd name="connsiteY27" fmla="*/ 765734 h 845059"/>
                <a:gd name="connsiteX28" fmla="*/ 312449 w 784917"/>
                <a:gd name="connsiteY28" fmla="*/ 763734 h 845059"/>
                <a:gd name="connsiteX29" fmla="*/ 314011 w 784917"/>
                <a:gd name="connsiteY29" fmla="*/ 762743 h 845059"/>
                <a:gd name="connsiteX30" fmla="*/ 350253 w 784917"/>
                <a:gd name="connsiteY30" fmla="*/ 764877 h 845059"/>
                <a:gd name="connsiteX31" fmla="*/ 527552 w 784917"/>
                <a:gd name="connsiteY31" fmla="*/ 774887 h 845059"/>
                <a:gd name="connsiteX32" fmla="*/ 756133 w 784917"/>
                <a:gd name="connsiteY32" fmla="*/ 785136 h 845059"/>
                <a:gd name="connsiteX33" fmla="*/ 780688 w 784917"/>
                <a:gd name="connsiteY33" fmla="*/ 121234 h 84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84917" h="845059">
                  <a:moveTo>
                    <a:pt x="780688" y="121234"/>
                  </a:moveTo>
                  <a:cubicBezTo>
                    <a:pt x="781622" y="121253"/>
                    <a:pt x="782545" y="121263"/>
                    <a:pt x="783469" y="121282"/>
                  </a:cubicBezTo>
                  <a:cubicBezTo>
                    <a:pt x="783955" y="95698"/>
                    <a:pt x="784431" y="70114"/>
                    <a:pt x="784917" y="44530"/>
                  </a:cubicBezTo>
                  <a:cubicBezTo>
                    <a:pt x="566290" y="37586"/>
                    <a:pt x="360940" y="24841"/>
                    <a:pt x="181366" y="9249"/>
                  </a:cubicBezTo>
                  <a:cubicBezTo>
                    <a:pt x="146695" y="6239"/>
                    <a:pt x="112986" y="3143"/>
                    <a:pt x="80334" y="0"/>
                  </a:cubicBezTo>
                  <a:cubicBezTo>
                    <a:pt x="64827" y="160563"/>
                    <a:pt x="49311" y="321135"/>
                    <a:pt x="35081" y="469068"/>
                  </a:cubicBezTo>
                  <a:cubicBezTo>
                    <a:pt x="22698" y="597684"/>
                    <a:pt x="11287" y="716756"/>
                    <a:pt x="0" y="834571"/>
                  </a:cubicBezTo>
                  <a:cubicBezTo>
                    <a:pt x="18850" y="836400"/>
                    <a:pt x="35976" y="838057"/>
                    <a:pt x="49892" y="839400"/>
                  </a:cubicBezTo>
                  <a:cubicBezTo>
                    <a:pt x="110242" y="845220"/>
                    <a:pt x="110319" y="845144"/>
                    <a:pt x="110319" y="845030"/>
                  </a:cubicBezTo>
                  <a:cubicBezTo>
                    <a:pt x="110319" y="844906"/>
                    <a:pt x="110242" y="844753"/>
                    <a:pt x="110833" y="833809"/>
                  </a:cubicBezTo>
                  <a:cubicBezTo>
                    <a:pt x="111423" y="822865"/>
                    <a:pt x="112681" y="801129"/>
                    <a:pt x="113309" y="790270"/>
                  </a:cubicBezTo>
                  <a:cubicBezTo>
                    <a:pt x="113938" y="779402"/>
                    <a:pt x="113938" y="779402"/>
                    <a:pt x="113976" y="779288"/>
                  </a:cubicBezTo>
                  <a:cubicBezTo>
                    <a:pt x="114014" y="779174"/>
                    <a:pt x="114090" y="778936"/>
                    <a:pt x="148742" y="781612"/>
                  </a:cubicBezTo>
                  <a:cubicBezTo>
                    <a:pt x="183385" y="784288"/>
                    <a:pt x="252593" y="789880"/>
                    <a:pt x="287198" y="792832"/>
                  </a:cubicBezTo>
                  <a:cubicBezTo>
                    <a:pt x="314068" y="795128"/>
                    <a:pt x="320069" y="795824"/>
                    <a:pt x="321640" y="796395"/>
                  </a:cubicBezTo>
                  <a:cubicBezTo>
                    <a:pt x="322154" y="795614"/>
                    <a:pt x="322593" y="795109"/>
                    <a:pt x="322850" y="794538"/>
                  </a:cubicBezTo>
                  <a:cubicBezTo>
                    <a:pt x="323240" y="793642"/>
                    <a:pt x="323174" y="792585"/>
                    <a:pt x="322593" y="791699"/>
                  </a:cubicBezTo>
                  <a:cubicBezTo>
                    <a:pt x="322012" y="790813"/>
                    <a:pt x="320916" y="790099"/>
                    <a:pt x="319897" y="789632"/>
                  </a:cubicBezTo>
                  <a:cubicBezTo>
                    <a:pt x="318868" y="789175"/>
                    <a:pt x="317916" y="788966"/>
                    <a:pt x="317230" y="788384"/>
                  </a:cubicBezTo>
                  <a:cubicBezTo>
                    <a:pt x="316554" y="787803"/>
                    <a:pt x="316135" y="786851"/>
                    <a:pt x="315592" y="786232"/>
                  </a:cubicBezTo>
                  <a:cubicBezTo>
                    <a:pt x="315039" y="785613"/>
                    <a:pt x="314363" y="785346"/>
                    <a:pt x="313696" y="784793"/>
                  </a:cubicBezTo>
                  <a:cubicBezTo>
                    <a:pt x="313030" y="784250"/>
                    <a:pt x="312382" y="783431"/>
                    <a:pt x="312058" y="782574"/>
                  </a:cubicBezTo>
                  <a:cubicBezTo>
                    <a:pt x="311734" y="781717"/>
                    <a:pt x="311734" y="780840"/>
                    <a:pt x="311582" y="780002"/>
                  </a:cubicBezTo>
                  <a:cubicBezTo>
                    <a:pt x="311429" y="779164"/>
                    <a:pt x="311125" y="778383"/>
                    <a:pt x="311382" y="777545"/>
                  </a:cubicBezTo>
                  <a:cubicBezTo>
                    <a:pt x="311639" y="776707"/>
                    <a:pt x="312458" y="775821"/>
                    <a:pt x="313153" y="774725"/>
                  </a:cubicBezTo>
                  <a:cubicBezTo>
                    <a:pt x="313849" y="773630"/>
                    <a:pt x="314430" y="772335"/>
                    <a:pt x="314754" y="770992"/>
                  </a:cubicBezTo>
                  <a:cubicBezTo>
                    <a:pt x="315077" y="769639"/>
                    <a:pt x="315144" y="768239"/>
                    <a:pt x="314735" y="767410"/>
                  </a:cubicBezTo>
                  <a:cubicBezTo>
                    <a:pt x="314325" y="766572"/>
                    <a:pt x="313439" y="766305"/>
                    <a:pt x="312906" y="765734"/>
                  </a:cubicBezTo>
                  <a:cubicBezTo>
                    <a:pt x="312382" y="765172"/>
                    <a:pt x="312210" y="764315"/>
                    <a:pt x="312449" y="763734"/>
                  </a:cubicBezTo>
                  <a:cubicBezTo>
                    <a:pt x="312687" y="763153"/>
                    <a:pt x="313334" y="762848"/>
                    <a:pt x="314011" y="762743"/>
                  </a:cubicBezTo>
                  <a:cubicBezTo>
                    <a:pt x="314677" y="762638"/>
                    <a:pt x="315373" y="762753"/>
                    <a:pt x="350253" y="764877"/>
                  </a:cubicBezTo>
                  <a:cubicBezTo>
                    <a:pt x="385134" y="767010"/>
                    <a:pt x="454209" y="771173"/>
                    <a:pt x="527552" y="774887"/>
                  </a:cubicBezTo>
                  <a:cubicBezTo>
                    <a:pt x="600894" y="778602"/>
                    <a:pt x="678513" y="781869"/>
                    <a:pt x="756133" y="785136"/>
                  </a:cubicBezTo>
                  <a:cubicBezTo>
                    <a:pt x="764505" y="563852"/>
                    <a:pt x="773259" y="342548"/>
                    <a:pt x="780688" y="121234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F04F2207-2A31-C714-BA8D-CA75C6D3C26B}"/>
                </a:ext>
              </a:extLst>
            </p:cNvPr>
            <p:cNvSpPr/>
            <p:nvPr/>
          </p:nvSpPr>
          <p:spPr>
            <a:xfrm>
              <a:off x="609600" y="2592759"/>
              <a:ext cx="1105974" cy="1761441"/>
            </a:xfrm>
            <a:custGeom>
              <a:avLst/>
              <a:gdLst>
                <a:gd name="connsiteX0" fmla="*/ 433605 w 986236"/>
                <a:gd name="connsiteY0" fmla="*/ 539658 h 1570739"/>
                <a:gd name="connsiteX1" fmla="*/ 527817 w 986236"/>
                <a:gd name="connsiteY1" fmla="*/ 107299 h 1570739"/>
                <a:gd name="connsiteX2" fmla="*/ 81123 w 986236"/>
                <a:gd name="connsiteY2" fmla="*/ 0 h 1570739"/>
                <a:gd name="connsiteX3" fmla="*/ 81304 w 986236"/>
                <a:gd name="connsiteY3" fmla="*/ 800 h 1570739"/>
                <a:gd name="connsiteX4" fmla="*/ 81409 w 986236"/>
                <a:gd name="connsiteY4" fmla="*/ 6487 h 1570739"/>
                <a:gd name="connsiteX5" fmla="*/ 79265 w 986236"/>
                <a:gd name="connsiteY5" fmla="*/ 15354 h 1570739"/>
                <a:gd name="connsiteX6" fmla="*/ 75303 w 986236"/>
                <a:gd name="connsiteY6" fmla="*/ 23517 h 1570739"/>
                <a:gd name="connsiteX7" fmla="*/ 71598 w 986236"/>
                <a:gd name="connsiteY7" fmla="*/ 27432 h 1570739"/>
                <a:gd name="connsiteX8" fmla="*/ 68855 w 986236"/>
                <a:gd name="connsiteY8" fmla="*/ 29527 h 1570739"/>
                <a:gd name="connsiteX9" fmla="*/ 68378 w 986236"/>
                <a:gd name="connsiteY9" fmla="*/ 31756 h 1570739"/>
                <a:gd name="connsiteX10" fmla="*/ 70283 w 986236"/>
                <a:gd name="connsiteY10" fmla="*/ 34938 h 1570739"/>
                <a:gd name="connsiteX11" fmla="*/ 72788 w 986236"/>
                <a:gd name="connsiteY11" fmla="*/ 38338 h 1570739"/>
                <a:gd name="connsiteX12" fmla="*/ 74131 w 986236"/>
                <a:gd name="connsiteY12" fmla="*/ 40634 h 1570739"/>
                <a:gd name="connsiteX13" fmla="*/ 75608 w 986236"/>
                <a:gd name="connsiteY13" fmla="*/ 40653 h 1570739"/>
                <a:gd name="connsiteX14" fmla="*/ 77532 w 986236"/>
                <a:gd name="connsiteY14" fmla="*/ 41586 h 1570739"/>
                <a:gd name="connsiteX15" fmla="*/ 78418 w 986236"/>
                <a:gd name="connsiteY15" fmla="*/ 44939 h 1570739"/>
                <a:gd name="connsiteX16" fmla="*/ 77751 w 986236"/>
                <a:gd name="connsiteY16" fmla="*/ 49197 h 1570739"/>
                <a:gd name="connsiteX17" fmla="*/ 77922 w 986236"/>
                <a:gd name="connsiteY17" fmla="*/ 55731 h 1570739"/>
                <a:gd name="connsiteX18" fmla="*/ 78161 w 986236"/>
                <a:gd name="connsiteY18" fmla="*/ 63046 h 1570739"/>
                <a:gd name="connsiteX19" fmla="*/ 78437 w 986236"/>
                <a:gd name="connsiteY19" fmla="*/ 72628 h 1570739"/>
                <a:gd name="connsiteX20" fmla="*/ 76875 w 986236"/>
                <a:gd name="connsiteY20" fmla="*/ 83191 h 1570739"/>
                <a:gd name="connsiteX21" fmla="*/ 73541 w 986236"/>
                <a:gd name="connsiteY21" fmla="*/ 94250 h 1570739"/>
                <a:gd name="connsiteX22" fmla="*/ 69369 w 986236"/>
                <a:gd name="connsiteY22" fmla="*/ 104404 h 1570739"/>
                <a:gd name="connsiteX23" fmla="*/ 63587 w 986236"/>
                <a:gd name="connsiteY23" fmla="*/ 115205 h 1570739"/>
                <a:gd name="connsiteX24" fmla="*/ 58844 w 986236"/>
                <a:gd name="connsiteY24" fmla="*/ 122977 h 1570739"/>
                <a:gd name="connsiteX25" fmla="*/ 55320 w 986236"/>
                <a:gd name="connsiteY25" fmla="*/ 125311 h 1570739"/>
                <a:gd name="connsiteX26" fmla="*/ 53910 w 986236"/>
                <a:gd name="connsiteY26" fmla="*/ 126844 h 1570739"/>
                <a:gd name="connsiteX27" fmla="*/ 53843 w 986236"/>
                <a:gd name="connsiteY27" fmla="*/ 128940 h 1570739"/>
                <a:gd name="connsiteX28" fmla="*/ 54577 w 986236"/>
                <a:gd name="connsiteY28" fmla="*/ 130864 h 1570739"/>
                <a:gd name="connsiteX29" fmla="*/ 54529 w 986236"/>
                <a:gd name="connsiteY29" fmla="*/ 134131 h 1570739"/>
                <a:gd name="connsiteX30" fmla="*/ 53919 w 986236"/>
                <a:gd name="connsiteY30" fmla="*/ 137198 h 1570739"/>
                <a:gd name="connsiteX31" fmla="*/ 55129 w 986236"/>
                <a:gd name="connsiteY31" fmla="*/ 139494 h 1570739"/>
                <a:gd name="connsiteX32" fmla="*/ 55577 w 986236"/>
                <a:gd name="connsiteY32" fmla="*/ 142656 h 1570739"/>
                <a:gd name="connsiteX33" fmla="*/ 53757 w 986236"/>
                <a:gd name="connsiteY33" fmla="*/ 148933 h 1570739"/>
                <a:gd name="connsiteX34" fmla="*/ 48604 w 986236"/>
                <a:gd name="connsiteY34" fmla="*/ 159534 h 1570739"/>
                <a:gd name="connsiteX35" fmla="*/ 41661 w 986236"/>
                <a:gd name="connsiteY35" fmla="*/ 169145 h 1570739"/>
                <a:gd name="connsiteX36" fmla="*/ 32545 w 986236"/>
                <a:gd name="connsiteY36" fmla="*/ 179613 h 1570739"/>
                <a:gd name="connsiteX37" fmla="*/ 22525 w 986236"/>
                <a:gd name="connsiteY37" fmla="*/ 190071 h 1570739"/>
                <a:gd name="connsiteX38" fmla="*/ 13953 w 986236"/>
                <a:gd name="connsiteY38" fmla="*/ 200711 h 1570739"/>
                <a:gd name="connsiteX39" fmla="*/ 8152 w 986236"/>
                <a:gd name="connsiteY39" fmla="*/ 208931 h 1570739"/>
                <a:gd name="connsiteX40" fmla="*/ 5618 w 986236"/>
                <a:gd name="connsiteY40" fmla="*/ 214227 h 1570739"/>
                <a:gd name="connsiteX41" fmla="*/ 2637 w 986236"/>
                <a:gd name="connsiteY41" fmla="*/ 218961 h 1570739"/>
                <a:gd name="connsiteX42" fmla="*/ 2113 w 986236"/>
                <a:gd name="connsiteY42" fmla="*/ 221837 h 1570739"/>
                <a:gd name="connsiteX43" fmla="*/ 3646 w 986236"/>
                <a:gd name="connsiteY43" fmla="*/ 224476 h 1570739"/>
                <a:gd name="connsiteX44" fmla="*/ 4532 w 986236"/>
                <a:gd name="connsiteY44" fmla="*/ 227552 h 1570739"/>
                <a:gd name="connsiteX45" fmla="*/ 4408 w 986236"/>
                <a:gd name="connsiteY45" fmla="*/ 233020 h 1570739"/>
                <a:gd name="connsiteX46" fmla="*/ 4542 w 986236"/>
                <a:gd name="connsiteY46" fmla="*/ 236239 h 1570739"/>
                <a:gd name="connsiteX47" fmla="*/ 3694 w 986236"/>
                <a:gd name="connsiteY47" fmla="*/ 238877 h 1570739"/>
                <a:gd name="connsiteX48" fmla="*/ 713 w 986236"/>
                <a:gd name="connsiteY48" fmla="*/ 242278 h 1570739"/>
                <a:gd name="connsiteX49" fmla="*/ 284 w 986236"/>
                <a:gd name="connsiteY49" fmla="*/ 245821 h 1570739"/>
                <a:gd name="connsiteX50" fmla="*/ 2837 w 986236"/>
                <a:gd name="connsiteY50" fmla="*/ 248974 h 1570739"/>
                <a:gd name="connsiteX51" fmla="*/ 4932 w 986236"/>
                <a:gd name="connsiteY51" fmla="*/ 252327 h 1570739"/>
                <a:gd name="connsiteX52" fmla="*/ 5990 w 986236"/>
                <a:gd name="connsiteY52" fmla="*/ 256003 h 1570739"/>
                <a:gd name="connsiteX53" fmla="*/ 8904 w 986236"/>
                <a:gd name="connsiteY53" fmla="*/ 259870 h 1570739"/>
                <a:gd name="connsiteX54" fmla="*/ 12562 w 986236"/>
                <a:gd name="connsiteY54" fmla="*/ 263166 h 1570739"/>
                <a:gd name="connsiteX55" fmla="*/ 14534 w 986236"/>
                <a:gd name="connsiteY55" fmla="*/ 265433 h 1570739"/>
                <a:gd name="connsiteX56" fmla="*/ 14924 w 986236"/>
                <a:gd name="connsiteY56" fmla="*/ 268595 h 1570739"/>
                <a:gd name="connsiteX57" fmla="*/ 16219 w 986236"/>
                <a:gd name="connsiteY57" fmla="*/ 271129 h 1570739"/>
                <a:gd name="connsiteX58" fmla="*/ 20049 w 986236"/>
                <a:gd name="connsiteY58" fmla="*/ 274463 h 1570739"/>
                <a:gd name="connsiteX59" fmla="*/ 23401 w 986236"/>
                <a:gd name="connsiteY59" fmla="*/ 278225 h 1570739"/>
                <a:gd name="connsiteX60" fmla="*/ 24049 w 986236"/>
                <a:gd name="connsiteY60" fmla="*/ 282026 h 1570739"/>
                <a:gd name="connsiteX61" fmla="*/ 23201 w 986236"/>
                <a:gd name="connsiteY61" fmla="*/ 285407 h 1570739"/>
                <a:gd name="connsiteX62" fmla="*/ 23744 w 986236"/>
                <a:gd name="connsiteY62" fmla="*/ 287979 h 1570739"/>
                <a:gd name="connsiteX63" fmla="*/ 25868 w 986236"/>
                <a:gd name="connsiteY63" fmla="*/ 290265 h 1570739"/>
                <a:gd name="connsiteX64" fmla="*/ 28373 w 986236"/>
                <a:gd name="connsiteY64" fmla="*/ 294008 h 1570739"/>
                <a:gd name="connsiteX65" fmla="*/ 30040 w 986236"/>
                <a:gd name="connsiteY65" fmla="*/ 298447 h 1570739"/>
                <a:gd name="connsiteX66" fmla="*/ 30974 w 986236"/>
                <a:gd name="connsiteY66" fmla="*/ 303914 h 1570739"/>
                <a:gd name="connsiteX67" fmla="*/ 32145 w 986236"/>
                <a:gd name="connsiteY67" fmla="*/ 306924 h 1570739"/>
                <a:gd name="connsiteX68" fmla="*/ 33641 w 986236"/>
                <a:gd name="connsiteY68" fmla="*/ 308162 h 1570739"/>
                <a:gd name="connsiteX69" fmla="*/ 34336 w 986236"/>
                <a:gd name="connsiteY69" fmla="*/ 310515 h 1570739"/>
                <a:gd name="connsiteX70" fmla="*/ 34774 w 986236"/>
                <a:gd name="connsiteY70" fmla="*/ 316659 h 1570739"/>
                <a:gd name="connsiteX71" fmla="*/ 36051 w 986236"/>
                <a:gd name="connsiteY71" fmla="*/ 319173 h 1570739"/>
                <a:gd name="connsiteX72" fmla="*/ 38718 w 986236"/>
                <a:gd name="connsiteY72" fmla="*/ 321059 h 1570739"/>
                <a:gd name="connsiteX73" fmla="*/ 39480 w 986236"/>
                <a:gd name="connsiteY73" fmla="*/ 323174 h 1570739"/>
                <a:gd name="connsiteX74" fmla="*/ 39108 w 986236"/>
                <a:gd name="connsiteY74" fmla="*/ 328193 h 1570739"/>
                <a:gd name="connsiteX75" fmla="*/ 38832 w 986236"/>
                <a:gd name="connsiteY75" fmla="*/ 331241 h 1570739"/>
                <a:gd name="connsiteX76" fmla="*/ 37641 w 986236"/>
                <a:gd name="connsiteY76" fmla="*/ 332956 h 1570739"/>
                <a:gd name="connsiteX77" fmla="*/ 37298 w 986236"/>
                <a:gd name="connsiteY77" fmla="*/ 336204 h 1570739"/>
                <a:gd name="connsiteX78" fmla="*/ 38403 w 986236"/>
                <a:gd name="connsiteY78" fmla="*/ 339623 h 1570739"/>
                <a:gd name="connsiteX79" fmla="*/ 39899 w 986236"/>
                <a:gd name="connsiteY79" fmla="*/ 340614 h 1570739"/>
                <a:gd name="connsiteX80" fmla="*/ 40546 w 986236"/>
                <a:gd name="connsiteY80" fmla="*/ 343128 h 1570739"/>
                <a:gd name="connsiteX81" fmla="*/ 39965 w 986236"/>
                <a:gd name="connsiteY81" fmla="*/ 350768 h 1570739"/>
                <a:gd name="connsiteX82" fmla="*/ 38794 w 986236"/>
                <a:gd name="connsiteY82" fmla="*/ 353749 h 1570739"/>
                <a:gd name="connsiteX83" fmla="*/ 37946 w 986236"/>
                <a:gd name="connsiteY83" fmla="*/ 358711 h 1570739"/>
                <a:gd name="connsiteX84" fmla="*/ 37908 w 986236"/>
                <a:gd name="connsiteY84" fmla="*/ 362388 h 1570739"/>
                <a:gd name="connsiteX85" fmla="*/ 37174 w 986236"/>
                <a:gd name="connsiteY85" fmla="*/ 365112 h 1570739"/>
                <a:gd name="connsiteX86" fmla="*/ 33755 w 986236"/>
                <a:gd name="connsiteY86" fmla="*/ 370027 h 1570739"/>
                <a:gd name="connsiteX87" fmla="*/ 27516 w 986236"/>
                <a:gd name="connsiteY87" fmla="*/ 380152 h 1570739"/>
                <a:gd name="connsiteX88" fmla="*/ 24059 w 986236"/>
                <a:gd name="connsiteY88" fmla="*/ 387829 h 1570739"/>
                <a:gd name="connsiteX89" fmla="*/ 22935 w 986236"/>
                <a:gd name="connsiteY89" fmla="*/ 392935 h 1570739"/>
                <a:gd name="connsiteX90" fmla="*/ 23297 w 986236"/>
                <a:gd name="connsiteY90" fmla="*/ 397850 h 1570739"/>
                <a:gd name="connsiteX91" fmla="*/ 24706 w 986236"/>
                <a:gd name="connsiteY91" fmla="*/ 403479 h 1570739"/>
                <a:gd name="connsiteX92" fmla="*/ 25506 w 986236"/>
                <a:gd name="connsiteY92" fmla="*/ 411489 h 1570739"/>
                <a:gd name="connsiteX93" fmla="*/ 26526 w 986236"/>
                <a:gd name="connsiteY93" fmla="*/ 417471 h 1570739"/>
                <a:gd name="connsiteX94" fmla="*/ 27383 w 986236"/>
                <a:gd name="connsiteY94" fmla="*/ 419776 h 1570739"/>
                <a:gd name="connsiteX95" fmla="*/ 27973 w 986236"/>
                <a:gd name="connsiteY95" fmla="*/ 422834 h 1570739"/>
                <a:gd name="connsiteX96" fmla="*/ 28240 w 986236"/>
                <a:gd name="connsiteY96" fmla="*/ 426844 h 1570739"/>
                <a:gd name="connsiteX97" fmla="*/ 29002 w 986236"/>
                <a:gd name="connsiteY97" fmla="*/ 428958 h 1570739"/>
                <a:gd name="connsiteX98" fmla="*/ 29593 w 986236"/>
                <a:gd name="connsiteY98" fmla="*/ 432244 h 1570739"/>
                <a:gd name="connsiteX99" fmla="*/ 28964 w 986236"/>
                <a:gd name="connsiteY99" fmla="*/ 440169 h 1570739"/>
                <a:gd name="connsiteX100" fmla="*/ 27278 w 986236"/>
                <a:gd name="connsiteY100" fmla="*/ 444494 h 1570739"/>
                <a:gd name="connsiteX101" fmla="*/ 25182 w 986236"/>
                <a:gd name="connsiteY101" fmla="*/ 447627 h 1570739"/>
                <a:gd name="connsiteX102" fmla="*/ 22373 w 986236"/>
                <a:gd name="connsiteY102" fmla="*/ 449694 h 1570739"/>
                <a:gd name="connsiteX103" fmla="*/ 20058 w 986236"/>
                <a:gd name="connsiteY103" fmla="*/ 450370 h 1570739"/>
                <a:gd name="connsiteX104" fmla="*/ 19496 w 986236"/>
                <a:gd name="connsiteY104" fmla="*/ 452599 h 1570739"/>
                <a:gd name="connsiteX105" fmla="*/ 20782 w 986236"/>
                <a:gd name="connsiteY105" fmla="*/ 456581 h 1570739"/>
                <a:gd name="connsiteX106" fmla="*/ 23125 w 986236"/>
                <a:gd name="connsiteY106" fmla="*/ 460477 h 1570739"/>
                <a:gd name="connsiteX107" fmla="*/ 24563 w 986236"/>
                <a:gd name="connsiteY107" fmla="*/ 462886 h 1570739"/>
                <a:gd name="connsiteX108" fmla="*/ 25573 w 986236"/>
                <a:gd name="connsiteY108" fmla="*/ 466354 h 1570739"/>
                <a:gd name="connsiteX109" fmla="*/ 28411 w 986236"/>
                <a:gd name="connsiteY109" fmla="*/ 472183 h 1570739"/>
                <a:gd name="connsiteX110" fmla="*/ 32307 w 986236"/>
                <a:gd name="connsiteY110" fmla="*/ 477450 h 1570739"/>
                <a:gd name="connsiteX111" fmla="*/ 35479 w 986236"/>
                <a:gd name="connsiteY111" fmla="*/ 481232 h 1570739"/>
                <a:gd name="connsiteX112" fmla="*/ 36698 w 986236"/>
                <a:gd name="connsiteY112" fmla="*/ 484946 h 1570739"/>
                <a:gd name="connsiteX113" fmla="*/ 37708 w 986236"/>
                <a:gd name="connsiteY113" fmla="*/ 488480 h 1570739"/>
                <a:gd name="connsiteX114" fmla="*/ 40070 w 986236"/>
                <a:gd name="connsiteY114" fmla="*/ 490957 h 1570739"/>
                <a:gd name="connsiteX115" fmla="*/ 41670 w 986236"/>
                <a:gd name="connsiteY115" fmla="*/ 493481 h 1570739"/>
                <a:gd name="connsiteX116" fmla="*/ 43518 w 986236"/>
                <a:gd name="connsiteY116" fmla="*/ 499148 h 1570739"/>
                <a:gd name="connsiteX117" fmla="*/ 46290 w 986236"/>
                <a:gd name="connsiteY117" fmla="*/ 508016 h 1570739"/>
                <a:gd name="connsiteX118" fmla="*/ 48223 w 986236"/>
                <a:gd name="connsiteY118" fmla="*/ 512807 h 1570739"/>
                <a:gd name="connsiteX119" fmla="*/ 50005 w 986236"/>
                <a:gd name="connsiteY119" fmla="*/ 516007 h 1570739"/>
                <a:gd name="connsiteX120" fmla="*/ 50633 w 986236"/>
                <a:gd name="connsiteY120" fmla="*/ 518931 h 1570739"/>
                <a:gd name="connsiteX121" fmla="*/ 52005 w 986236"/>
                <a:gd name="connsiteY121" fmla="*/ 520979 h 1570739"/>
                <a:gd name="connsiteX122" fmla="*/ 54596 w 986236"/>
                <a:gd name="connsiteY122" fmla="*/ 523141 h 1570739"/>
                <a:gd name="connsiteX123" fmla="*/ 59053 w 986236"/>
                <a:gd name="connsiteY123" fmla="*/ 528495 h 1570739"/>
                <a:gd name="connsiteX124" fmla="*/ 63911 w 986236"/>
                <a:gd name="connsiteY124" fmla="*/ 533419 h 1570739"/>
                <a:gd name="connsiteX125" fmla="*/ 68274 w 986236"/>
                <a:gd name="connsiteY125" fmla="*/ 538639 h 1570739"/>
                <a:gd name="connsiteX126" fmla="*/ 71960 w 986236"/>
                <a:gd name="connsiteY126" fmla="*/ 545935 h 1570739"/>
                <a:gd name="connsiteX127" fmla="*/ 73989 w 986236"/>
                <a:gd name="connsiteY127" fmla="*/ 551993 h 1570739"/>
                <a:gd name="connsiteX128" fmla="*/ 73741 w 986236"/>
                <a:gd name="connsiteY128" fmla="*/ 556984 h 1570739"/>
                <a:gd name="connsiteX129" fmla="*/ 72303 w 986236"/>
                <a:gd name="connsiteY129" fmla="*/ 560765 h 1570739"/>
                <a:gd name="connsiteX130" fmla="*/ 72103 w 986236"/>
                <a:gd name="connsiteY130" fmla="*/ 564413 h 1570739"/>
                <a:gd name="connsiteX131" fmla="*/ 73227 w 986236"/>
                <a:gd name="connsiteY131" fmla="*/ 565452 h 1570739"/>
                <a:gd name="connsiteX132" fmla="*/ 74713 w 986236"/>
                <a:gd name="connsiteY132" fmla="*/ 564642 h 1570739"/>
                <a:gd name="connsiteX133" fmla="*/ 76246 w 986236"/>
                <a:gd name="connsiteY133" fmla="*/ 564756 h 1570739"/>
                <a:gd name="connsiteX134" fmla="*/ 77618 w 986236"/>
                <a:gd name="connsiteY134" fmla="*/ 565518 h 1570739"/>
                <a:gd name="connsiteX135" fmla="*/ 78923 w 986236"/>
                <a:gd name="connsiteY135" fmla="*/ 566938 h 1570739"/>
                <a:gd name="connsiteX136" fmla="*/ 78627 w 986236"/>
                <a:gd name="connsiteY136" fmla="*/ 572110 h 1570739"/>
                <a:gd name="connsiteX137" fmla="*/ 77256 w 986236"/>
                <a:gd name="connsiteY137" fmla="*/ 574786 h 1570739"/>
                <a:gd name="connsiteX138" fmla="*/ 77094 w 986236"/>
                <a:gd name="connsiteY138" fmla="*/ 578025 h 1570739"/>
                <a:gd name="connsiteX139" fmla="*/ 78418 w 986236"/>
                <a:gd name="connsiteY139" fmla="*/ 582635 h 1570739"/>
                <a:gd name="connsiteX140" fmla="*/ 78551 w 986236"/>
                <a:gd name="connsiteY140" fmla="*/ 586483 h 1570739"/>
                <a:gd name="connsiteX141" fmla="*/ 76913 w 986236"/>
                <a:gd name="connsiteY141" fmla="*/ 589588 h 1570739"/>
                <a:gd name="connsiteX142" fmla="*/ 74522 w 986236"/>
                <a:gd name="connsiteY142" fmla="*/ 594379 h 1570739"/>
                <a:gd name="connsiteX143" fmla="*/ 72817 w 986236"/>
                <a:gd name="connsiteY143" fmla="*/ 598970 h 1570739"/>
                <a:gd name="connsiteX144" fmla="*/ 69055 w 986236"/>
                <a:gd name="connsiteY144" fmla="*/ 603494 h 1570739"/>
                <a:gd name="connsiteX145" fmla="*/ 66216 w 986236"/>
                <a:gd name="connsiteY145" fmla="*/ 607657 h 1570739"/>
                <a:gd name="connsiteX146" fmla="*/ 67273 w 986236"/>
                <a:gd name="connsiteY146" fmla="*/ 611276 h 1570739"/>
                <a:gd name="connsiteX147" fmla="*/ 70131 w 986236"/>
                <a:gd name="connsiteY147" fmla="*/ 611076 h 1570739"/>
                <a:gd name="connsiteX148" fmla="*/ 72360 w 986236"/>
                <a:gd name="connsiteY148" fmla="*/ 608267 h 1570739"/>
                <a:gd name="connsiteX149" fmla="*/ 74427 w 986236"/>
                <a:gd name="connsiteY149" fmla="*/ 606762 h 1570739"/>
                <a:gd name="connsiteX150" fmla="*/ 77218 w 986236"/>
                <a:gd name="connsiteY150" fmla="*/ 607685 h 1570739"/>
                <a:gd name="connsiteX151" fmla="*/ 80370 w 986236"/>
                <a:gd name="connsiteY151" fmla="*/ 608543 h 1570739"/>
                <a:gd name="connsiteX152" fmla="*/ 82685 w 986236"/>
                <a:gd name="connsiteY152" fmla="*/ 609219 h 1570739"/>
                <a:gd name="connsiteX153" fmla="*/ 85000 w 986236"/>
                <a:gd name="connsiteY153" fmla="*/ 611153 h 1570739"/>
                <a:gd name="connsiteX154" fmla="*/ 87476 w 986236"/>
                <a:gd name="connsiteY154" fmla="*/ 613648 h 1570739"/>
                <a:gd name="connsiteX155" fmla="*/ 89257 w 986236"/>
                <a:gd name="connsiteY155" fmla="*/ 616144 h 1570739"/>
                <a:gd name="connsiteX156" fmla="*/ 90543 w 986236"/>
                <a:gd name="connsiteY156" fmla="*/ 620106 h 1570739"/>
                <a:gd name="connsiteX157" fmla="*/ 92543 w 986236"/>
                <a:gd name="connsiteY157" fmla="*/ 624297 h 1570739"/>
                <a:gd name="connsiteX158" fmla="*/ 94591 w 986236"/>
                <a:gd name="connsiteY158" fmla="*/ 626231 h 1570739"/>
                <a:gd name="connsiteX159" fmla="*/ 95220 w 986236"/>
                <a:gd name="connsiteY159" fmla="*/ 629021 h 1570739"/>
                <a:gd name="connsiteX160" fmla="*/ 95448 w 986236"/>
                <a:gd name="connsiteY160" fmla="*/ 632460 h 1570739"/>
                <a:gd name="connsiteX161" fmla="*/ 97677 w 986236"/>
                <a:gd name="connsiteY161" fmla="*/ 633136 h 1570739"/>
                <a:gd name="connsiteX162" fmla="*/ 102154 w 986236"/>
                <a:gd name="connsiteY162" fmla="*/ 632917 h 1570739"/>
                <a:gd name="connsiteX163" fmla="*/ 104897 w 986236"/>
                <a:gd name="connsiteY163" fmla="*/ 633413 h 1570739"/>
                <a:gd name="connsiteX164" fmla="*/ 105735 w 986236"/>
                <a:gd name="connsiteY164" fmla="*/ 635413 h 1570739"/>
                <a:gd name="connsiteX165" fmla="*/ 107555 w 986236"/>
                <a:gd name="connsiteY165" fmla="*/ 637889 h 1570739"/>
                <a:gd name="connsiteX166" fmla="*/ 110479 w 986236"/>
                <a:gd name="connsiteY166" fmla="*/ 640385 h 1570739"/>
                <a:gd name="connsiteX167" fmla="*/ 111870 w 986236"/>
                <a:gd name="connsiteY167" fmla="*/ 643471 h 1570739"/>
                <a:gd name="connsiteX168" fmla="*/ 113870 w 986236"/>
                <a:gd name="connsiteY168" fmla="*/ 646328 h 1570739"/>
                <a:gd name="connsiteX169" fmla="*/ 117042 w 986236"/>
                <a:gd name="connsiteY169" fmla="*/ 647814 h 1570739"/>
                <a:gd name="connsiteX170" fmla="*/ 119318 w 986236"/>
                <a:gd name="connsiteY170" fmla="*/ 649053 h 1570739"/>
                <a:gd name="connsiteX171" fmla="*/ 121004 w 986236"/>
                <a:gd name="connsiteY171" fmla="*/ 648062 h 1570739"/>
                <a:gd name="connsiteX172" fmla="*/ 122490 w 986236"/>
                <a:gd name="connsiteY172" fmla="*/ 645319 h 1570739"/>
                <a:gd name="connsiteX173" fmla="*/ 124719 w 986236"/>
                <a:gd name="connsiteY173" fmla="*/ 644280 h 1570739"/>
                <a:gd name="connsiteX174" fmla="*/ 126224 w 986236"/>
                <a:gd name="connsiteY174" fmla="*/ 645585 h 1570739"/>
                <a:gd name="connsiteX175" fmla="*/ 128024 w 986236"/>
                <a:gd name="connsiteY175" fmla="*/ 644643 h 1570739"/>
                <a:gd name="connsiteX176" fmla="*/ 128138 w 986236"/>
                <a:gd name="connsiteY176" fmla="*/ 642928 h 1570739"/>
                <a:gd name="connsiteX177" fmla="*/ 126205 w 986236"/>
                <a:gd name="connsiteY177" fmla="*/ 641061 h 1570739"/>
                <a:gd name="connsiteX178" fmla="*/ 123928 w 986236"/>
                <a:gd name="connsiteY178" fmla="*/ 637013 h 1570739"/>
                <a:gd name="connsiteX179" fmla="*/ 123452 w 986236"/>
                <a:gd name="connsiteY179" fmla="*/ 632851 h 1570739"/>
                <a:gd name="connsiteX180" fmla="*/ 126290 w 986236"/>
                <a:gd name="connsiteY180" fmla="*/ 627583 h 1570739"/>
                <a:gd name="connsiteX181" fmla="*/ 128614 w 986236"/>
                <a:gd name="connsiteY181" fmla="*/ 625983 h 1570739"/>
                <a:gd name="connsiteX182" fmla="*/ 130234 w 986236"/>
                <a:gd name="connsiteY182" fmla="*/ 624592 h 1570739"/>
                <a:gd name="connsiteX183" fmla="*/ 129129 w 986236"/>
                <a:gd name="connsiteY183" fmla="*/ 622278 h 1570739"/>
                <a:gd name="connsiteX184" fmla="*/ 126881 w 986236"/>
                <a:gd name="connsiteY184" fmla="*/ 618792 h 1570739"/>
                <a:gd name="connsiteX185" fmla="*/ 127786 w 986236"/>
                <a:gd name="connsiteY185" fmla="*/ 615305 h 1570739"/>
                <a:gd name="connsiteX186" fmla="*/ 129043 w 986236"/>
                <a:gd name="connsiteY186" fmla="*/ 612200 h 1570739"/>
                <a:gd name="connsiteX187" fmla="*/ 129557 w 986236"/>
                <a:gd name="connsiteY187" fmla="*/ 608286 h 1570739"/>
                <a:gd name="connsiteX188" fmla="*/ 130319 w 986236"/>
                <a:gd name="connsiteY188" fmla="*/ 606104 h 1570739"/>
                <a:gd name="connsiteX189" fmla="*/ 131853 w 986236"/>
                <a:gd name="connsiteY189" fmla="*/ 605809 h 1570739"/>
                <a:gd name="connsiteX190" fmla="*/ 134015 w 986236"/>
                <a:gd name="connsiteY190" fmla="*/ 606914 h 1570739"/>
                <a:gd name="connsiteX191" fmla="*/ 137035 w 986236"/>
                <a:gd name="connsiteY191" fmla="*/ 607657 h 1570739"/>
                <a:gd name="connsiteX192" fmla="*/ 139873 w 986236"/>
                <a:gd name="connsiteY192" fmla="*/ 605809 h 1570739"/>
                <a:gd name="connsiteX193" fmla="*/ 141540 w 986236"/>
                <a:gd name="connsiteY193" fmla="*/ 604914 h 1570739"/>
                <a:gd name="connsiteX194" fmla="*/ 143340 w 986236"/>
                <a:gd name="connsiteY194" fmla="*/ 606781 h 1570739"/>
                <a:gd name="connsiteX195" fmla="*/ 146464 w 986236"/>
                <a:gd name="connsiteY195" fmla="*/ 609571 h 1570739"/>
                <a:gd name="connsiteX196" fmla="*/ 149484 w 986236"/>
                <a:gd name="connsiteY196" fmla="*/ 611753 h 1570739"/>
                <a:gd name="connsiteX197" fmla="*/ 151236 w 986236"/>
                <a:gd name="connsiteY197" fmla="*/ 615467 h 1570739"/>
                <a:gd name="connsiteX198" fmla="*/ 151798 w 986236"/>
                <a:gd name="connsiteY198" fmla="*/ 619744 h 1570739"/>
                <a:gd name="connsiteX199" fmla="*/ 150541 w 986236"/>
                <a:gd name="connsiteY199" fmla="*/ 621840 h 1570739"/>
                <a:gd name="connsiteX200" fmla="*/ 147950 w 986236"/>
                <a:gd name="connsiteY200" fmla="*/ 623888 h 1570739"/>
                <a:gd name="connsiteX201" fmla="*/ 144369 w 986236"/>
                <a:gd name="connsiteY201" fmla="*/ 624697 h 1570739"/>
                <a:gd name="connsiteX202" fmla="*/ 142092 w 986236"/>
                <a:gd name="connsiteY202" fmla="*/ 624116 h 1570739"/>
                <a:gd name="connsiteX203" fmla="*/ 140178 w 986236"/>
                <a:gd name="connsiteY203" fmla="*/ 623868 h 1570739"/>
                <a:gd name="connsiteX204" fmla="*/ 139168 w 986236"/>
                <a:gd name="connsiteY204" fmla="*/ 625573 h 1570739"/>
                <a:gd name="connsiteX205" fmla="*/ 137568 w 986236"/>
                <a:gd name="connsiteY205" fmla="*/ 628926 h 1570739"/>
                <a:gd name="connsiteX206" fmla="*/ 135025 w 986236"/>
                <a:gd name="connsiteY206" fmla="*/ 630545 h 1570739"/>
                <a:gd name="connsiteX207" fmla="*/ 132167 w 986236"/>
                <a:gd name="connsiteY207" fmla="*/ 631269 h 1570739"/>
                <a:gd name="connsiteX208" fmla="*/ 130881 w 986236"/>
                <a:gd name="connsiteY208" fmla="*/ 632127 h 1570739"/>
                <a:gd name="connsiteX209" fmla="*/ 130729 w 986236"/>
                <a:gd name="connsiteY209" fmla="*/ 633003 h 1570739"/>
                <a:gd name="connsiteX210" fmla="*/ 131129 w 986236"/>
                <a:gd name="connsiteY210" fmla="*/ 634127 h 1570739"/>
                <a:gd name="connsiteX211" fmla="*/ 132548 w 986236"/>
                <a:gd name="connsiteY211" fmla="*/ 635717 h 1570739"/>
                <a:gd name="connsiteX212" fmla="*/ 133358 w 986236"/>
                <a:gd name="connsiteY212" fmla="*/ 637718 h 1570739"/>
                <a:gd name="connsiteX213" fmla="*/ 133901 w 986236"/>
                <a:gd name="connsiteY213" fmla="*/ 639604 h 1570739"/>
                <a:gd name="connsiteX214" fmla="*/ 136806 w 986236"/>
                <a:gd name="connsiteY214" fmla="*/ 640080 h 1570739"/>
                <a:gd name="connsiteX215" fmla="*/ 139825 w 986236"/>
                <a:gd name="connsiteY215" fmla="*/ 640509 h 1570739"/>
                <a:gd name="connsiteX216" fmla="*/ 140702 w 986236"/>
                <a:gd name="connsiteY216" fmla="*/ 642242 h 1570739"/>
                <a:gd name="connsiteX217" fmla="*/ 141445 w 986236"/>
                <a:gd name="connsiteY217" fmla="*/ 643480 h 1570739"/>
                <a:gd name="connsiteX218" fmla="*/ 140387 w 986236"/>
                <a:gd name="connsiteY218" fmla="*/ 645928 h 1570739"/>
                <a:gd name="connsiteX219" fmla="*/ 139778 w 986236"/>
                <a:gd name="connsiteY219" fmla="*/ 649796 h 1570739"/>
                <a:gd name="connsiteX220" fmla="*/ 138092 w 986236"/>
                <a:gd name="connsiteY220" fmla="*/ 651796 h 1570739"/>
                <a:gd name="connsiteX221" fmla="*/ 136577 w 986236"/>
                <a:gd name="connsiteY221" fmla="*/ 653863 h 1570739"/>
                <a:gd name="connsiteX222" fmla="*/ 136425 w 986236"/>
                <a:gd name="connsiteY222" fmla="*/ 658549 h 1570739"/>
                <a:gd name="connsiteX223" fmla="*/ 138521 w 986236"/>
                <a:gd name="connsiteY223" fmla="*/ 661311 h 1570739"/>
                <a:gd name="connsiteX224" fmla="*/ 141673 w 986236"/>
                <a:gd name="connsiteY224" fmla="*/ 662121 h 1570739"/>
                <a:gd name="connsiteX225" fmla="*/ 143092 w 986236"/>
                <a:gd name="connsiteY225" fmla="*/ 663311 h 1570739"/>
                <a:gd name="connsiteX226" fmla="*/ 142445 w 986236"/>
                <a:gd name="connsiteY226" fmla="*/ 665264 h 1570739"/>
                <a:gd name="connsiteX227" fmla="*/ 142216 w 986236"/>
                <a:gd name="connsiteY227" fmla="*/ 667960 h 1570739"/>
                <a:gd name="connsiteX228" fmla="*/ 143931 w 986236"/>
                <a:gd name="connsiteY228" fmla="*/ 671989 h 1570739"/>
                <a:gd name="connsiteX229" fmla="*/ 146407 w 986236"/>
                <a:gd name="connsiteY229" fmla="*/ 675542 h 1570739"/>
                <a:gd name="connsiteX230" fmla="*/ 148341 w 986236"/>
                <a:gd name="connsiteY230" fmla="*/ 677704 h 1570739"/>
                <a:gd name="connsiteX231" fmla="*/ 149398 w 986236"/>
                <a:gd name="connsiteY231" fmla="*/ 681504 h 1570739"/>
                <a:gd name="connsiteX232" fmla="*/ 149874 w 986236"/>
                <a:gd name="connsiteY232" fmla="*/ 686143 h 1570739"/>
                <a:gd name="connsiteX233" fmla="*/ 148636 w 986236"/>
                <a:gd name="connsiteY233" fmla="*/ 690391 h 1570739"/>
                <a:gd name="connsiteX234" fmla="*/ 149036 w 986236"/>
                <a:gd name="connsiteY234" fmla="*/ 694287 h 1570739"/>
                <a:gd name="connsiteX235" fmla="*/ 150493 w 986236"/>
                <a:gd name="connsiteY235" fmla="*/ 697935 h 1570739"/>
                <a:gd name="connsiteX236" fmla="*/ 150827 w 986236"/>
                <a:gd name="connsiteY236" fmla="*/ 701583 h 1570739"/>
                <a:gd name="connsiteX237" fmla="*/ 150512 w 986236"/>
                <a:gd name="connsiteY237" fmla="*/ 703764 h 1570739"/>
                <a:gd name="connsiteX238" fmla="*/ 148417 w 986236"/>
                <a:gd name="connsiteY238" fmla="*/ 702792 h 1570739"/>
                <a:gd name="connsiteX239" fmla="*/ 144616 w 986236"/>
                <a:gd name="connsiteY239" fmla="*/ 700745 h 1570739"/>
                <a:gd name="connsiteX240" fmla="*/ 143178 w 986236"/>
                <a:gd name="connsiteY240" fmla="*/ 698001 h 1570739"/>
                <a:gd name="connsiteX241" fmla="*/ 142369 w 986236"/>
                <a:gd name="connsiteY241" fmla="*/ 694020 h 1570739"/>
                <a:gd name="connsiteX242" fmla="*/ 138835 w 986236"/>
                <a:gd name="connsiteY242" fmla="*/ 690191 h 1570739"/>
                <a:gd name="connsiteX243" fmla="*/ 135234 w 986236"/>
                <a:gd name="connsiteY243" fmla="*/ 688619 h 1570739"/>
                <a:gd name="connsiteX244" fmla="*/ 132196 w 986236"/>
                <a:gd name="connsiteY244" fmla="*/ 686210 h 1570739"/>
                <a:gd name="connsiteX245" fmla="*/ 129491 w 986236"/>
                <a:gd name="connsiteY245" fmla="*/ 684971 h 1570739"/>
                <a:gd name="connsiteX246" fmla="*/ 126500 w 986236"/>
                <a:gd name="connsiteY246" fmla="*/ 684409 h 1570739"/>
                <a:gd name="connsiteX247" fmla="*/ 126052 w 986236"/>
                <a:gd name="connsiteY247" fmla="*/ 682380 h 1570739"/>
                <a:gd name="connsiteX248" fmla="*/ 126862 w 986236"/>
                <a:gd name="connsiteY248" fmla="*/ 680961 h 1570739"/>
                <a:gd name="connsiteX249" fmla="*/ 126795 w 986236"/>
                <a:gd name="connsiteY249" fmla="*/ 679113 h 1570739"/>
                <a:gd name="connsiteX250" fmla="*/ 125919 w 986236"/>
                <a:gd name="connsiteY250" fmla="*/ 676885 h 1570739"/>
                <a:gd name="connsiteX251" fmla="*/ 126681 w 986236"/>
                <a:gd name="connsiteY251" fmla="*/ 674903 h 1570739"/>
                <a:gd name="connsiteX252" fmla="*/ 127786 w 986236"/>
                <a:gd name="connsiteY252" fmla="*/ 671122 h 1570739"/>
                <a:gd name="connsiteX253" fmla="*/ 128500 w 986236"/>
                <a:gd name="connsiteY253" fmla="*/ 667683 h 1570739"/>
                <a:gd name="connsiteX254" fmla="*/ 130234 w 986236"/>
                <a:gd name="connsiteY254" fmla="*/ 665655 h 1570739"/>
                <a:gd name="connsiteX255" fmla="*/ 129672 w 986236"/>
                <a:gd name="connsiteY255" fmla="*/ 663873 h 1570739"/>
                <a:gd name="connsiteX256" fmla="*/ 129243 w 986236"/>
                <a:gd name="connsiteY256" fmla="*/ 662340 h 1570739"/>
                <a:gd name="connsiteX257" fmla="*/ 129643 w 986236"/>
                <a:gd name="connsiteY257" fmla="*/ 659101 h 1570739"/>
                <a:gd name="connsiteX258" fmla="*/ 130119 w 986236"/>
                <a:gd name="connsiteY258" fmla="*/ 654806 h 1570739"/>
                <a:gd name="connsiteX259" fmla="*/ 129405 w 986236"/>
                <a:gd name="connsiteY259" fmla="*/ 652281 h 1570739"/>
                <a:gd name="connsiteX260" fmla="*/ 126519 w 986236"/>
                <a:gd name="connsiteY260" fmla="*/ 651567 h 1570739"/>
                <a:gd name="connsiteX261" fmla="*/ 123395 w 986236"/>
                <a:gd name="connsiteY261" fmla="*/ 651119 h 1570739"/>
                <a:gd name="connsiteX262" fmla="*/ 121233 w 986236"/>
                <a:gd name="connsiteY262" fmla="*/ 650329 h 1570739"/>
                <a:gd name="connsiteX263" fmla="*/ 119251 w 986236"/>
                <a:gd name="connsiteY263" fmla="*/ 650557 h 1570739"/>
                <a:gd name="connsiteX264" fmla="*/ 117251 w 986236"/>
                <a:gd name="connsiteY264" fmla="*/ 651253 h 1570739"/>
                <a:gd name="connsiteX265" fmla="*/ 115118 w 986236"/>
                <a:gd name="connsiteY265" fmla="*/ 651767 h 1570739"/>
                <a:gd name="connsiteX266" fmla="*/ 113975 w 986236"/>
                <a:gd name="connsiteY266" fmla="*/ 654396 h 1570739"/>
                <a:gd name="connsiteX267" fmla="*/ 114127 w 986236"/>
                <a:gd name="connsiteY267" fmla="*/ 660340 h 1570739"/>
                <a:gd name="connsiteX268" fmla="*/ 114327 w 986236"/>
                <a:gd name="connsiteY268" fmla="*/ 664978 h 1570739"/>
                <a:gd name="connsiteX269" fmla="*/ 113470 w 986236"/>
                <a:gd name="connsiteY269" fmla="*/ 667141 h 1570739"/>
                <a:gd name="connsiteX270" fmla="*/ 112927 w 986236"/>
                <a:gd name="connsiteY270" fmla="*/ 670541 h 1570739"/>
                <a:gd name="connsiteX271" fmla="*/ 112070 w 986236"/>
                <a:gd name="connsiteY271" fmla="*/ 675675 h 1570739"/>
                <a:gd name="connsiteX272" fmla="*/ 110298 w 986236"/>
                <a:gd name="connsiteY272" fmla="*/ 678780 h 1570739"/>
                <a:gd name="connsiteX273" fmla="*/ 107555 w 986236"/>
                <a:gd name="connsiteY273" fmla="*/ 680428 h 1570739"/>
                <a:gd name="connsiteX274" fmla="*/ 105935 w 986236"/>
                <a:gd name="connsiteY274" fmla="*/ 682047 h 1570739"/>
                <a:gd name="connsiteX275" fmla="*/ 105145 w 986236"/>
                <a:gd name="connsiteY275" fmla="*/ 686705 h 1570739"/>
                <a:gd name="connsiteX276" fmla="*/ 105459 w 986236"/>
                <a:gd name="connsiteY276" fmla="*/ 691772 h 1570739"/>
                <a:gd name="connsiteX277" fmla="*/ 106897 w 986236"/>
                <a:gd name="connsiteY277" fmla="*/ 694496 h 1570739"/>
                <a:gd name="connsiteX278" fmla="*/ 109507 w 986236"/>
                <a:gd name="connsiteY278" fmla="*/ 696049 h 1570739"/>
                <a:gd name="connsiteX279" fmla="*/ 110650 w 986236"/>
                <a:gd name="connsiteY279" fmla="*/ 697335 h 1570739"/>
                <a:gd name="connsiteX280" fmla="*/ 110536 w 986236"/>
                <a:gd name="connsiteY280" fmla="*/ 699649 h 1570739"/>
                <a:gd name="connsiteX281" fmla="*/ 110060 w 986236"/>
                <a:gd name="connsiteY281" fmla="*/ 704536 h 1570739"/>
                <a:gd name="connsiteX282" fmla="*/ 110241 w 986236"/>
                <a:gd name="connsiteY282" fmla="*/ 710298 h 1570739"/>
                <a:gd name="connsiteX283" fmla="*/ 112517 w 986236"/>
                <a:gd name="connsiteY283" fmla="*/ 714594 h 1570739"/>
                <a:gd name="connsiteX284" fmla="*/ 113213 w 986236"/>
                <a:gd name="connsiteY284" fmla="*/ 719366 h 1570739"/>
                <a:gd name="connsiteX285" fmla="*/ 110803 w 986236"/>
                <a:gd name="connsiteY285" fmla="*/ 727129 h 1570739"/>
                <a:gd name="connsiteX286" fmla="*/ 108593 w 986236"/>
                <a:gd name="connsiteY286" fmla="*/ 732301 h 1570739"/>
                <a:gd name="connsiteX287" fmla="*/ 107155 w 986236"/>
                <a:gd name="connsiteY287" fmla="*/ 736397 h 1570739"/>
                <a:gd name="connsiteX288" fmla="*/ 107450 w 986236"/>
                <a:gd name="connsiteY288" fmla="*/ 741217 h 1570739"/>
                <a:gd name="connsiteX289" fmla="*/ 109136 w 986236"/>
                <a:gd name="connsiteY289" fmla="*/ 744817 h 1570739"/>
                <a:gd name="connsiteX290" fmla="*/ 111031 w 986236"/>
                <a:gd name="connsiteY290" fmla="*/ 748713 h 1570739"/>
                <a:gd name="connsiteX291" fmla="*/ 112155 w 986236"/>
                <a:gd name="connsiteY291" fmla="*/ 753485 h 1570739"/>
                <a:gd name="connsiteX292" fmla="*/ 113622 w 986236"/>
                <a:gd name="connsiteY292" fmla="*/ 755961 h 1570739"/>
                <a:gd name="connsiteX293" fmla="*/ 115737 w 986236"/>
                <a:gd name="connsiteY293" fmla="*/ 756971 h 1570739"/>
                <a:gd name="connsiteX294" fmla="*/ 117270 w 986236"/>
                <a:gd name="connsiteY294" fmla="*/ 760819 h 1570739"/>
                <a:gd name="connsiteX295" fmla="*/ 119861 w 986236"/>
                <a:gd name="connsiteY295" fmla="*/ 768182 h 1570739"/>
                <a:gd name="connsiteX296" fmla="*/ 124500 w 986236"/>
                <a:gd name="connsiteY296" fmla="*/ 775907 h 1570739"/>
                <a:gd name="connsiteX297" fmla="*/ 128595 w 986236"/>
                <a:gd name="connsiteY297" fmla="*/ 780612 h 1570739"/>
                <a:gd name="connsiteX298" fmla="*/ 131291 w 986236"/>
                <a:gd name="connsiteY298" fmla="*/ 783736 h 1570739"/>
                <a:gd name="connsiteX299" fmla="*/ 136063 w 986236"/>
                <a:gd name="connsiteY299" fmla="*/ 787432 h 1570739"/>
                <a:gd name="connsiteX300" fmla="*/ 140178 w 986236"/>
                <a:gd name="connsiteY300" fmla="*/ 788556 h 1570739"/>
                <a:gd name="connsiteX301" fmla="*/ 143512 w 986236"/>
                <a:gd name="connsiteY301" fmla="*/ 787975 h 1570739"/>
                <a:gd name="connsiteX302" fmla="*/ 146502 w 986236"/>
                <a:gd name="connsiteY302" fmla="*/ 788127 h 1570739"/>
                <a:gd name="connsiteX303" fmla="*/ 148979 w 986236"/>
                <a:gd name="connsiteY303" fmla="*/ 787975 h 1570739"/>
                <a:gd name="connsiteX304" fmla="*/ 151570 w 986236"/>
                <a:gd name="connsiteY304" fmla="*/ 786965 h 1570739"/>
                <a:gd name="connsiteX305" fmla="*/ 154542 w 986236"/>
                <a:gd name="connsiteY305" fmla="*/ 787260 h 1570739"/>
                <a:gd name="connsiteX306" fmla="*/ 157447 w 986236"/>
                <a:gd name="connsiteY306" fmla="*/ 790280 h 1570739"/>
                <a:gd name="connsiteX307" fmla="*/ 159114 w 986236"/>
                <a:gd name="connsiteY307" fmla="*/ 794671 h 1570739"/>
                <a:gd name="connsiteX308" fmla="*/ 161247 w 986236"/>
                <a:gd name="connsiteY308" fmla="*/ 803624 h 1570739"/>
                <a:gd name="connsiteX309" fmla="*/ 161676 w 986236"/>
                <a:gd name="connsiteY309" fmla="*/ 812559 h 1570739"/>
                <a:gd name="connsiteX310" fmla="*/ 159780 w 986236"/>
                <a:gd name="connsiteY310" fmla="*/ 816883 h 1570739"/>
                <a:gd name="connsiteX311" fmla="*/ 157732 w 986236"/>
                <a:gd name="connsiteY311" fmla="*/ 821607 h 1570739"/>
                <a:gd name="connsiteX312" fmla="*/ 156161 w 986236"/>
                <a:gd name="connsiteY312" fmla="*/ 829599 h 1570739"/>
                <a:gd name="connsiteX313" fmla="*/ 153703 w 986236"/>
                <a:gd name="connsiteY313" fmla="*/ 835428 h 1570739"/>
                <a:gd name="connsiteX314" fmla="*/ 150084 w 986236"/>
                <a:gd name="connsiteY314" fmla="*/ 839257 h 1570739"/>
                <a:gd name="connsiteX315" fmla="*/ 146436 w 986236"/>
                <a:gd name="connsiteY315" fmla="*/ 838743 h 1570739"/>
                <a:gd name="connsiteX316" fmla="*/ 144455 w 986236"/>
                <a:gd name="connsiteY316" fmla="*/ 835952 h 1570739"/>
                <a:gd name="connsiteX317" fmla="*/ 142092 w 986236"/>
                <a:gd name="connsiteY317" fmla="*/ 834961 h 1570739"/>
                <a:gd name="connsiteX318" fmla="*/ 138759 w 986236"/>
                <a:gd name="connsiteY318" fmla="*/ 837657 h 1570739"/>
                <a:gd name="connsiteX319" fmla="*/ 136034 w 986236"/>
                <a:gd name="connsiteY319" fmla="*/ 839705 h 1570739"/>
                <a:gd name="connsiteX320" fmla="*/ 135834 w 986236"/>
                <a:gd name="connsiteY320" fmla="*/ 841658 h 1570739"/>
                <a:gd name="connsiteX321" fmla="*/ 137863 w 986236"/>
                <a:gd name="connsiteY321" fmla="*/ 844677 h 1570739"/>
                <a:gd name="connsiteX322" fmla="*/ 138178 w 986236"/>
                <a:gd name="connsiteY322" fmla="*/ 847830 h 1570739"/>
                <a:gd name="connsiteX323" fmla="*/ 135996 w 986236"/>
                <a:gd name="connsiteY323" fmla="*/ 849049 h 1570739"/>
                <a:gd name="connsiteX324" fmla="*/ 134958 w 986236"/>
                <a:gd name="connsiteY324" fmla="*/ 852992 h 1570739"/>
                <a:gd name="connsiteX325" fmla="*/ 134710 w 986236"/>
                <a:gd name="connsiteY325" fmla="*/ 863860 h 1570739"/>
                <a:gd name="connsiteX326" fmla="*/ 134796 w 986236"/>
                <a:gd name="connsiteY326" fmla="*/ 875357 h 1570739"/>
                <a:gd name="connsiteX327" fmla="*/ 134349 w 986236"/>
                <a:gd name="connsiteY327" fmla="*/ 879138 h 1570739"/>
                <a:gd name="connsiteX328" fmla="*/ 133310 w 986236"/>
                <a:gd name="connsiteY328" fmla="*/ 881253 h 1570739"/>
                <a:gd name="connsiteX329" fmla="*/ 134568 w 986236"/>
                <a:gd name="connsiteY329" fmla="*/ 884130 h 1570739"/>
                <a:gd name="connsiteX330" fmla="*/ 137063 w 986236"/>
                <a:gd name="connsiteY330" fmla="*/ 886358 h 1570739"/>
                <a:gd name="connsiteX331" fmla="*/ 138663 w 986236"/>
                <a:gd name="connsiteY331" fmla="*/ 889063 h 1570739"/>
                <a:gd name="connsiteX332" fmla="*/ 139587 w 986236"/>
                <a:gd name="connsiteY332" fmla="*/ 892912 h 1570739"/>
                <a:gd name="connsiteX333" fmla="*/ 141187 w 986236"/>
                <a:gd name="connsiteY333" fmla="*/ 895588 h 1570739"/>
                <a:gd name="connsiteX334" fmla="*/ 144626 w 986236"/>
                <a:gd name="connsiteY334" fmla="*/ 898112 h 1570739"/>
                <a:gd name="connsiteX335" fmla="*/ 149217 w 986236"/>
                <a:gd name="connsiteY335" fmla="*/ 901646 h 1570739"/>
                <a:gd name="connsiteX336" fmla="*/ 152589 w 986236"/>
                <a:gd name="connsiteY336" fmla="*/ 906151 h 1570739"/>
                <a:gd name="connsiteX337" fmla="*/ 155494 w 986236"/>
                <a:gd name="connsiteY337" fmla="*/ 911438 h 1570739"/>
                <a:gd name="connsiteX338" fmla="*/ 157428 w 986236"/>
                <a:gd name="connsiteY338" fmla="*/ 914771 h 1570739"/>
                <a:gd name="connsiteX339" fmla="*/ 158142 w 986236"/>
                <a:gd name="connsiteY339" fmla="*/ 917067 h 1570739"/>
                <a:gd name="connsiteX340" fmla="*/ 158752 w 986236"/>
                <a:gd name="connsiteY340" fmla="*/ 920963 h 1570739"/>
                <a:gd name="connsiteX341" fmla="*/ 159495 w 986236"/>
                <a:gd name="connsiteY341" fmla="*/ 923982 h 1570739"/>
                <a:gd name="connsiteX342" fmla="*/ 160666 w 986236"/>
                <a:gd name="connsiteY342" fmla="*/ 926316 h 1570739"/>
                <a:gd name="connsiteX343" fmla="*/ 161390 w 986236"/>
                <a:gd name="connsiteY343" fmla="*/ 930478 h 1570739"/>
                <a:gd name="connsiteX344" fmla="*/ 164000 w 986236"/>
                <a:gd name="connsiteY344" fmla="*/ 933602 h 1570739"/>
                <a:gd name="connsiteX345" fmla="*/ 167867 w 986236"/>
                <a:gd name="connsiteY345" fmla="*/ 935422 h 1570739"/>
                <a:gd name="connsiteX346" fmla="*/ 169467 w 986236"/>
                <a:gd name="connsiteY346" fmla="*/ 937403 h 1570739"/>
                <a:gd name="connsiteX347" fmla="*/ 170010 w 986236"/>
                <a:gd name="connsiteY347" fmla="*/ 942756 h 1570739"/>
                <a:gd name="connsiteX348" fmla="*/ 170191 w 986236"/>
                <a:gd name="connsiteY348" fmla="*/ 948071 h 1570739"/>
                <a:gd name="connsiteX349" fmla="*/ 169496 w 986236"/>
                <a:gd name="connsiteY349" fmla="*/ 951576 h 1570739"/>
                <a:gd name="connsiteX350" fmla="*/ 170648 w 986236"/>
                <a:gd name="connsiteY350" fmla="*/ 956462 h 1570739"/>
                <a:gd name="connsiteX351" fmla="*/ 173439 w 986236"/>
                <a:gd name="connsiteY351" fmla="*/ 959434 h 1570739"/>
                <a:gd name="connsiteX352" fmla="*/ 175058 w 986236"/>
                <a:gd name="connsiteY352" fmla="*/ 961006 h 1570739"/>
                <a:gd name="connsiteX353" fmla="*/ 175735 w 986236"/>
                <a:gd name="connsiteY353" fmla="*/ 963663 h 1570739"/>
                <a:gd name="connsiteX354" fmla="*/ 177201 w 986236"/>
                <a:gd name="connsiteY354" fmla="*/ 966702 h 1570739"/>
                <a:gd name="connsiteX355" fmla="*/ 179449 w 986236"/>
                <a:gd name="connsiteY355" fmla="*/ 969607 h 1570739"/>
                <a:gd name="connsiteX356" fmla="*/ 181316 w 986236"/>
                <a:gd name="connsiteY356" fmla="*/ 972417 h 1570739"/>
                <a:gd name="connsiteX357" fmla="*/ 182755 w 986236"/>
                <a:gd name="connsiteY357" fmla="*/ 974846 h 1570739"/>
                <a:gd name="connsiteX358" fmla="*/ 183183 w 986236"/>
                <a:gd name="connsiteY358" fmla="*/ 977551 h 1570739"/>
                <a:gd name="connsiteX359" fmla="*/ 182621 w 986236"/>
                <a:gd name="connsiteY359" fmla="*/ 979932 h 1570739"/>
                <a:gd name="connsiteX360" fmla="*/ 181907 w 986236"/>
                <a:gd name="connsiteY360" fmla="*/ 982637 h 1570739"/>
                <a:gd name="connsiteX361" fmla="*/ 182307 w 986236"/>
                <a:gd name="connsiteY361" fmla="*/ 985590 h 1570739"/>
                <a:gd name="connsiteX362" fmla="*/ 183098 w 986236"/>
                <a:gd name="connsiteY362" fmla="*/ 988000 h 1570739"/>
                <a:gd name="connsiteX363" fmla="*/ 184317 w 986236"/>
                <a:gd name="connsiteY363" fmla="*/ 990791 h 1570739"/>
                <a:gd name="connsiteX364" fmla="*/ 187155 w 986236"/>
                <a:gd name="connsiteY364" fmla="*/ 993286 h 1570739"/>
                <a:gd name="connsiteX365" fmla="*/ 190594 w 986236"/>
                <a:gd name="connsiteY365" fmla="*/ 995791 h 1570739"/>
                <a:gd name="connsiteX366" fmla="*/ 194442 w 986236"/>
                <a:gd name="connsiteY366" fmla="*/ 997839 h 1570739"/>
                <a:gd name="connsiteX367" fmla="*/ 196833 w 986236"/>
                <a:gd name="connsiteY367" fmla="*/ 1000154 h 1570739"/>
                <a:gd name="connsiteX368" fmla="*/ 198385 w 986236"/>
                <a:gd name="connsiteY368" fmla="*/ 1003573 h 1570739"/>
                <a:gd name="connsiteX369" fmla="*/ 199014 w 986236"/>
                <a:gd name="connsiteY369" fmla="*/ 1006364 h 1570739"/>
                <a:gd name="connsiteX370" fmla="*/ 199690 w 986236"/>
                <a:gd name="connsiteY370" fmla="*/ 1008821 h 1570739"/>
                <a:gd name="connsiteX371" fmla="*/ 200252 w 986236"/>
                <a:gd name="connsiteY371" fmla="*/ 1013451 h 1570739"/>
                <a:gd name="connsiteX372" fmla="*/ 202367 w 986236"/>
                <a:gd name="connsiteY372" fmla="*/ 1016651 h 1570739"/>
                <a:gd name="connsiteX373" fmla="*/ 205291 w 986236"/>
                <a:gd name="connsiteY373" fmla="*/ 1020299 h 1570739"/>
                <a:gd name="connsiteX374" fmla="*/ 208196 w 986236"/>
                <a:gd name="connsiteY374" fmla="*/ 1026262 h 1570739"/>
                <a:gd name="connsiteX375" fmla="*/ 210177 w 986236"/>
                <a:gd name="connsiteY375" fmla="*/ 1029548 h 1570739"/>
                <a:gd name="connsiteX376" fmla="*/ 212587 w 986236"/>
                <a:gd name="connsiteY376" fmla="*/ 1030262 h 1570739"/>
                <a:gd name="connsiteX377" fmla="*/ 214797 w 986236"/>
                <a:gd name="connsiteY377" fmla="*/ 1031548 h 1570739"/>
                <a:gd name="connsiteX378" fmla="*/ 216911 w 986236"/>
                <a:gd name="connsiteY378" fmla="*/ 1032501 h 1570739"/>
                <a:gd name="connsiteX379" fmla="*/ 219569 w 986236"/>
                <a:gd name="connsiteY379" fmla="*/ 1033510 h 1570739"/>
                <a:gd name="connsiteX380" fmla="*/ 221731 w 986236"/>
                <a:gd name="connsiteY380" fmla="*/ 1036596 h 1570739"/>
                <a:gd name="connsiteX381" fmla="*/ 222626 w 986236"/>
                <a:gd name="connsiteY381" fmla="*/ 1043216 h 1570739"/>
                <a:gd name="connsiteX382" fmla="*/ 220807 w 986236"/>
                <a:gd name="connsiteY382" fmla="*/ 1050055 h 1570739"/>
                <a:gd name="connsiteX383" fmla="*/ 217607 w 986236"/>
                <a:gd name="connsiteY383" fmla="*/ 1055770 h 1570739"/>
                <a:gd name="connsiteX384" fmla="*/ 215359 w 986236"/>
                <a:gd name="connsiteY384" fmla="*/ 1059418 h 1570739"/>
                <a:gd name="connsiteX385" fmla="*/ 215025 w 986236"/>
                <a:gd name="connsiteY385" fmla="*/ 1061485 h 1570739"/>
                <a:gd name="connsiteX386" fmla="*/ 215968 w 986236"/>
                <a:gd name="connsiteY386" fmla="*/ 1064295 h 1570739"/>
                <a:gd name="connsiteX387" fmla="*/ 217435 w 986236"/>
                <a:gd name="connsiteY387" fmla="*/ 1066791 h 1570739"/>
                <a:gd name="connsiteX388" fmla="*/ 217978 w 986236"/>
                <a:gd name="connsiteY388" fmla="*/ 1069715 h 1570739"/>
                <a:gd name="connsiteX389" fmla="*/ 220159 w 986236"/>
                <a:gd name="connsiteY389" fmla="*/ 1071696 h 1570739"/>
                <a:gd name="connsiteX390" fmla="*/ 223741 w 986236"/>
                <a:gd name="connsiteY390" fmla="*/ 1074077 h 1570739"/>
                <a:gd name="connsiteX391" fmla="*/ 226484 w 986236"/>
                <a:gd name="connsiteY391" fmla="*/ 1076773 h 1570739"/>
                <a:gd name="connsiteX392" fmla="*/ 228779 w 986236"/>
                <a:gd name="connsiteY392" fmla="*/ 1077849 h 1570739"/>
                <a:gd name="connsiteX393" fmla="*/ 230265 w 986236"/>
                <a:gd name="connsiteY393" fmla="*/ 1076792 h 1570739"/>
                <a:gd name="connsiteX394" fmla="*/ 232313 w 986236"/>
                <a:gd name="connsiteY394" fmla="*/ 1077373 h 1570739"/>
                <a:gd name="connsiteX395" fmla="*/ 235352 w 986236"/>
                <a:gd name="connsiteY395" fmla="*/ 1080392 h 1570739"/>
                <a:gd name="connsiteX396" fmla="*/ 238523 w 986236"/>
                <a:gd name="connsiteY396" fmla="*/ 1082421 h 1570739"/>
                <a:gd name="connsiteX397" fmla="*/ 239695 w 986236"/>
                <a:gd name="connsiteY397" fmla="*/ 1083745 h 1570739"/>
                <a:gd name="connsiteX398" fmla="*/ 239828 w 986236"/>
                <a:gd name="connsiteY398" fmla="*/ 1088650 h 1570739"/>
                <a:gd name="connsiteX399" fmla="*/ 239305 w 986236"/>
                <a:gd name="connsiteY399" fmla="*/ 1096442 h 1570739"/>
                <a:gd name="connsiteX400" fmla="*/ 236533 w 986236"/>
                <a:gd name="connsiteY400" fmla="*/ 1105462 h 1570739"/>
                <a:gd name="connsiteX401" fmla="*/ 232951 w 986236"/>
                <a:gd name="connsiteY401" fmla="*/ 1110929 h 1570739"/>
                <a:gd name="connsiteX402" fmla="*/ 231303 w 986236"/>
                <a:gd name="connsiteY402" fmla="*/ 1115339 h 1570739"/>
                <a:gd name="connsiteX403" fmla="*/ 231704 w 986236"/>
                <a:gd name="connsiteY403" fmla="*/ 1117797 h 1570739"/>
                <a:gd name="connsiteX404" fmla="*/ 232313 w 986236"/>
                <a:gd name="connsiteY404" fmla="*/ 1119369 h 1570739"/>
                <a:gd name="connsiteX405" fmla="*/ 232475 w 986236"/>
                <a:gd name="connsiteY405" fmla="*/ 1121912 h 1570739"/>
                <a:gd name="connsiteX406" fmla="*/ 233942 w 986236"/>
                <a:gd name="connsiteY406" fmla="*/ 1124074 h 1570739"/>
                <a:gd name="connsiteX407" fmla="*/ 235723 w 986236"/>
                <a:gd name="connsiteY407" fmla="*/ 1125398 h 1570739"/>
                <a:gd name="connsiteX408" fmla="*/ 235923 w 986236"/>
                <a:gd name="connsiteY408" fmla="*/ 1127912 h 1570739"/>
                <a:gd name="connsiteX409" fmla="*/ 234151 w 986236"/>
                <a:gd name="connsiteY409" fmla="*/ 1132008 h 1570739"/>
                <a:gd name="connsiteX410" fmla="*/ 231837 w 986236"/>
                <a:gd name="connsiteY410" fmla="*/ 1136104 h 1570739"/>
                <a:gd name="connsiteX411" fmla="*/ 231180 w 986236"/>
                <a:gd name="connsiteY411" fmla="*/ 1140609 h 1570739"/>
                <a:gd name="connsiteX412" fmla="*/ 231904 w 986236"/>
                <a:gd name="connsiteY412" fmla="*/ 1144524 h 1570739"/>
                <a:gd name="connsiteX413" fmla="*/ 231951 w 986236"/>
                <a:gd name="connsiteY413" fmla="*/ 1148258 h 1570739"/>
                <a:gd name="connsiteX414" fmla="*/ 229341 w 986236"/>
                <a:gd name="connsiteY414" fmla="*/ 1152982 h 1570739"/>
                <a:gd name="connsiteX415" fmla="*/ 225741 w 986236"/>
                <a:gd name="connsiteY415" fmla="*/ 1158430 h 1570739"/>
                <a:gd name="connsiteX416" fmla="*/ 223941 w 986236"/>
                <a:gd name="connsiteY416" fmla="*/ 1161450 h 1570739"/>
                <a:gd name="connsiteX417" fmla="*/ 223245 w 986236"/>
                <a:gd name="connsiteY417" fmla="*/ 1164717 h 1570739"/>
                <a:gd name="connsiteX418" fmla="*/ 224617 w 986236"/>
                <a:gd name="connsiteY418" fmla="*/ 1169041 h 1570739"/>
                <a:gd name="connsiteX419" fmla="*/ 227655 w 986236"/>
                <a:gd name="connsiteY419" fmla="*/ 1170508 h 1570739"/>
                <a:gd name="connsiteX420" fmla="*/ 231389 w 986236"/>
                <a:gd name="connsiteY420" fmla="*/ 1171632 h 1570739"/>
                <a:gd name="connsiteX421" fmla="*/ 236095 w 986236"/>
                <a:gd name="connsiteY421" fmla="*/ 1175890 h 1570739"/>
                <a:gd name="connsiteX422" fmla="*/ 237647 w 986236"/>
                <a:gd name="connsiteY422" fmla="*/ 1178966 h 1570739"/>
                <a:gd name="connsiteX423" fmla="*/ 238257 w 986236"/>
                <a:gd name="connsiteY423" fmla="*/ 1183872 h 1570739"/>
                <a:gd name="connsiteX424" fmla="*/ 239133 w 986236"/>
                <a:gd name="connsiteY424" fmla="*/ 1188644 h 1570739"/>
                <a:gd name="connsiteX425" fmla="*/ 241000 w 986236"/>
                <a:gd name="connsiteY425" fmla="*/ 1190177 h 1570739"/>
                <a:gd name="connsiteX426" fmla="*/ 245686 w 986236"/>
                <a:gd name="connsiteY426" fmla="*/ 1190177 h 1570739"/>
                <a:gd name="connsiteX427" fmla="*/ 252373 w 986236"/>
                <a:gd name="connsiteY427" fmla="*/ 1190092 h 1570739"/>
                <a:gd name="connsiteX428" fmla="*/ 255011 w 986236"/>
                <a:gd name="connsiteY428" fmla="*/ 1190834 h 1570739"/>
                <a:gd name="connsiteX429" fmla="*/ 259155 w 986236"/>
                <a:gd name="connsiteY429" fmla="*/ 1191168 h 1570739"/>
                <a:gd name="connsiteX430" fmla="*/ 263584 w 986236"/>
                <a:gd name="connsiteY430" fmla="*/ 1191997 h 1570739"/>
                <a:gd name="connsiteX431" fmla="*/ 267451 w 986236"/>
                <a:gd name="connsiteY431" fmla="*/ 1193387 h 1570739"/>
                <a:gd name="connsiteX432" fmla="*/ 274518 w 986236"/>
                <a:gd name="connsiteY432" fmla="*/ 1194216 h 1570739"/>
                <a:gd name="connsiteX433" fmla="*/ 279014 w 986236"/>
                <a:gd name="connsiteY433" fmla="*/ 1195540 h 1570739"/>
                <a:gd name="connsiteX434" fmla="*/ 283405 w 986236"/>
                <a:gd name="connsiteY434" fmla="*/ 1197816 h 1570739"/>
                <a:gd name="connsiteX435" fmla="*/ 288577 w 986236"/>
                <a:gd name="connsiteY435" fmla="*/ 1198540 h 1570739"/>
                <a:gd name="connsiteX436" fmla="*/ 293054 w 986236"/>
                <a:gd name="connsiteY436" fmla="*/ 1199598 h 1570739"/>
                <a:gd name="connsiteX437" fmla="*/ 297912 w 986236"/>
                <a:gd name="connsiteY437" fmla="*/ 1202569 h 1570739"/>
                <a:gd name="connsiteX438" fmla="*/ 302455 w 986236"/>
                <a:gd name="connsiteY438" fmla="*/ 1205541 h 1570739"/>
                <a:gd name="connsiteX439" fmla="*/ 304913 w 986236"/>
                <a:gd name="connsiteY439" fmla="*/ 1207808 h 1570739"/>
                <a:gd name="connsiteX440" fmla="*/ 307542 w 986236"/>
                <a:gd name="connsiteY440" fmla="*/ 1210218 h 1570739"/>
                <a:gd name="connsiteX441" fmla="*/ 311409 w 986236"/>
                <a:gd name="connsiteY441" fmla="*/ 1211161 h 1570739"/>
                <a:gd name="connsiteX442" fmla="*/ 316295 w 986236"/>
                <a:gd name="connsiteY442" fmla="*/ 1211323 h 1570739"/>
                <a:gd name="connsiteX443" fmla="*/ 320029 w 986236"/>
                <a:gd name="connsiteY443" fmla="*/ 1211999 h 1570739"/>
                <a:gd name="connsiteX444" fmla="*/ 323248 w 986236"/>
                <a:gd name="connsiteY444" fmla="*/ 1214409 h 1570739"/>
                <a:gd name="connsiteX445" fmla="*/ 325973 w 986236"/>
                <a:gd name="connsiteY445" fmla="*/ 1216371 h 1570739"/>
                <a:gd name="connsiteX446" fmla="*/ 329011 w 986236"/>
                <a:gd name="connsiteY446" fmla="*/ 1216323 h 1570739"/>
                <a:gd name="connsiteX447" fmla="*/ 332411 w 986236"/>
                <a:gd name="connsiteY447" fmla="*/ 1215628 h 1570739"/>
                <a:gd name="connsiteX448" fmla="*/ 337231 w 986236"/>
                <a:gd name="connsiteY448" fmla="*/ 1215743 h 1570739"/>
                <a:gd name="connsiteX449" fmla="*/ 340898 w 986236"/>
                <a:gd name="connsiteY449" fmla="*/ 1216800 h 1570739"/>
                <a:gd name="connsiteX450" fmla="*/ 344794 w 986236"/>
                <a:gd name="connsiteY450" fmla="*/ 1217428 h 1570739"/>
                <a:gd name="connsiteX451" fmla="*/ 347023 w 986236"/>
                <a:gd name="connsiteY451" fmla="*/ 1219791 h 1570739"/>
                <a:gd name="connsiteX452" fmla="*/ 350528 w 986236"/>
                <a:gd name="connsiteY452" fmla="*/ 1222648 h 1570739"/>
                <a:gd name="connsiteX453" fmla="*/ 353681 w 986236"/>
                <a:gd name="connsiteY453" fmla="*/ 1224086 h 1570739"/>
                <a:gd name="connsiteX454" fmla="*/ 355995 w 986236"/>
                <a:gd name="connsiteY454" fmla="*/ 1227258 h 1570739"/>
                <a:gd name="connsiteX455" fmla="*/ 359100 w 986236"/>
                <a:gd name="connsiteY455" fmla="*/ 1231583 h 1570739"/>
                <a:gd name="connsiteX456" fmla="*/ 361625 w 986236"/>
                <a:gd name="connsiteY456" fmla="*/ 1235164 h 1570739"/>
                <a:gd name="connsiteX457" fmla="*/ 363758 w 986236"/>
                <a:gd name="connsiteY457" fmla="*/ 1236240 h 1570739"/>
                <a:gd name="connsiteX458" fmla="*/ 365263 w 986236"/>
                <a:gd name="connsiteY458" fmla="*/ 1236374 h 1570739"/>
                <a:gd name="connsiteX459" fmla="*/ 366454 w 986236"/>
                <a:gd name="connsiteY459" fmla="*/ 1237860 h 1570739"/>
                <a:gd name="connsiteX460" fmla="*/ 367873 w 986236"/>
                <a:gd name="connsiteY460" fmla="*/ 1241574 h 1570739"/>
                <a:gd name="connsiteX461" fmla="*/ 371883 w 986236"/>
                <a:gd name="connsiteY461" fmla="*/ 1245060 h 1570739"/>
                <a:gd name="connsiteX462" fmla="*/ 373864 w 986236"/>
                <a:gd name="connsiteY462" fmla="*/ 1247270 h 1570739"/>
                <a:gd name="connsiteX463" fmla="*/ 374512 w 986236"/>
                <a:gd name="connsiteY463" fmla="*/ 1250851 h 1570739"/>
                <a:gd name="connsiteX464" fmla="*/ 375369 w 986236"/>
                <a:gd name="connsiteY464" fmla="*/ 1255824 h 1570739"/>
                <a:gd name="connsiteX465" fmla="*/ 376560 w 986236"/>
                <a:gd name="connsiteY465" fmla="*/ 1259205 h 1570739"/>
                <a:gd name="connsiteX466" fmla="*/ 377636 w 986236"/>
                <a:gd name="connsiteY466" fmla="*/ 1262739 h 1570739"/>
                <a:gd name="connsiteX467" fmla="*/ 380560 w 986236"/>
                <a:gd name="connsiteY467" fmla="*/ 1265549 h 1570739"/>
                <a:gd name="connsiteX468" fmla="*/ 383846 w 986236"/>
                <a:gd name="connsiteY468" fmla="*/ 1268520 h 1570739"/>
                <a:gd name="connsiteX469" fmla="*/ 386056 w 986236"/>
                <a:gd name="connsiteY469" fmla="*/ 1271378 h 1570739"/>
                <a:gd name="connsiteX470" fmla="*/ 388761 w 986236"/>
                <a:gd name="connsiteY470" fmla="*/ 1273245 h 1570739"/>
                <a:gd name="connsiteX471" fmla="*/ 392657 w 986236"/>
                <a:gd name="connsiteY471" fmla="*/ 1274236 h 1570739"/>
                <a:gd name="connsiteX472" fmla="*/ 397581 w 986236"/>
                <a:gd name="connsiteY472" fmla="*/ 1278712 h 1570739"/>
                <a:gd name="connsiteX473" fmla="*/ 405230 w 986236"/>
                <a:gd name="connsiteY473" fmla="*/ 1283865 h 1570739"/>
                <a:gd name="connsiteX474" fmla="*/ 411126 w 986236"/>
                <a:gd name="connsiteY474" fmla="*/ 1286875 h 1570739"/>
                <a:gd name="connsiteX475" fmla="*/ 416346 w 986236"/>
                <a:gd name="connsiteY475" fmla="*/ 1288609 h 1570739"/>
                <a:gd name="connsiteX476" fmla="*/ 419994 w 986236"/>
                <a:gd name="connsiteY476" fmla="*/ 1291333 h 1570739"/>
                <a:gd name="connsiteX477" fmla="*/ 422289 w 986236"/>
                <a:gd name="connsiteY477" fmla="*/ 1293314 h 1570739"/>
                <a:gd name="connsiteX478" fmla="*/ 424090 w 986236"/>
                <a:gd name="connsiteY478" fmla="*/ 1293181 h 1570739"/>
                <a:gd name="connsiteX479" fmla="*/ 426652 w 986236"/>
                <a:gd name="connsiteY479" fmla="*/ 1292438 h 1570739"/>
                <a:gd name="connsiteX480" fmla="*/ 431557 w 986236"/>
                <a:gd name="connsiteY480" fmla="*/ 1292371 h 1570739"/>
                <a:gd name="connsiteX481" fmla="*/ 438329 w 986236"/>
                <a:gd name="connsiteY481" fmla="*/ 1293247 h 1570739"/>
                <a:gd name="connsiteX482" fmla="*/ 446273 w 986236"/>
                <a:gd name="connsiteY482" fmla="*/ 1294124 h 1570739"/>
                <a:gd name="connsiteX483" fmla="*/ 453026 w 986236"/>
                <a:gd name="connsiteY483" fmla="*/ 1294867 h 1570739"/>
                <a:gd name="connsiteX484" fmla="*/ 457865 w 986236"/>
                <a:gd name="connsiteY484" fmla="*/ 1298600 h 1570739"/>
                <a:gd name="connsiteX485" fmla="*/ 462190 w 986236"/>
                <a:gd name="connsiteY485" fmla="*/ 1305668 h 1570739"/>
                <a:gd name="connsiteX486" fmla="*/ 466019 w 986236"/>
                <a:gd name="connsiteY486" fmla="*/ 1315726 h 1570739"/>
                <a:gd name="connsiteX487" fmla="*/ 467885 w 986236"/>
                <a:gd name="connsiteY487" fmla="*/ 1324708 h 1570739"/>
                <a:gd name="connsiteX488" fmla="*/ 467076 w 986236"/>
                <a:gd name="connsiteY488" fmla="*/ 1329595 h 1570739"/>
                <a:gd name="connsiteX489" fmla="*/ 463494 w 986236"/>
                <a:gd name="connsiteY489" fmla="*/ 1332748 h 1570739"/>
                <a:gd name="connsiteX490" fmla="*/ 460951 w 986236"/>
                <a:gd name="connsiteY490" fmla="*/ 1334634 h 1570739"/>
                <a:gd name="connsiteX491" fmla="*/ 460618 w 986236"/>
                <a:gd name="connsiteY491" fmla="*/ 1337215 h 1570739"/>
                <a:gd name="connsiteX492" fmla="*/ 462685 w 986236"/>
                <a:gd name="connsiteY492" fmla="*/ 1340587 h 1570739"/>
                <a:gd name="connsiteX493" fmla="*/ 466171 w 986236"/>
                <a:gd name="connsiteY493" fmla="*/ 1342930 h 1570739"/>
                <a:gd name="connsiteX494" fmla="*/ 469638 w 986236"/>
                <a:gd name="connsiteY494" fmla="*/ 1345540 h 1570739"/>
                <a:gd name="connsiteX495" fmla="*/ 476706 w 986236"/>
                <a:gd name="connsiteY495" fmla="*/ 1349769 h 1570739"/>
                <a:gd name="connsiteX496" fmla="*/ 483230 w 986236"/>
                <a:gd name="connsiteY496" fmla="*/ 1351388 h 1570739"/>
                <a:gd name="connsiteX497" fmla="*/ 487907 w 986236"/>
                <a:gd name="connsiteY497" fmla="*/ 1350559 h 1570739"/>
                <a:gd name="connsiteX498" fmla="*/ 489412 w 986236"/>
                <a:gd name="connsiteY498" fmla="*/ 1347673 h 1570739"/>
                <a:gd name="connsiteX499" fmla="*/ 490603 w 986236"/>
                <a:gd name="connsiteY499" fmla="*/ 1345216 h 1570739"/>
                <a:gd name="connsiteX500" fmla="*/ 493232 w 986236"/>
                <a:gd name="connsiteY500" fmla="*/ 1344606 h 1570739"/>
                <a:gd name="connsiteX501" fmla="*/ 498994 w 986236"/>
                <a:gd name="connsiteY501" fmla="*/ 1348273 h 1570739"/>
                <a:gd name="connsiteX502" fmla="*/ 506376 w 986236"/>
                <a:gd name="connsiteY502" fmla="*/ 1358217 h 1570739"/>
                <a:gd name="connsiteX503" fmla="*/ 512110 w 986236"/>
                <a:gd name="connsiteY503" fmla="*/ 1366542 h 1570739"/>
                <a:gd name="connsiteX504" fmla="*/ 515644 w 986236"/>
                <a:gd name="connsiteY504" fmla="*/ 1371219 h 1570739"/>
                <a:gd name="connsiteX505" fmla="*/ 519225 w 986236"/>
                <a:gd name="connsiteY505" fmla="*/ 1373895 h 1570739"/>
                <a:gd name="connsiteX506" fmla="*/ 524397 w 986236"/>
                <a:gd name="connsiteY506" fmla="*/ 1376210 h 1570739"/>
                <a:gd name="connsiteX507" fmla="*/ 527188 w 986236"/>
                <a:gd name="connsiteY507" fmla="*/ 1379468 h 1570739"/>
                <a:gd name="connsiteX508" fmla="*/ 529169 w 986236"/>
                <a:gd name="connsiteY508" fmla="*/ 1382935 h 1570739"/>
                <a:gd name="connsiteX509" fmla="*/ 532074 w 986236"/>
                <a:gd name="connsiteY509" fmla="*/ 1385164 h 1570739"/>
                <a:gd name="connsiteX510" fmla="*/ 534951 w 986236"/>
                <a:gd name="connsiteY510" fmla="*/ 1389145 h 1570739"/>
                <a:gd name="connsiteX511" fmla="*/ 537313 w 986236"/>
                <a:gd name="connsiteY511" fmla="*/ 1393670 h 1570739"/>
                <a:gd name="connsiteX512" fmla="*/ 538532 w 986236"/>
                <a:gd name="connsiteY512" fmla="*/ 1396756 h 1570739"/>
                <a:gd name="connsiteX513" fmla="*/ 540780 w 986236"/>
                <a:gd name="connsiteY513" fmla="*/ 1398013 h 1570739"/>
                <a:gd name="connsiteX514" fmla="*/ 543704 w 986236"/>
                <a:gd name="connsiteY514" fmla="*/ 1399813 h 1570739"/>
                <a:gd name="connsiteX515" fmla="*/ 546019 w 986236"/>
                <a:gd name="connsiteY515" fmla="*/ 1403394 h 1570739"/>
                <a:gd name="connsiteX516" fmla="*/ 548496 w 986236"/>
                <a:gd name="connsiteY516" fmla="*/ 1408281 h 1570739"/>
                <a:gd name="connsiteX517" fmla="*/ 552277 w 986236"/>
                <a:gd name="connsiteY517" fmla="*/ 1412415 h 1570739"/>
                <a:gd name="connsiteX518" fmla="*/ 554887 w 986236"/>
                <a:gd name="connsiteY518" fmla="*/ 1414462 h 1570739"/>
                <a:gd name="connsiteX519" fmla="*/ 557392 w 986236"/>
                <a:gd name="connsiteY519" fmla="*/ 1417901 h 1570739"/>
                <a:gd name="connsiteX520" fmla="*/ 562135 w 986236"/>
                <a:gd name="connsiteY520" fmla="*/ 1425511 h 1570739"/>
                <a:gd name="connsiteX521" fmla="*/ 567898 w 986236"/>
                <a:gd name="connsiteY521" fmla="*/ 1435884 h 1570739"/>
                <a:gd name="connsiteX522" fmla="*/ 572937 w 986236"/>
                <a:gd name="connsiteY522" fmla="*/ 1448238 h 1570739"/>
                <a:gd name="connsiteX523" fmla="*/ 576537 w 986236"/>
                <a:gd name="connsiteY523" fmla="*/ 1460640 h 1570739"/>
                <a:gd name="connsiteX524" fmla="*/ 578633 w 986236"/>
                <a:gd name="connsiteY524" fmla="*/ 1470022 h 1570739"/>
                <a:gd name="connsiteX525" fmla="*/ 579757 w 986236"/>
                <a:gd name="connsiteY525" fmla="*/ 1480937 h 1570739"/>
                <a:gd name="connsiteX526" fmla="*/ 579442 w 986236"/>
                <a:gd name="connsiteY526" fmla="*/ 1491110 h 1570739"/>
                <a:gd name="connsiteX527" fmla="*/ 578109 w 986236"/>
                <a:gd name="connsiteY527" fmla="*/ 1494892 h 1570739"/>
                <a:gd name="connsiteX528" fmla="*/ 575347 w 986236"/>
                <a:gd name="connsiteY528" fmla="*/ 1496016 h 1570739"/>
                <a:gd name="connsiteX529" fmla="*/ 572841 w 986236"/>
                <a:gd name="connsiteY529" fmla="*/ 1497635 h 1570739"/>
                <a:gd name="connsiteX530" fmla="*/ 573041 w 986236"/>
                <a:gd name="connsiteY530" fmla="*/ 1500264 h 1570739"/>
                <a:gd name="connsiteX531" fmla="*/ 574661 w 986236"/>
                <a:gd name="connsiteY531" fmla="*/ 1502331 h 1570739"/>
                <a:gd name="connsiteX532" fmla="*/ 575289 w 986236"/>
                <a:gd name="connsiteY532" fmla="*/ 1504712 h 1570739"/>
                <a:gd name="connsiteX533" fmla="*/ 574813 w 986236"/>
                <a:gd name="connsiteY533" fmla="*/ 1509170 h 1570739"/>
                <a:gd name="connsiteX534" fmla="*/ 573804 w 986236"/>
                <a:gd name="connsiteY534" fmla="*/ 1513132 h 1570739"/>
                <a:gd name="connsiteX535" fmla="*/ 573146 w 986236"/>
                <a:gd name="connsiteY535" fmla="*/ 1516952 h 1570739"/>
                <a:gd name="connsiteX536" fmla="*/ 572984 w 986236"/>
                <a:gd name="connsiteY536" fmla="*/ 1518561 h 1570739"/>
                <a:gd name="connsiteX537" fmla="*/ 573013 w 986236"/>
                <a:gd name="connsiteY537" fmla="*/ 1521714 h 1570739"/>
                <a:gd name="connsiteX538" fmla="*/ 574289 w 986236"/>
                <a:gd name="connsiteY538" fmla="*/ 1523371 h 1570739"/>
                <a:gd name="connsiteX539" fmla="*/ 576289 w 986236"/>
                <a:gd name="connsiteY539" fmla="*/ 1522333 h 1570739"/>
                <a:gd name="connsiteX540" fmla="*/ 577737 w 986236"/>
                <a:gd name="connsiteY540" fmla="*/ 1520504 h 1570739"/>
                <a:gd name="connsiteX541" fmla="*/ 579938 w 986236"/>
                <a:gd name="connsiteY541" fmla="*/ 1521038 h 1570739"/>
                <a:gd name="connsiteX542" fmla="*/ 582605 w 986236"/>
                <a:gd name="connsiteY542" fmla="*/ 1524714 h 1570739"/>
                <a:gd name="connsiteX543" fmla="*/ 584662 w 986236"/>
                <a:gd name="connsiteY543" fmla="*/ 1528610 h 1570739"/>
                <a:gd name="connsiteX544" fmla="*/ 586091 w 986236"/>
                <a:gd name="connsiteY544" fmla="*/ 1531353 h 1570739"/>
                <a:gd name="connsiteX545" fmla="*/ 585986 w 986236"/>
                <a:gd name="connsiteY545" fmla="*/ 1534211 h 1570739"/>
                <a:gd name="connsiteX546" fmla="*/ 584786 w 986236"/>
                <a:gd name="connsiteY546" fmla="*/ 1537964 h 1570739"/>
                <a:gd name="connsiteX547" fmla="*/ 584433 w 986236"/>
                <a:gd name="connsiteY547" fmla="*/ 1544202 h 1570739"/>
                <a:gd name="connsiteX548" fmla="*/ 585967 w 986236"/>
                <a:gd name="connsiteY548" fmla="*/ 1546260 h 1570739"/>
                <a:gd name="connsiteX549" fmla="*/ 593396 w 986236"/>
                <a:gd name="connsiteY549" fmla="*/ 1546374 h 1570739"/>
                <a:gd name="connsiteX550" fmla="*/ 606636 w 986236"/>
                <a:gd name="connsiteY550" fmla="*/ 1546584 h 1570739"/>
                <a:gd name="connsiteX551" fmla="*/ 618628 w 986236"/>
                <a:gd name="connsiteY551" fmla="*/ 1547689 h 1570739"/>
                <a:gd name="connsiteX552" fmla="*/ 630001 w 986236"/>
                <a:gd name="connsiteY552" fmla="*/ 1548965 h 1570739"/>
                <a:gd name="connsiteX553" fmla="*/ 652956 w 986236"/>
                <a:gd name="connsiteY553" fmla="*/ 1550146 h 1570739"/>
                <a:gd name="connsiteX554" fmla="*/ 681198 w 986236"/>
                <a:gd name="connsiteY554" fmla="*/ 1552242 h 1570739"/>
                <a:gd name="connsiteX555" fmla="*/ 727527 w 986236"/>
                <a:gd name="connsiteY555" fmla="*/ 1556128 h 1570739"/>
                <a:gd name="connsiteX556" fmla="*/ 848685 w 986236"/>
                <a:gd name="connsiteY556" fmla="*/ 1566653 h 1570739"/>
                <a:gd name="connsiteX557" fmla="*/ 878289 w 986236"/>
                <a:gd name="connsiteY557" fmla="*/ 1569758 h 1570739"/>
                <a:gd name="connsiteX558" fmla="*/ 878280 w 986236"/>
                <a:gd name="connsiteY558" fmla="*/ 1570739 h 1570739"/>
                <a:gd name="connsiteX559" fmla="*/ 881842 w 986236"/>
                <a:gd name="connsiteY559" fmla="*/ 1565872 h 1570739"/>
                <a:gd name="connsiteX560" fmla="*/ 898654 w 986236"/>
                <a:gd name="connsiteY560" fmla="*/ 1567167 h 1570739"/>
                <a:gd name="connsiteX561" fmla="*/ 904521 w 986236"/>
                <a:gd name="connsiteY561" fmla="*/ 1562205 h 1570739"/>
                <a:gd name="connsiteX562" fmla="*/ 913779 w 986236"/>
                <a:gd name="connsiteY562" fmla="*/ 1554890 h 1570739"/>
                <a:gd name="connsiteX563" fmla="*/ 915151 w 986236"/>
                <a:gd name="connsiteY563" fmla="*/ 1544298 h 1570739"/>
                <a:gd name="connsiteX564" fmla="*/ 915646 w 986236"/>
                <a:gd name="connsiteY564" fmla="*/ 1539078 h 1570739"/>
                <a:gd name="connsiteX565" fmla="*/ 912351 w 986236"/>
                <a:gd name="connsiteY565" fmla="*/ 1527362 h 1570739"/>
                <a:gd name="connsiteX566" fmla="*/ 899635 w 986236"/>
                <a:gd name="connsiteY566" fmla="*/ 1524286 h 1570739"/>
                <a:gd name="connsiteX567" fmla="*/ 895615 w 986236"/>
                <a:gd name="connsiteY567" fmla="*/ 1523581 h 1570739"/>
                <a:gd name="connsiteX568" fmla="*/ 891805 w 986236"/>
                <a:gd name="connsiteY568" fmla="*/ 1514637 h 1570739"/>
                <a:gd name="connsiteX569" fmla="*/ 896491 w 986236"/>
                <a:gd name="connsiteY569" fmla="*/ 1495015 h 1570739"/>
                <a:gd name="connsiteX570" fmla="*/ 897711 w 986236"/>
                <a:gd name="connsiteY570" fmla="*/ 1490739 h 1570739"/>
                <a:gd name="connsiteX571" fmla="*/ 894863 w 986236"/>
                <a:gd name="connsiteY571" fmla="*/ 1480185 h 1570739"/>
                <a:gd name="connsiteX572" fmla="*/ 897968 w 986236"/>
                <a:gd name="connsiteY572" fmla="*/ 1466412 h 1570739"/>
                <a:gd name="connsiteX573" fmla="*/ 904797 w 986236"/>
                <a:gd name="connsiteY573" fmla="*/ 1466098 h 1570739"/>
                <a:gd name="connsiteX574" fmla="*/ 911484 w 986236"/>
                <a:gd name="connsiteY574" fmla="*/ 1458230 h 1570739"/>
                <a:gd name="connsiteX575" fmla="*/ 921609 w 986236"/>
                <a:gd name="connsiteY575" fmla="*/ 1450896 h 1570739"/>
                <a:gd name="connsiteX576" fmla="*/ 922333 w 986236"/>
                <a:gd name="connsiteY576" fmla="*/ 1444400 h 1570739"/>
                <a:gd name="connsiteX577" fmla="*/ 924781 w 986236"/>
                <a:gd name="connsiteY577" fmla="*/ 1435427 h 1570739"/>
                <a:gd name="connsiteX578" fmla="*/ 929115 w 986236"/>
                <a:gd name="connsiteY578" fmla="*/ 1428969 h 1570739"/>
                <a:gd name="connsiteX579" fmla="*/ 929353 w 986236"/>
                <a:gd name="connsiteY579" fmla="*/ 1424007 h 1570739"/>
                <a:gd name="connsiteX580" fmla="*/ 930239 w 986236"/>
                <a:gd name="connsiteY580" fmla="*/ 1418101 h 1570739"/>
                <a:gd name="connsiteX581" fmla="*/ 932143 w 986236"/>
                <a:gd name="connsiteY581" fmla="*/ 1405462 h 1570739"/>
                <a:gd name="connsiteX582" fmla="*/ 931296 w 986236"/>
                <a:gd name="connsiteY582" fmla="*/ 1396575 h 1570739"/>
                <a:gd name="connsiteX583" fmla="*/ 940754 w 986236"/>
                <a:gd name="connsiteY583" fmla="*/ 1386412 h 1570739"/>
                <a:gd name="connsiteX584" fmla="*/ 946993 w 986236"/>
                <a:gd name="connsiteY584" fmla="*/ 1374896 h 1570739"/>
                <a:gd name="connsiteX585" fmla="*/ 960766 w 986236"/>
                <a:gd name="connsiteY585" fmla="*/ 1366933 h 1570739"/>
                <a:gd name="connsiteX586" fmla="*/ 971301 w 986236"/>
                <a:gd name="connsiteY586" fmla="*/ 1362656 h 1570739"/>
                <a:gd name="connsiteX587" fmla="*/ 979168 w 986236"/>
                <a:gd name="connsiteY587" fmla="*/ 1357065 h 1570739"/>
                <a:gd name="connsiteX588" fmla="*/ 985941 w 986236"/>
                <a:gd name="connsiteY588" fmla="*/ 1347369 h 1570739"/>
                <a:gd name="connsiteX589" fmla="*/ 982350 w 986236"/>
                <a:gd name="connsiteY589" fmla="*/ 1341006 h 1570739"/>
                <a:gd name="connsiteX590" fmla="*/ 976368 w 986236"/>
                <a:gd name="connsiteY590" fmla="*/ 1335805 h 1570739"/>
                <a:gd name="connsiteX591" fmla="*/ 970425 w 986236"/>
                <a:gd name="connsiteY591" fmla="*/ 1328757 h 1570739"/>
                <a:gd name="connsiteX592" fmla="*/ 962423 w 986236"/>
                <a:gd name="connsiteY592" fmla="*/ 1322670 h 1570739"/>
                <a:gd name="connsiteX593" fmla="*/ 959661 w 986236"/>
                <a:gd name="connsiteY593" fmla="*/ 1303325 h 1570739"/>
                <a:gd name="connsiteX594" fmla="*/ 958071 w 986236"/>
                <a:gd name="connsiteY594" fmla="*/ 1292476 h 1570739"/>
                <a:gd name="connsiteX595" fmla="*/ 953032 w 986236"/>
                <a:gd name="connsiteY595" fmla="*/ 1278579 h 1570739"/>
                <a:gd name="connsiteX596" fmla="*/ 945126 w 986236"/>
                <a:gd name="connsiteY596" fmla="*/ 1264291 h 1570739"/>
                <a:gd name="connsiteX597" fmla="*/ 940630 w 986236"/>
                <a:gd name="connsiteY597" fmla="*/ 1256128 h 1570739"/>
                <a:gd name="connsiteX598" fmla="*/ 943107 w 986236"/>
                <a:gd name="connsiteY598" fmla="*/ 1239317 h 1570739"/>
                <a:gd name="connsiteX599" fmla="*/ 942954 w 986236"/>
                <a:gd name="connsiteY599" fmla="*/ 1235754 h 1570739"/>
                <a:gd name="connsiteX600" fmla="*/ 433605 w 986236"/>
                <a:gd name="connsiteY600" fmla="*/ 539658 h 1570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</a:cxnLst>
              <a:rect l="l" t="t" r="r" b="b"/>
              <a:pathLst>
                <a:path w="986236" h="1570739">
                  <a:moveTo>
                    <a:pt x="433605" y="539658"/>
                  </a:moveTo>
                  <a:lnTo>
                    <a:pt x="527817" y="107299"/>
                  </a:lnTo>
                  <a:cubicBezTo>
                    <a:pt x="304532" y="59617"/>
                    <a:pt x="128062" y="12725"/>
                    <a:pt x="81123" y="0"/>
                  </a:cubicBezTo>
                  <a:cubicBezTo>
                    <a:pt x="81190" y="267"/>
                    <a:pt x="81247" y="533"/>
                    <a:pt x="81304" y="800"/>
                  </a:cubicBezTo>
                  <a:cubicBezTo>
                    <a:pt x="81666" y="2534"/>
                    <a:pt x="81732" y="4067"/>
                    <a:pt x="81409" y="6487"/>
                  </a:cubicBezTo>
                  <a:cubicBezTo>
                    <a:pt x="81085" y="8906"/>
                    <a:pt x="80370" y="12201"/>
                    <a:pt x="79265" y="15354"/>
                  </a:cubicBezTo>
                  <a:cubicBezTo>
                    <a:pt x="78161" y="18507"/>
                    <a:pt x="76665" y="21498"/>
                    <a:pt x="75303" y="23517"/>
                  </a:cubicBezTo>
                  <a:cubicBezTo>
                    <a:pt x="73941" y="25546"/>
                    <a:pt x="72722" y="26594"/>
                    <a:pt x="71598" y="27432"/>
                  </a:cubicBezTo>
                  <a:cubicBezTo>
                    <a:pt x="70474" y="28270"/>
                    <a:pt x="69455" y="28880"/>
                    <a:pt x="68855" y="29527"/>
                  </a:cubicBezTo>
                  <a:cubicBezTo>
                    <a:pt x="68264" y="30175"/>
                    <a:pt x="68093" y="30851"/>
                    <a:pt x="68378" y="31756"/>
                  </a:cubicBezTo>
                  <a:cubicBezTo>
                    <a:pt x="68664" y="32661"/>
                    <a:pt x="69417" y="33785"/>
                    <a:pt x="70283" y="34938"/>
                  </a:cubicBezTo>
                  <a:cubicBezTo>
                    <a:pt x="71150" y="36100"/>
                    <a:pt x="72141" y="37290"/>
                    <a:pt x="72788" y="38338"/>
                  </a:cubicBezTo>
                  <a:cubicBezTo>
                    <a:pt x="73436" y="39395"/>
                    <a:pt x="73741" y="40310"/>
                    <a:pt x="74131" y="40634"/>
                  </a:cubicBezTo>
                  <a:cubicBezTo>
                    <a:pt x="74522" y="40957"/>
                    <a:pt x="74998" y="40691"/>
                    <a:pt x="75608" y="40653"/>
                  </a:cubicBezTo>
                  <a:cubicBezTo>
                    <a:pt x="76217" y="40615"/>
                    <a:pt x="76970" y="40824"/>
                    <a:pt x="77532" y="41586"/>
                  </a:cubicBezTo>
                  <a:cubicBezTo>
                    <a:pt x="78094" y="42348"/>
                    <a:pt x="78465" y="43682"/>
                    <a:pt x="78418" y="44939"/>
                  </a:cubicBezTo>
                  <a:cubicBezTo>
                    <a:pt x="78370" y="46196"/>
                    <a:pt x="77894" y="47387"/>
                    <a:pt x="77751" y="49197"/>
                  </a:cubicBezTo>
                  <a:cubicBezTo>
                    <a:pt x="77618" y="50997"/>
                    <a:pt x="77818" y="53416"/>
                    <a:pt x="77922" y="55731"/>
                  </a:cubicBezTo>
                  <a:cubicBezTo>
                    <a:pt x="78027" y="58045"/>
                    <a:pt x="78027" y="60255"/>
                    <a:pt x="78161" y="63046"/>
                  </a:cubicBezTo>
                  <a:cubicBezTo>
                    <a:pt x="78303" y="65837"/>
                    <a:pt x="78570" y="69199"/>
                    <a:pt x="78437" y="72628"/>
                  </a:cubicBezTo>
                  <a:cubicBezTo>
                    <a:pt x="78303" y="76048"/>
                    <a:pt x="77761" y="79515"/>
                    <a:pt x="76875" y="83191"/>
                  </a:cubicBezTo>
                  <a:cubicBezTo>
                    <a:pt x="75989" y="86868"/>
                    <a:pt x="74770" y="90745"/>
                    <a:pt x="73541" y="94250"/>
                  </a:cubicBezTo>
                  <a:cubicBezTo>
                    <a:pt x="72322" y="97755"/>
                    <a:pt x="71093" y="100879"/>
                    <a:pt x="69369" y="104404"/>
                  </a:cubicBezTo>
                  <a:cubicBezTo>
                    <a:pt x="67654" y="107928"/>
                    <a:pt x="65445" y="111842"/>
                    <a:pt x="63587" y="115205"/>
                  </a:cubicBezTo>
                  <a:cubicBezTo>
                    <a:pt x="61730" y="118577"/>
                    <a:pt x="60235" y="121396"/>
                    <a:pt x="58844" y="122977"/>
                  </a:cubicBezTo>
                  <a:cubicBezTo>
                    <a:pt x="57453" y="124558"/>
                    <a:pt x="56158" y="124901"/>
                    <a:pt x="55320" y="125311"/>
                  </a:cubicBezTo>
                  <a:cubicBezTo>
                    <a:pt x="54481" y="125720"/>
                    <a:pt x="54110" y="126197"/>
                    <a:pt x="53910" y="126844"/>
                  </a:cubicBezTo>
                  <a:cubicBezTo>
                    <a:pt x="53710" y="127492"/>
                    <a:pt x="53672" y="128311"/>
                    <a:pt x="53843" y="128940"/>
                  </a:cubicBezTo>
                  <a:cubicBezTo>
                    <a:pt x="54015" y="129569"/>
                    <a:pt x="54386" y="130016"/>
                    <a:pt x="54577" y="130864"/>
                  </a:cubicBezTo>
                  <a:cubicBezTo>
                    <a:pt x="54767" y="131712"/>
                    <a:pt x="54767" y="132979"/>
                    <a:pt x="54529" y="134131"/>
                  </a:cubicBezTo>
                  <a:cubicBezTo>
                    <a:pt x="54291" y="135293"/>
                    <a:pt x="53815" y="136341"/>
                    <a:pt x="53919" y="137198"/>
                  </a:cubicBezTo>
                  <a:cubicBezTo>
                    <a:pt x="54024" y="138046"/>
                    <a:pt x="54700" y="138693"/>
                    <a:pt x="55129" y="139494"/>
                  </a:cubicBezTo>
                  <a:cubicBezTo>
                    <a:pt x="55558" y="140294"/>
                    <a:pt x="55729" y="141246"/>
                    <a:pt x="55577" y="142656"/>
                  </a:cubicBezTo>
                  <a:cubicBezTo>
                    <a:pt x="55424" y="144066"/>
                    <a:pt x="54948" y="145942"/>
                    <a:pt x="53757" y="148933"/>
                  </a:cubicBezTo>
                  <a:cubicBezTo>
                    <a:pt x="52567" y="151924"/>
                    <a:pt x="50662" y="156048"/>
                    <a:pt x="48604" y="159534"/>
                  </a:cubicBezTo>
                  <a:cubicBezTo>
                    <a:pt x="46547" y="163020"/>
                    <a:pt x="44337" y="165878"/>
                    <a:pt x="41661" y="169145"/>
                  </a:cubicBezTo>
                  <a:cubicBezTo>
                    <a:pt x="38994" y="172412"/>
                    <a:pt x="35860" y="176089"/>
                    <a:pt x="32545" y="179613"/>
                  </a:cubicBezTo>
                  <a:cubicBezTo>
                    <a:pt x="29231" y="183137"/>
                    <a:pt x="25725" y="186499"/>
                    <a:pt x="22525" y="190071"/>
                  </a:cubicBezTo>
                  <a:cubicBezTo>
                    <a:pt x="19325" y="193643"/>
                    <a:pt x="16439" y="197425"/>
                    <a:pt x="13953" y="200711"/>
                  </a:cubicBezTo>
                  <a:cubicBezTo>
                    <a:pt x="11467" y="203997"/>
                    <a:pt x="9390" y="206788"/>
                    <a:pt x="8152" y="208931"/>
                  </a:cubicBezTo>
                  <a:cubicBezTo>
                    <a:pt x="6914" y="211074"/>
                    <a:pt x="6504" y="212569"/>
                    <a:pt x="5618" y="214227"/>
                  </a:cubicBezTo>
                  <a:cubicBezTo>
                    <a:pt x="4732" y="215874"/>
                    <a:pt x="3370" y="217684"/>
                    <a:pt x="2637" y="218961"/>
                  </a:cubicBezTo>
                  <a:cubicBezTo>
                    <a:pt x="1903" y="220237"/>
                    <a:pt x="1799" y="220989"/>
                    <a:pt x="2113" y="221837"/>
                  </a:cubicBezTo>
                  <a:cubicBezTo>
                    <a:pt x="2418" y="222685"/>
                    <a:pt x="3132" y="223637"/>
                    <a:pt x="3646" y="224476"/>
                  </a:cubicBezTo>
                  <a:cubicBezTo>
                    <a:pt x="4151" y="225314"/>
                    <a:pt x="4466" y="226028"/>
                    <a:pt x="4532" y="227552"/>
                  </a:cubicBezTo>
                  <a:cubicBezTo>
                    <a:pt x="4599" y="229086"/>
                    <a:pt x="4428" y="231429"/>
                    <a:pt x="4408" y="233020"/>
                  </a:cubicBezTo>
                  <a:cubicBezTo>
                    <a:pt x="4389" y="234601"/>
                    <a:pt x="4523" y="235420"/>
                    <a:pt x="4542" y="236239"/>
                  </a:cubicBezTo>
                  <a:cubicBezTo>
                    <a:pt x="4561" y="237058"/>
                    <a:pt x="4456" y="237868"/>
                    <a:pt x="3694" y="238877"/>
                  </a:cubicBezTo>
                  <a:cubicBezTo>
                    <a:pt x="2932" y="239878"/>
                    <a:pt x="1503" y="241068"/>
                    <a:pt x="713" y="242278"/>
                  </a:cubicBezTo>
                  <a:cubicBezTo>
                    <a:pt x="-68" y="243487"/>
                    <a:pt x="-202" y="244707"/>
                    <a:pt x="284" y="245821"/>
                  </a:cubicBezTo>
                  <a:cubicBezTo>
                    <a:pt x="779" y="246926"/>
                    <a:pt x="1903" y="247917"/>
                    <a:pt x="2837" y="248974"/>
                  </a:cubicBezTo>
                  <a:cubicBezTo>
                    <a:pt x="3770" y="250031"/>
                    <a:pt x="4523" y="251155"/>
                    <a:pt x="4932" y="252327"/>
                  </a:cubicBezTo>
                  <a:cubicBezTo>
                    <a:pt x="5342" y="253498"/>
                    <a:pt x="5409" y="254727"/>
                    <a:pt x="5990" y="256003"/>
                  </a:cubicBezTo>
                  <a:cubicBezTo>
                    <a:pt x="6571" y="257280"/>
                    <a:pt x="7656" y="258613"/>
                    <a:pt x="8904" y="259870"/>
                  </a:cubicBezTo>
                  <a:cubicBezTo>
                    <a:pt x="10143" y="261128"/>
                    <a:pt x="11543" y="262318"/>
                    <a:pt x="12562" y="263166"/>
                  </a:cubicBezTo>
                  <a:cubicBezTo>
                    <a:pt x="13581" y="264014"/>
                    <a:pt x="14229" y="264528"/>
                    <a:pt x="14534" y="265433"/>
                  </a:cubicBezTo>
                  <a:cubicBezTo>
                    <a:pt x="14838" y="266338"/>
                    <a:pt x="14810" y="267624"/>
                    <a:pt x="14924" y="268595"/>
                  </a:cubicBezTo>
                  <a:cubicBezTo>
                    <a:pt x="15038" y="269567"/>
                    <a:pt x="15315" y="270215"/>
                    <a:pt x="16219" y="271129"/>
                  </a:cubicBezTo>
                  <a:cubicBezTo>
                    <a:pt x="17124" y="272043"/>
                    <a:pt x="18648" y="273234"/>
                    <a:pt x="20049" y="274463"/>
                  </a:cubicBezTo>
                  <a:cubicBezTo>
                    <a:pt x="21449" y="275692"/>
                    <a:pt x="22706" y="276949"/>
                    <a:pt x="23401" y="278225"/>
                  </a:cubicBezTo>
                  <a:cubicBezTo>
                    <a:pt x="24097" y="279502"/>
                    <a:pt x="24240" y="280797"/>
                    <a:pt x="24049" y="282026"/>
                  </a:cubicBezTo>
                  <a:cubicBezTo>
                    <a:pt x="23859" y="283254"/>
                    <a:pt x="23354" y="284407"/>
                    <a:pt x="23201" y="285407"/>
                  </a:cubicBezTo>
                  <a:cubicBezTo>
                    <a:pt x="23049" y="286407"/>
                    <a:pt x="23249" y="287264"/>
                    <a:pt x="23744" y="287979"/>
                  </a:cubicBezTo>
                  <a:cubicBezTo>
                    <a:pt x="24240" y="288693"/>
                    <a:pt x="25021" y="289274"/>
                    <a:pt x="25868" y="290265"/>
                  </a:cubicBezTo>
                  <a:cubicBezTo>
                    <a:pt x="26716" y="291255"/>
                    <a:pt x="27640" y="292646"/>
                    <a:pt x="28373" y="294008"/>
                  </a:cubicBezTo>
                  <a:cubicBezTo>
                    <a:pt x="29107" y="295370"/>
                    <a:pt x="29650" y="296694"/>
                    <a:pt x="30040" y="298447"/>
                  </a:cubicBezTo>
                  <a:cubicBezTo>
                    <a:pt x="30431" y="300199"/>
                    <a:pt x="30669" y="302381"/>
                    <a:pt x="30974" y="303914"/>
                  </a:cubicBezTo>
                  <a:cubicBezTo>
                    <a:pt x="31279" y="305448"/>
                    <a:pt x="31650" y="306333"/>
                    <a:pt x="32145" y="306924"/>
                  </a:cubicBezTo>
                  <a:cubicBezTo>
                    <a:pt x="32641" y="307524"/>
                    <a:pt x="33250" y="307829"/>
                    <a:pt x="33641" y="308162"/>
                  </a:cubicBezTo>
                  <a:cubicBezTo>
                    <a:pt x="34031" y="308505"/>
                    <a:pt x="34203" y="308877"/>
                    <a:pt x="34336" y="310515"/>
                  </a:cubicBezTo>
                  <a:cubicBezTo>
                    <a:pt x="34469" y="312144"/>
                    <a:pt x="34574" y="315039"/>
                    <a:pt x="34774" y="316659"/>
                  </a:cubicBezTo>
                  <a:cubicBezTo>
                    <a:pt x="34974" y="318278"/>
                    <a:pt x="35279" y="318611"/>
                    <a:pt x="36051" y="319173"/>
                  </a:cubicBezTo>
                  <a:cubicBezTo>
                    <a:pt x="36813" y="319735"/>
                    <a:pt x="38041" y="320516"/>
                    <a:pt x="38718" y="321059"/>
                  </a:cubicBezTo>
                  <a:cubicBezTo>
                    <a:pt x="39394" y="321602"/>
                    <a:pt x="39537" y="321907"/>
                    <a:pt x="39480" y="323174"/>
                  </a:cubicBezTo>
                  <a:cubicBezTo>
                    <a:pt x="39432" y="324431"/>
                    <a:pt x="39194" y="326641"/>
                    <a:pt x="39108" y="328193"/>
                  </a:cubicBezTo>
                  <a:cubicBezTo>
                    <a:pt x="39022" y="329736"/>
                    <a:pt x="39089" y="330622"/>
                    <a:pt x="38832" y="331241"/>
                  </a:cubicBezTo>
                  <a:cubicBezTo>
                    <a:pt x="38575" y="331851"/>
                    <a:pt x="37994" y="332194"/>
                    <a:pt x="37641" y="332956"/>
                  </a:cubicBezTo>
                  <a:cubicBezTo>
                    <a:pt x="37279" y="333718"/>
                    <a:pt x="37146" y="334908"/>
                    <a:pt x="37298" y="336204"/>
                  </a:cubicBezTo>
                  <a:cubicBezTo>
                    <a:pt x="37451" y="337499"/>
                    <a:pt x="37898" y="338890"/>
                    <a:pt x="38403" y="339623"/>
                  </a:cubicBezTo>
                  <a:cubicBezTo>
                    <a:pt x="38908" y="340357"/>
                    <a:pt x="39489" y="340423"/>
                    <a:pt x="39899" y="340614"/>
                  </a:cubicBezTo>
                  <a:cubicBezTo>
                    <a:pt x="40308" y="340805"/>
                    <a:pt x="40546" y="341109"/>
                    <a:pt x="40546" y="343128"/>
                  </a:cubicBezTo>
                  <a:cubicBezTo>
                    <a:pt x="40546" y="345148"/>
                    <a:pt x="40308" y="348891"/>
                    <a:pt x="39965" y="350768"/>
                  </a:cubicBezTo>
                  <a:cubicBezTo>
                    <a:pt x="39622" y="352634"/>
                    <a:pt x="39184" y="352634"/>
                    <a:pt x="38794" y="353749"/>
                  </a:cubicBezTo>
                  <a:cubicBezTo>
                    <a:pt x="38403" y="354854"/>
                    <a:pt x="38060" y="357064"/>
                    <a:pt x="37946" y="358711"/>
                  </a:cubicBezTo>
                  <a:cubicBezTo>
                    <a:pt x="37822" y="360359"/>
                    <a:pt x="37927" y="361455"/>
                    <a:pt x="37908" y="362388"/>
                  </a:cubicBezTo>
                  <a:cubicBezTo>
                    <a:pt x="37889" y="363322"/>
                    <a:pt x="37755" y="364112"/>
                    <a:pt x="37174" y="365112"/>
                  </a:cubicBezTo>
                  <a:cubicBezTo>
                    <a:pt x="36593" y="366112"/>
                    <a:pt x="35574" y="367341"/>
                    <a:pt x="33755" y="370027"/>
                  </a:cubicBezTo>
                  <a:cubicBezTo>
                    <a:pt x="31936" y="372713"/>
                    <a:pt x="29316" y="376866"/>
                    <a:pt x="27516" y="380152"/>
                  </a:cubicBezTo>
                  <a:cubicBezTo>
                    <a:pt x="25706" y="383438"/>
                    <a:pt x="24725" y="385848"/>
                    <a:pt x="24059" y="387829"/>
                  </a:cubicBezTo>
                  <a:cubicBezTo>
                    <a:pt x="23392" y="389801"/>
                    <a:pt x="23058" y="391335"/>
                    <a:pt x="22935" y="392935"/>
                  </a:cubicBezTo>
                  <a:cubicBezTo>
                    <a:pt x="22811" y="394535"/>
                    <a:pt x="22916" y="396202"/>
                    <a:pt x="23297" y="397850"/>
                  </a:cubicBezTo>
                  <a:cubicBezTo>
                    <a:pt x="23668" y="399498"/>
                    <a:pt x="24316" y="401136"/>
                    <a:pt x="24706" y="403479"/>
                  </a:cubicBezTo>
                  <a:cubicBezTo>
                    <a:pt x="25097" y="405832"/>
                    <a:pt x="25230" y="408889"/>
                    <a:pt x="25506" y="411489"/>
                  </a:cubicBezTo>
                  <a:cubicBezTo>
                    <a:pt x="25773" y="414090"/>
                    <a:pt x="26183" y="416223"/>
                    <a:pt x="26526" y="417471"/>
                  </a:cubicBezTo>
                  <a:cubicBezTo>
                    <a:pt x="26859" y="418719"/>
                    <a:pt x="27135" y="419081"/>
                    <a:pt x="27383" y="419776"/>
                  </a:cubicBezTo>
                  <a:cubicBezTo>
                    <a:pt x="27630" y="420472"/>
                    <a:pt x="27859" y="421510"/>
                    <a:pt x="27973" y="422834"/>
                  </a:cubicBezTo>
                  <a:cubicBezTo>
                    <a:pt x="28088" y="424158"/>
                    <a:pt x="28088" y="425787"/>
                    <a:pt x="28240" y="426844"/>
                  </a:cubicBezTo>
                  <a:cubicBezTo>
                    <a:pt x="28392" y="427901"/>
                    <a:pt x="28716" y="428396"/>
                    <a:pt x="29002" y="428958"/>
                  </a:cubicBezTo>
                  <a:cubicBezTo>
                    <a:pt x="29297" y="429520"/>
                    <a:pt x="29564" y="430149"/>
                    <a:pt x="29593" y="432244"/>
                  </a:cubicBezTo>
                  <a:cubicBezTo>
                    <a:pt x="29621" y="434340"/>
                    <a:pt x="29393" y="437893"/>
                    <a:pt x="28964" y="440169"/>
                  </a:cubicBezTo>
                  <a:cubicBezTo>
                    <a:pt x="28535" y="442446"/>
                    <a:pt x="27907" y="443436"/>
                    <a:pt x="27278" y="444494"/>
                  </a:cubicBezTo>
                  <a:cubicBezTo>
                    <a:pt x="26649" y="445551"/>
                    <a:pt x="26021" y="446675"/>
                    <a:pt x="25182" y="447627"/>
                  </a:cubicBezTo>
                  <a:cubicBezTo>
                    <a:pt x="24344" y="448570"/>
                    <a:pt x="23316" y="449342"/>
                    <a:pt x="22373" y="449694"/>
                  </a:cubicBezTo>
                  <a:cubicBezTo>
                    <a:pt x="21430" y="450056"/>
                    <a:pt x="20572" y="450009"/>
                    <a:pt x="20058" y="450370"/>
                  </a:cubicBezTo>
                  <a:cubicBezTo>
                    <a:pt x="19544" y="450733"/>
                    <a:pt x="19363" y="451495"/>
                    <a:pt x="19496" y="452599"/>
                  </a:cubicBezTo>
                  <a:cubicBezTo>
                    <a:pt x="19629" y="453704"/>
                    <a:pt x="20077" y="455143"/>
                    <a:pt x="20782" y="456581"/>
                  </a:cubicBezTo>
                  <a:cubicBezTo>
                    <a:pt x="21477" y="458019"/>
                    <a:pt x="22420" y="459457"/>
                    <a:pt x="23125" y="460477"/>
                  </a:cubicBezTo>
                  <a:cubicBezTo>
                    <a:pt x="23820" y="461486"/>
                    <a:pt x="24278" y="462077"/>
                    <a:pt x="24563" y="462886"/>
                  </a:cubicBezTo>
                  <a:cubicBezTo>
                    <a:pt x="24859" y="463696"/>
                    <a:pt x="24992" y="464734"/>
                    <a:pt x="25573" y="466354"/>
                  </a:cubicBezTo>
                  <a:cubicBezTo>
                    <a:pt x="26154" y="467973"/>
                    <a:pt x="27192" y="470183"/>
                    <a:pt x="28411" y="472183"/>
                  </a:cubicBezTo>
                  <a:cubicBezTo>
                    <a:pt x="29631" y="474183"/>
                    <a:pt x="31021" y="475983"/>
                    <a:pt x="32307" y="477450"/>
                  </a:cubicBezTo>
                  <a:cubicBezTo>
                    <a:pt x="33593" y="478907"/>
                    <a:pt x="34765" y="480041"/>
                    <a:pt x="35479" y="481232"/>
                  </a:cubicBezTo>
                  <a:cubicBezTo>
                    <a:pt x="36193" y="482422"/>
                    <a:pt x="36470" y="483680"/>
                    <a:pt x="36698" y="484946"/>
                  </a:cubicBezTo>
                  <a:cubicBezTo>
                    <a:pt x="36927" y="486204"/>
                    <a:pt x="37098" y="487461"/>
                    <a:pt x="37708" y="488480"/>
                  </a:cubicBezTo>
                  <a:cubicBezTo>
                    <a:pt x="38317" y="489499"/>
                    <a:pt x="39346" y="490261"/>
                    <a:pt x="40070" y="490957"/>
                  </a:cubicBezTo>
                  <a:cubicBezTo>
                    <a:pt x="40794" y="491652"/>
                    <a:pt x="41194" y="492281"/>
                    <a:pt x="41670" y="493481"/>
                  </a:cubicBezTo>
                  <a:cubicBezTo>
                    <a:pt x="42147" y="494671"/>
                    <a:pt x="42680" y="496433"/>
                    <a:pt x="43518" y="499148"/>
                  </a:cubicBezTo>
                  <a:cubicBezTo>
                    <a:pt x="44347" y="501872"/>
                    <a:pt x="45480" y="505558"/>
                    <a:pt x="46290" y="508016"/>
                  </a:cubicBezTo>
                  <a:cubicBezTo>
                    <a:pt x="47100" y="510473"/>
                    <a:pt x="47595" y="511683"/>
                    <a:pt x="48223" y="512807"/>
                  </a:cubicBezTo>
                  <a:cubicBezTo>
                    <a:pt x="48852" y="513931"/>
                    <a:pt x="49624" y="514969"/>
                    <a:pt x="50005" y="516007"/>
                  </a:cubicBezTo>
                  <a:cubicBezTo>
                    <a:pt x="50386" y="517045"/>
                    <a:pt x="50386" y="518074"/>
                    <a:pt x="50633" y="518931"/>
                  </a:cubicBezTo>
                  <a:cubicBezTo>
                    <a:pt x="50881" y="519789"/>
                    <a:pt x="51376" y="520465"/>
                    <a:pt x="52005" y="520979"/>
                  </a:cubicBezTo>
                  <a:cubicBezTo>
                    <a:pt x="52634" y="521494"/>
                    <a:pt x="53405" y="521856"/>
                    <a:pt x="54596" y="523141"/>
                  </a:cubicBezTo>
                  <a:cubicBezTo>
                    <a:pt x="55786" y="524427"/>
                    <a:pt x="57406" y="526628"/>
                    <a:pt x="59053" y="528495"/>
                  </a:cubicBezTo>
                  <a:cubicBezTo>
                    <a:pt x="60692" y="530362"/>
                    <a:pt x="62359" y="531895"/>
                    <a:pt x="63911" y="533419"/>
                  </a:cubicBezTo>
                  <a:cubicBezTo>
                    <a:pt x="65464" y="534953"/>
                    <a:pt x="66902" y="536477"/>
                    <a:pt x="68274" y="538639"/>
                  </a:cubicBezTo>
                  <a:cubicBezTo>
                    <a:pt x="69645" y="540801"/>
                    <a:pt x="70950" y="543592"/>
                    <a:pt x="71960" y="545935"/>
                  </a:cubicBezTo>
                  <a:cubicBezTo>
                    <a:pt x="72969" y="548278"/>
                    <a:pt x="73693" y="550164"/>
                    <a:pt x="73989" y="551993"/>
                  </a:cubicBezTo>
                  <a:cubicBezTo>
                    <a:pt x="74284" y="553812"/>
                    <a:pt x="74151" y="555574"/>
                    <a:pt x="73741" y="556984"/>
                  </a:cubicBezTo>
                  <a:cubicBezTo>
                    <a:pt x="73331" y="558403"/>
                    <a:pt x="72665" y="559479"/>
                    <a:pt x="72303" y="560765"/>
                  </a:cubicBezTo>
                  <a:cubicBezTo>
                    <a:pt x="71941" y="562051"/>
                    <a:pt x="71903" y="563537"/>
                    <a:pt x="72103" y="564413"/>
                  </a:cubicBezTo>
                  <a:cubicBezTo>
                    <a:pt x="72303" y="565290"/>
                    <a:pt x="72760" y="565556"/>
                    <a:pt x="73227" y="565452"/>
                  </a:cubicBezTo>
                  <a:cubicBezTo>
                    <a:pt x="73703" y="565337"/>
                    <a:pt x="74189" y="564842"/>
                    <a:pt x="74713" y="564642"/>
                  </a:cubicBezTo>
                  <a:cubicBezTo>
                    <a:pt x="75236" y="564442"/>
                    <a:pt x="75770" y="564528"/>
                    <a:pt x="76246" y="564756"/>
                  </a:cubicBezTo>
                  <a:cubicBezTo>
                    <a:pt x="76722" y="564975"/>
                    <a:pt x="77122" y="565347"/>
                    <a:pt x="77618" y="565518"/>
                  </a:cubicBezTo>
                  <a:cubicBezTo>
                    <a:pt x="78113" y="565699"/>
                    <a:pt x="78694" y="565699"/>
                    <a:pt x="78923" y="566938"/>
                  </a:cubicBezTo>
                  <a:cubicBezTo>
                    <a:pt x="79151" y="568176"/>
                    <a:pt x="79008" y="570652"/>
                    <a:pt x="78627" y="572110"/>
                  </a:cubicBezTo>
                  <a:cubicBezTo>
                    <a:pt x="78246" y="573576"/>
                    <a:pt x="77618" y="574024"/>
                    <a:pt x="77256" y="574786"/>
                  </a:cubicBezTo>
                  <a:cubicBezTo>
                    <a:pt x="76894" y="575558"/>
                    <a:pt x="76808" y="576634"/>
                    <a:pt x="77094" y="578025"/>
                  </a:cubicBezTo>
                  <a:cubicBezTo>
                    <a:pt x="77389" y="579425"/>
                    <a:pt x="78065" y="581130"/>
                    <a:pt x="78418" y="582635"/>
                  </a:cubicBezTo>
                  <a:cubicBezTo>
                    <a:pt x="78780" y="584140"/>
                    <a:pt x="78818" y="585445"/>
                    <a:pt x="78551" y="586483"/>
                  </a:cubicBezTo>
                  <a:cubicBezTo>
                    <a:pt x="78284" y="587521"/>
                    <a:pt x="77694" y="588283"/>
                    <a:pt x="76913" y="589588"/>
                  </a:cubicBezTo>
                  <a:cubicBezTo>
                    <a:pt x="76122" y="590893"/>
                    <a:pt x="75132" y="592741"/>
                    <a:pt x="74522" y="594379"/>
                  </a:cubicBezTo>
                  <a:cubicBezTo>
                    <a:pt x="73912" y="596017"/>
                    <a:pt x="73693" y="597465"/>
                    <a:pt x="72817" y="598970"/>
                  </a:cubicBezTo>
                  <a:cubicBezTo>
                    <a:pt x="71941" y="600475"/>
                    <a:pt x="70407" y="602056"/>
                    <a:pt x="69055" y="603494"/>
                  </a:cubicBezTo>
                  <a:cubicBezTo>
                    <a:pt x="67702" y="604933"/>
                    <a:pt x="66531" y="606238"/>
                    <a:pt x="66216" y="607657"/>
                  </a:cubicBezTo>
                  <a:cubicBezTo>
                    <a:pt x="65902" y="609076"/>
                    <a:pt x="66435" y="610600"/>
                    <a:pt x="67273" y="611276"/>
                  </a:cubicBezTo>
                  <a:cubicBezTo>
                    <a:pt x="68112" y="611953"/>
                    <a:pt x="69236" y="611772"/>
                    <a:pt x="70131" y="611076"/>
                  </a:cubicBezTo>
                  <a:cubicBezTo>
                    <a:pt x="71026" y="610381"/>
                    <a:pt x="71703" y="609162"/>
                    <a:pt x="72360" y="608267"/>
                  </a:cubicBezTo>
                  <a:cubicBezTo>
                    <a:pt x="73017" y="607371"/>
                    <a:pt x="73646" y="606781"/>
                    <a:pt x="74427" y="606762"/>
                  </a:cubicBezTo>
                  <a:cubicBezTo>
                    <a:pt x="75217" y="606743"/>
                    <a:pt x="76160" y="607276"/>
                    <a:pt x="77218" y="607685"/>
                  </a:cubicBezTo>
                  <a:cubicBezTo>
                    <a:pt x="78275" y="608095"/>
                    <a:pt x="79446" y="608362"/>
                    <a:pt x="80370" y="608543"/>
                  </a:cubicBezTo>
                  <a:cubicBezTo>
                    <a:pt x="81294" y="608724"/>
                    <a:pt x="81971" y="608809"/>
                    <a:pt x="82685" y="609219"/>
                  </a:cubicBezTo>
                  <a:cubicBezTo>
                    <a:pt x="83409" y="609629"/>
                    <a:pt x="84171" y="610343"/>
                    <a:pt x="85000" y="611153"/>
                  </a:cubicBezTo>
                  <a:cubicBezTo>
                    <a:pt x="85838" y="611962"/>
                    <a:pt x="86733" y="612867"/>
                    <a:pt x="87476" y="613648"/>
                  </a:cubicBezTo>
                  <a:cubicBezTo>
                    <a:pt x="88219" y="614439"/>
                    <a:pt x="88800" y="615115"/>
                    <a:pt x="89257" y="616144"/>
                  </a:cubicBezTo>
                  <a:cubicBezTo>
                    <a:pt x="89705" y="617182"/>
                    <a:pt x="90019" y="618573"/>
                    <a:pt x="90543" y="620106"/>
                  </a:cubicBezTo>
                  <a:cubicBezTo>
                    <a:pt x="91057" y="621640"/>
                    <a:pt x="91781" y="623306"/>
                    <a:pt x="92543" y="624297"/>
                  </a:cubicBezTo>
                  <a:cubicBezTo>
                    <a:pt x="93305" y="625288"/>
                    <a:pt x="94124" y="625602"/>
                    <a:pt x="94591" y="626231"/>
                  </a:cubicBezTo>
                  <a:cubicBezTo>
                    <a:pt x="95067" y="626859"/>
                    <a:pt x="95201" y="627802"/>
                    <a:pt x="95220" y="629021"/>
                  </a:cubicBezTo>
                  <a:cubicBezTo>
                    <a:pt x="95248" y="630241"/>
                    <a:pt x="95153" y="631717"/>
                    <a:pt x="95448" y="632460"/>
                  </a:cubicBezTo>
                  <a:cubicBezTo>
                    <a:pt x="95744" y="633203"/>
                    <a:pt x="96410" y="633203"/>
                    <a:pt x="97677" y="633136"/>
                  </a:cubicBezTo>
                  <a:cubicBezTo>
                    <a:pt x="98935" y="633070"/>
                    <a:pt x="100782" y="632936"/>
                    <a:pt x="102154" y="632917"/>
                  </a:cubicBezTo>
                  <a:cubicBezTo>
                    <a:pt x="103526" y="632898"/>
                    <a:pt x="104430" y="632984"/>
                    <a:pt x="104897" y="633413"/>
                  </a:cubicBezTo>
                  <a:cubicBezTo>
                    <a:pt x="105373" y="633841"/>
                    <a:pt x="105412" y="634603"/>
                    <a:pt x="105735" y="635413"/>
                  </a:cubicBezTo>
                  <a:cubicBezTo>
                    <a:pt x="106050" y="636222"/>
                    <a:pt x="106631" y="637080"/>
                    <a:pt x="107555" y="637889"/>
                  </a:cubicBezTo>
                  <a:cubicBezTo>
                    <a:pt x="108479" y="638699"/>
                    <a:pt x="109736" y="639461"/>
                    <a:pt x="110479" y="640385"/>
                  </a:cubicBezTo>
                  <a:cubicBezTo>
                    <a:pt x="111222" y="641309"/>
                    <a:pt x="111450" y="642385"/>
                    <a:pt x="111870" y="643471"/>
                  </a:cubicBezTo>
                  <a:cubicBezTo>
                    <a:pt x="112298" y="644547"/>
                    <a:pt x="112927" y="645633"/>
                    <a:pt x="113870" y="646328"/>
                  </a:cubicBezTo>
                  <a:cubicBezTo>
                    <a:pt x="114813" y="647024"/>
                    <a:pt x="116080" y="647338"/>
                    <a:pt x="117042" y="647814"/>
                  </a:cubicBezTo>
                  <a:cubicBezTo>
                    <a:pt x="118004" y="648291"/>
                    <a:pt x="118680" y="648919"/>
                    <a:pt x="119318" y="649053"/>
                  </a:cubicBezTo>
                  <a:cubicBezTo>
                    <a:pt x="119947" y="649186"/>
                    <a:pt x="120537" y="648824"/>
                    <a:pt x="121004" y="648062"/>
                  </a:cubicBezTo>
                  <a:cubicBezTo>
                    <a:pt x="121480" y="647300"/>
                    <a:pt x="121833" y="646128"/>
                    <a:pt x="122490" y="645319"/>
                  </a:cubicBezTo>
                  <a:cubicBezTo>
                    <a:pt x="123147" y="644509"/>
                    <a:pt x="124090" y="644061"/>
                    <a:pt x="124719" y="644280"/>
                  </a:cubicBezTo>
                  <a:cubicBezTo>
                    <a:pt x="125347" y="644499"/>
                    <a:pt x="125662" y="645404"/>
                    <a:pt x="126224" y="645585"/>
                  </a:cubicBezTo>
                  <a:cubicBezTo>
                    <a:pt x="126786" y="645766"/>
                    <a:pt x="127595" y="645223"/>
                    <a:pt x="128024" y="644643"/>
                  </a:cubicBezTo>
                  <a:cubicBezTo>
                    <a:pt x="128453" y="644052"/>
                    <a:pt x="128500" y="643423"/>
                    <a:pt x="128138" y="642928"/>
                  </a:cubicBezTo>
                  <a:cubicBezTo>
                    <a:pt x="127776" y="642433"/>
                    <a:pt x="127014" y="642071"/>
                    <a:pt x="126205" y="641061"/>
                  </a:cubicBezTo>
                  <a:cubicBezTo>
                    <a:pt x="125395" y="640051"/>
                    <a:pt x="124538" y="638384"/>
                    <a:pt x="123928" y="637013"/>
                  </a:cubicBezTo>
                  <a:cubicBezTo>
                    <a:pt x="123319" y="635641"/>
                    <a:pt x="122957" y="634555"/>
                    <a:pt x="123452" y="632851"/>
                  </a:cubicBezTo>
                  <a:cubicBezTo>
                    <a:pt x="123947" y="631136"/>
                    <a:pt x="125300" y="628802"/>
                    <a:pt x="126290" y="627583"/>
                  </a:cubicBezTo>
                  <a:cubicBezTo>
                    <a:pt x="127281" y="626364"/>
                    <a:pt x="127910" y="626278"/>
                    <a:pt x="128614" y="625983"/>
                  </a:cubicBezTo>
                  <a:cubicBezTo>
                    <a:pt x="129310" y="625688"/>
                    <a:pt x="130081" y="625192"/>
                    <a:pt x="130234" y="624592"/>
                  </a:cubicBezTo>
                  <a:cubicBezTo>
                    <a:pt x="130386" y="623983"/>
                    <a:pt x="129938" y="623268"/>
                    <a:pt x="129129" y="622278"/>
                  </a:cubicBezTo>
                  <a:cubicBezTo>
                    <a:pt x="128319" y="621287"/>
                    <a:pt x="127148" y="620030"/>
                    <a:pt x="126881" y="618792"/>
                  </a:cubicBezTo>
                  <a:cubicBezTo>
                    <a:pt x="126614" y="617553"/>
                    <a:pt x="127243" y="616344"/>
                    <a:pt x="127786" y="615305"/>
                  </a:cubicBezTo>
                  <a:cubicBezTo>
                    <a:pt x="128329" y="614267"/>
                    <a:pt x="128776" y="613410"/>
                    <a:pt x="129043" y="612200"/>
                  </a:cubicBezTo>
                  <a:cubicBezTo>
                    <a:pt x="129310" y="610981"/>
                    <a:pt x="129405" y="609409"/>
                    <a:pt x="129557" y="608286"/>
                  </a:cubicBezTo>
                  <a:cubicBezTo>
                    <a:pt x="129719" y="607162"/>
                    <a:pt x="129938" y="606485"/>
                    <a:pt x="130319" y="606104"/>
                  </a:cubicBezTo>
                  <a:cubicBezTo>
                    <a:pt x="130700" y="605723"/>
                    <a:pt x="131243" y="605628"/>
                    <a:pt x="131853" y="605809"/>
                  </a:cubicBezTo>
                  <a:cubicBezTo>
                    <a:pt x="132463" y="605990"/>
                    <a:pt x="133139" y="606438"/>
                    <a:pt x="134015" y="606914"/>
                  </a:cubicBezTo>
                  <a:cubicBezTo>
                    <a:pt x="134891" y="607390"/>
                    <a:pt x="135977" y="607885"/>
                    <a:pt x="137035" y="607657"/>
                  </a:cubicBezTo>
                  <a:cubicBezTo>
                    <a:pt x="138092" y="607438"/>
                    <a:pt x="139130" y="606485"/>
                    <a:pt x="139873" y="605809"/>
                  </a:cubicBezTo>
                  <a:cubicBezTo>
                    <a:pt x="140616" y="605133"/>
                    <a:pt x="141064" y="604733"/>
                    <a:pt x="141540" y="604914"/>
                  </a:cubicBezTo>
                  <a:cubicBezTo>
                    <a:pt x="142016" y="605095"/>
                    <a:pt x="142511" y="605857"/>
                    <a:pt x="143340" y="606781"/>
                  </a:cubicBezTo>
                  <a:cubicBezTo>
                    <a:pt x="144169" y="607705"/>
                    <a:pt x="145340" y="608781"/>
                    <a:pt x="146464" y="609571"/>
                  </a:cubicBezTo>
                  <a:cubicBezTo>
                    <a:pt x="147588" y="610362"/>
                    <a:pt x="148674" y="610857"/>
                    <a:pt x="149484" y="611753"/>
                  </a:cubicBezTo>
                  <a:cubicBezTo>
                    <a:pt x="150293" y="612648"/>
                    <a:pt x="150836" y="613962"/>
                    <a:pt x="151236" y="615467"/>
                  </a:cubicBezTo>
                  <a:cubicBezTo>
                    <a:pt x="151636" y="616972"/>
                    <a:pt x="151913" y="618687"/>
                    <a:pt x="151798" y="619744"/>
                  </a:cubicBezTo>
                  <a:cubicBezTo>
                    <a:pt x="151684" y="620801"/>
                    <a:pt x="151189" y="621201"/>
                    <a:pt x="150541" y="621840"/>
                  </a:cubicBezTo>
                  <a:cubicBezTo>
                    <a:pt x="149884" y="622468"/>
                    <a:pt x="149074" y="623326"/>
                    <a:pt x="147950" y="623888"/>
                  </a:cubicBezTo>
                  <a:cubicBezTo>
                    <a:pt x="146826" y="624449"/>
                    <a:pt x="145378" y="624726"/>
                    <a:pt x="144369" y="624697"/>
                  </a:cubicBezTo>
                  <a:cubicBezTo>
                    <a:pt x="143359" y="624678"/>
                    <a:pt x="142769" y="624364"/>
                    <a:pt x="142092" y="624116"/>
                  </a:cubicBezTo>
                  <a:cubicBezTo>
                    <a:pt x="141416" y="623868"/>
                    <a:pt x="140654" y="623687"/>
                    <a:pt x="140178" y="623868"/>
                  </a:cubicBezTo>
                  <a:cubicBezTo>
                    <a:pt x="139702" y="624049"/>
                    <a:pt x="139521" y="624592"/>
                    <a:pt x="139168" y="625573"/>
                  </a:cubicBezTo>
                  <a:cubicBezTo>
                    <a:pt x="138806" y="626564"/>
                    <a:pt x="138273" y="628002"/>
                    <a:pt x="137568" y="628926"/>
                  </a:cubicBezTo>
                  <a:cubicBezTo>
                    <a:pt x="136873" y="629850"/>
                    <a:pt x="136015" y="630250"/>
                    <a:pt x="135025" y="630545"/>
                  </a:cubicBezTo>
                  <a:cubicBezTo>
                    <a:pt x="134034" y="630841"/>
                    <a:pt x="132910" y="631022"/>
                    <a:pt x="132167" y="631269"/>
                  </a:cubicBezTo>
                  <a:cubicBezTo>
                    <a:pt x="131424" y="631517"/>
                    <a:pt x="131062" y="631831"/>
                    <a:pt x="130881" y="632127"/>
                  </a:cubicBezTo>
                  <a:cubicBezTo>
                    <a:pt x="130700" y="632422"/>
                    <a:pt x="130700" y="632689"/>
                    <a:pt x="130729" y="633003"/>
                  </a:cubicBezTo>
                  <a:cubicBezTo>
                    <a:pt x="130748" y="633317"/>
                    <a:pt x="130796" y="633679"/>
                    <a:pt x="131129" y="634127"/>
                  </a:cubicBezTo>
                  <a:cubicBezTo>
                    <a:pt x="131472" y="634575"/>
                    <a:pt x="132101" y="635118"/>
                    <a:pt x="132548" y="635717"/>
                  </a:cubicBezTo>
                  <a:cubicBezTo>
                    <a:pt x="132996" y="636327"/>
                    <a:pt x="133263" y="637003"/>
                    <a:pt x="133358" y="637718"/>
                  </a:cubicBezTo>
                  <a:cubicBezTo>
                    <a:pt x="133444" y="638442"/>
                    <a:pt x="133358" y="639204"/>
                    <a:pt x="133901" y="639604"/>
                  </a:cubicBezTo>
                  <a:cubicBezTo>
                    <a:pt x="134444" y="640013"/>
                    <a:pt x="135615" y="640051"/>
                    <a:pt x="136806" y="640080"/>
                  </a:cubicBezTo>
                  <a:cubicBezTo>
                    <a:pt x="137997" y="640108"/>
                    <a:pt x="139216" y="640108"/>
                    <a:pt x="139825" y="640509"/>
                  </a:cubicBezTo>
                  <a:cubicBezTo>
                    <a:pt x="140435" y="640918"/>
                    <a:pt x="140435" y="641728"/>
                    <a:pt x="140702" y="642242"/>
                  </a:cubicBezTo>
                  <a:cubicBezTo>
                    <a:pt x="140968" y="642756"/>
                    <a:pt x="141511" y="642985"/>
                    <a:pt x="141445" y="643480"/>
                  </a:cubicBezTo>
                  <a:cubicBezTo>
                    <a:pt x="141378" y="643976"/>
                    <a:pt x="140702" y="644738"/>
                    <a:pt x="140387" y="645928"/>
                  </a:cubicBezTo>
                  <a:cubicBezTo>
                    <a:pt x="140073" y="647119"/>
                    <a:pt x="140121" y="648738"/>
                    <a:pt x="139778" y="649796"/>
                  </a:cubicBezTo>
                  <a:cubicBezTo>
                    <a:pt x="139444" y="650853"/>
                    <a:pt x="138721" y="651348"/>
                    <a:pt x="138092" y="651796"/>
                  </a:cubicBezTo>
                  <a:cubicBezTo>
                    <a:pt x="137463" y="652243"/>
                    <a:pt x="136920" y="652653"/>
                    <a:pt x="136577" y="653863"/>
                  </a:cubicBezTo>
                  <a:cubicBezTo>
                    <a:pt x="136244" y="655082"/>
                    <a:pt x="136101" y="657101"/>
                    <a:pt x="136425" y="658549"/>
                  </a:cubicBezTo>
                  <a:cubicBezTo>
                    <a:pt x="136739" y="659987"/>
                    <a:pt x="137501" y="660844"/>
                    <a:pt x="138521" y="661311"/>
                  </a:cubicBezTo>
                  <a:cubicBezTo>
                    <a:pt x="139540" y="661778"/>
                    <a:pt x="140797" y="661873"/>
                    <a:pt x="141673" y="662121"/>
                  </a:cubicBezTo>
                  <a:cubicBezTo>
                    <a:pt x="142550" y="662368"/>
                    <a:pt x="143045" y="662778"/>
                    <a:pt x="143092" y="663311"/>
                  </a:cubicBezTo>
                  <a:cubicBezTo>
                    <a:pt x="143140" y="663854"/>
                    <a:pt x="142731" y="664531"/>
                    <a:pt x="142445" y="665264"/>
                  </a:cubicBezTo>
                  <a:cubicBezTo>
                    <a:pt x="142149" y="666007"/>
                    <a:pt x="141969" y="666817"/>
                    <a:pt x="142216" y="667960"/>
                  </a:cubicBezTo>
                  <a:cubicBezTo>
                    <a:pt x="142464" y="669103"/>
                    <a:pt x="143140" y="670598"/>
                    <a:pt x="143931" y="671989"/>
                  </a:cubicBezTo>
                  <a:cubicBezTo>
                    <a:pt x="144721" y="673379"/>
                    <a:pt x="145617" y="674684"/>
                    <a:pt x="146407" y="675542"/>
                  </a:cubicBezTo>
                  <a:cubicBezTo>
                    <a:pt x="147198" y="676399"/>
                    <a:pt x="147874" y="676799"/>
                    <a:pt x="148341" y="677704"/>
                  </a:cubicBezTo>
                  <a:cubicBezTo>
                    <a:pt x="148817" y="678609"/>
                    <a:pt x="149084" y="679999"/>
                    <a:pt x="149398" y="681504"/>
                  </a:cubicBezTo>
                  <a:cubicBezTo>
                    <a:pt x="149712" y="683009"/>
                    <a:pt x="150074" y="684628"/>
                    <a:pt x="149874" y="686143"/>
                  </a:cubicBezTo>
                  <a:cubicBezTo>
                    <a:pt x="149674" y="687648"/>
                    <a:pt x="148912" y="689048"/>
                    <a:pt x="148636" y="690391"/>
                  </a:cubicBezTo>
                  <a:cubicBezTo>
                    <a:pt x="148360" y="691744"/>
                    <a:pt x="148588" y="693049"/>
                    <a:pt x="149036" y="694287"/>
                  </a:cubicBezTo>
                  <a:cubicBezTo>
                    <a:pt x="149484" y="695525"/>
                    <a:pt x="150160" y="696697"/>
                    <a:pt x="150493" y="697935"/>
                  </a:cubicBezTo>
                  <a:cubicBezTo>
                    <a:pt x="150827" y="699173"/>
                    <a:pt x="150827" y="700478"/>
                    <a:pt x="150827" y="701583"/>
                  </a:cubicBezTo>
                  <a:cubicBezTo>
                    <a:pt x="150827" y="702688"/>
                    <a:pt x="150827" y="703583"/>
                    <a:pt x="150512" y="703764"/>
                  </a:cubicBezTo>
                  <a:cubicBezTo>
                    <a:pt x="150198" y="703945"/>
                    <a:pt x="149569" y="703402"/>
                    <a:pt x="148417" y="702792"/>
                  </a:cubicBezTo>
                  <a:cubicBezTo>
                    <a:pt x="147264" y="702183"/>
                    <a:pt x="145607" y="701507"/>
                    <a:pt x="144616" y="700745"/>
                  </a:cubicBezTo>
                  <a:cubicBezTo>
                    <a:pt x="143626" y="699983"/>
                    <a:pt x="143312" y="699126"/>
                    <a:pt x="143178" y="698001"/>
                  </a:cubicBezTo>
                  <a:cubicBezTo>
                    <a:pt x="143045" y="696877"/>
                    <a:pt x="143092" y="695487"/>
                    <a:pt x="142369" y="694020"/>
                  </a:cubicBezTo>
                  <a:cubicBezTo>
                    <a:pt x="141645" y="692553"/>
                    <a:pt x="140159" y="691029"/>
                    <a:pt x="138835" y="690191"/>
                  </a:cubicBezTo>
                  <a:cubicBezTo>
                    <a:pt x="137511" y="689362"/>
                    <a:pt x="136339" y="689219"/>
                    <a:pt x="135234" y="688619"/>
                  </a:cubicBezTo>
                  <a:cubicBezTo>
                    <a:pt x="134129" y="688010"/>
                    <a:pt x="133091" y="686933"/>
                    <a:pt x="132196" y="686210"/>
                  </a:cubicBezTo>
                  <a:cubicBezTo>
                    <a:pt x="131301" y="685486"/>
                    <a:pt x="130529" y="685133"/>
                    <a:pt x="129491" y="684971"/>
                  </a:cubicBezTo>
                  <a:cubicBezTo>
                    <a:pt x="128453" y="684809"/>
                    <a:pt x="127148" y="684857"/>
                    <a:pt x="126500" y="684409"/>
                  </a:cubicBezTo>
                  <a:cubicBezTo>
                    <a:pt x="125843" y="683962"/>
                    <a:pt x="125843" y="683009"/>
                    <a:pt x="126052" y="682380"/>
                  </a:cubicBezTo>
                  <a:cubicBezTo>
                    <a:pt x="126252" y="681752"/>
                    <a:pt x="126662" y="681438"/>
                    <a:pt x="126862" y="680961"/>
                  </a:cubicBezTo>
                  <a:cubicBezTo>
                    <a:pt x="127062" y="680485"/>
                    <a:pt x="127062" y="679856"/>
                    <a:pt x="126795" y="679113"/>
                  </a:cubicBezTo>
                  <a:cubicBezTo>
                    <a:pt x="126528" y="678371"/>
                    <a:pt x="125986" y="677523"/>
                    <a:pt x="125919" y="676885"/>
                  </a:cubicBezTo>
                  <a:cubicBezTo>
                    <a:pt x="125852" y="676256"/>
                    <a:pt x="126252" y="675846"/>
                    <a:pt x="126681" y="674903"/>
                  </a:cubicBezTo>
                  <a:cubicBezTo>
                    <a:pt x="127110" y="673960"/>
                    <a:pt x="127557" y="672475"/>
                    <a:pt x="127786" y="671122"/>
                  </a:cubicBezTo>
                  <a:cubicBezTo>
                    <a:pt x="128014" y="669769"/>
                    <a:pt x="128014" y="668560"/>
                    <a:pt x="128500" y="667683"/>
                  </a:cubicBezTo>
                  <a:cubicBezTo>
                    <a:pt x="128995" y="666807"/>
                    <a:pt x="129986" y="666264"/>
                    <a:pt x="130234" y="665655"/>
                  </a:cubicBezTo>
                  <a:cubicBezTo>
                    <a:pt x="130481" y="665045"/>
                    <a:pt x="129986" y="664369"/>
                    <a:pt x="129672" y="663873"/>
                  </a:cubicBezTo>
                  <a:cubicBezTo>
                    <a:pt x="129357" y="663378"/>
                    <a:pt x="129224" y="663064"/>
                    <a:pt x="129243" y="662340"/>
                  </a:cubicBezTo>
                  <a:cubicBezTo>
                    <a:pt x="129272" y="661616"/>
                    <a:pt x="129443" y="660492"/>
                    <a:pt x="129643" y="659101"/>
                  </a:cubicBezTo>
                  <a:cubicBezTo>
                    <a:pt x="129843" y="657701"/>
                    <a:pt x="130072" y="656044"/>
                    <a:pt x="130119" y="654806"/>
                  </a:cubicBezTo>
                  <a:cubicBezTo>
                    <a:pt x="130167" y="653567"/>
                    <a:pt x="130034" y="652758"/>
                    <a:pt x="129405" y="652281"/>
                  </a:cubicBezTo>
                  <a:cubicBezTo>
                    <a:pt x="128776" y="651805"/>
                    <a:pt x="127643" y="651672"/>
                    <a:pt x="126519" y="651567"/>
                  </a:cubicBezTo>
                  <a:cubicBezTo>
                    <a:pt x="125395" y="651453"/>
                    <a:pt x="124271" y="651367"/>
                    <a:pt x="123395" y="651119"/>
                  </a:cubicBezTo>
                  <a:cubicBezTo>
                    <a:pt x="122518" y="650872"/>
                    <a:pt x="121890" y="650462"/>
                    <a:pt x="121233" y="650329"/>
                  </a:cubicBezTo>
                  <a:cubicBezTo>
                    <a:pt x="120575" y="650196"/>
                    <a:pt x="119909" y="650329"/>
                    <a:pt x="119251" y="650557"/>
                  </a:cubicBezTo>
                  <a:cubicBezTo>
                    <a:pt x="118594" y="650777"/>
                    <a:pt x="117966" y="651100"/>
                    <a:pt x="117251" y="651253"/>
                  </a:cubicBezTo>
                  <a:cubicBezTo>
                    <a:pt x="116527" y="651405"/>
                    <a:pt x="115718" y="651405"/>
                    <a:pt x="115118" y="651767"/>
                  </a:cubicBezTo>
                  <a:cubicBezTo>
                    <a:pt x="114508" y="652129"/>
                    <a:pt x="114108" y="652843"/>
                    <a:pt x="113975" y="654396"/>
                  </a:cubicBezTo>
                  <a:cubicBezTo>
                    <a:pt x="113841" y="655949"/>
                    <a:pt x="113975" y="658330"/>
                    <a:pt x="114127" y="660340"/>
                  </a:cubicBezTo>
                  <a:cubicBezTo>
                    <a:pt x="114289" y="662340"/>
                    <a:pt x="114460" y="663959"/>
                    <a:pt x="114327" y="664978"/>
                  </a:cubicBezTo>
                  <a:cubicBezTo>
                    <a:pt x="114194" y="665988"/>
                    <a:pt x="113746" y="666398"/>
                    <a:pt x="113470" y="667141"/>
                  </a:cubicBezTo>
                  <a:cubicBezTo>
                    <a:pt x="113203" y="667883"/>
                    <a:pt x="113108" y="668960"/>
                    <a:pt x="112927" y="670541"/>
                  </a:cubicBezTo>
                  <a:cubicBezTo>
                    <a:pt x="112746" y="672112"/>
                    <a:pt x="112479" y="674189"/>
                    <a:pt x="112070" y="675675"/>
                  </a:cubicBezTo>
                  <a:cubicBezTo>
                    <a:pt x="111670" y="677161"/>
                    <a:pt x="111127" y="678066"/>
                    <a:pt x="110298" y="678780"/>
                  </a:cubicBezTo>
                  <a:cubicBezTo>
                    <a:pt x="109460" y="679504"/>
                    <a:pt x="108336" y="680037"/>
                    <a:pt x="107555" y="680428"/>
                  </a:cubicBezTo>
                  <a:cubicBezTo>
                    <a:pt x="106764" y="680809"/>
                    <a:pt x="106316" y="681038"/>
                    <a:pt x="105935" y="682047"/>
                  </a:cubicBezTo>
                  <a:cubicBezTo>
                    <a:pt x="105554" y="683057"/>
                    <a:pt x="105240" y="684857"/>
                    <a:pt x="105145" y="686705"/>
                  </a:cubicBezTo>
                  <a:cubicBezTo>
                    <a:pt x="105050" y="688553"/>
                    <a:pt x="105183" y="690439"/>
                    <a:pt x="105459" y="691772"/>
                  </a:cubicBezTo>
                  <a:cubicBezTo>
                    <a:pt x="105726" y="693096"/>
                    <a:pt x="106135" y="693868"/>
                    <a:pt x="106897" y="694496"/>
                  </a:cubicBezTo>
                  <a:cubicBezTo>
                    <a:pt x="107659" y="695125"/>
                    <a:pt x="108783" y="695620"/>
                    <a:pt x="109507" y="696049"/>
                  </a:cubicBezTo>
                  <a:cubicBezTo>
                    <a:pt x="110222" y="696477"/>
                    <a:pt x="110546" y="696839"/>
                    <a:pt x="110650" y="697335"/>
                  </a:cubicBezTo>
                  <a:cubicBezTo>
                    <a:pt x="110765" y="697830"/>
                    <a:pt x="110669" y="698459"/>
                    <a:pt x="110536" y="699649"/>
                  </a:cubicBezTo>
                  <a:cubicBezTo>
                    <a:pt x="110403" y="700840"/>
                    <a:pt x="110222" y="702602"/>
                    <a:pt x="110060" y="704536"/>
                  </a:cubicBezTo>
                  <a:cubicBezTo>
                    <a:pt x="109898" y="706469"/>
                    <a:pt x="109765" y="708584"/>
                    <a:pt x="110241" y="710298"/>
                  </a:cubicBezTo>
                  <a:cubicBezTo>
                    <a:pt x="110717" y="712003"/>
                    <a:pt x="111793" y="713318"/>
                    <a:pt x="112517" y="714594"/>
                  </a:cubicBezTo>
                  <a:cubicBezTo>
                    <a:pt x="113232" y="715880"/>
                    <a:pt x="113594" y="717137"/>
                    <a:pt x="113213" y="719366"/>
                  </a:cubicBezTo>
                  <a:cubicBezTo>
                    <a:pt x="112832" y="721595"/>
                    <a:pt x="111708" y="724786"/>
                    <a:pt x="110803" y="727129"/>
                  </a:cubicBezTo>
                  <a:cubicBezTo>
                    <a:pt x="109907" y="729472"/>
                    <a:pt x="109231" y="730958"/>
                    <a:pt x="108593" y="732301"/>
                  </a:cubicBezTo>
                  <a:cubicBezTo>
                    <a:pt x="107964" y="733654"/>
                    <a:pt x="107374" y="734873"/>
                    <a:pt x="107155" y="736397"/>
                  </a:cubicBezTo>
                  <a:cubicBezTo>
                    <a:pt x="106926" y="737930"/>
                    <a:pt x="107069" y="739769"/>
                    <a:pt x="107450" y="741217"/>
                  </a:cubicBezTo>
                  <a:cubicBezTo>
                    <a:pt x="107831" y="742655"/>
                    <a:pt x="108460" y="743693"/>
                    <a:pt x="109136" y="744817"/>
                  </a:cubicBezTo>
                  <a:cubicBezTo>
                    <a:pt x="109812" y="745941"/>
                    <a:pt x="110536" y="747160"/>
                    <a:pt x="111031" y="748713"/>
                  </a:cubicBezTo>
                  <a:cubicBezTo>
                    <a:pt x="111527" y="750265"/>
                    <a:pt x="111793" y="752161"/>
                    <a:pt x="112155" y="753485"/>
                  </a:cubicBezTo>
                  <a:cubicBezTo>
                    <a:pt x="112517" y="754818"/>
                    <a:pt x="112965" y="755580"/>
                    <a:pt x="113622" y="755961"/>
                  </a:cubicBezTo>
                  <a:cubicBezTo>
                    <a:pt x="114279" y="756342"/>
                    <a:pt x="115127" y="756342"/>
                    <a:pt x="115737" y="756971"/>
                  </a:cubicBezTo>
                  <a:cubicBezTo>
                    <a:pt x="116346" y="757599"/>
                    <a:pt x="116708" y="758857"/>
                    <a:pt x="117270" y="760819"/>
                  </a:cubicBezTo>
                  <a:cubicBezTo>
                    <a:pt x="117832" y="762781"/>
                    <a:pt x="118594" y="765439"/>
                    <a:pt x="119861" y="768182"/>
                  </a:cubicBezTo>
                  <a:cubicBezTo>
                    <a:pt x="121118" y="770925"/>
                    <a:pt x="122880" y="773763"/>
                    <a:pt x="124500" y="775907"/>
                  </a:cubicBezTo>
                  <a:cubicBezTo>
                    <a:pt x="126119" y="778040"/>
                    <a:pt x="127605" y="779488"/>
                    <a:pt x="128595" y="780612"/>
                  </a:cubicBezTo>
                  <a:cubicBezTo>
                    <a:pt x="129586" y="781736"/>
                    <a:pt x="130081" y="782545"/>
                    <a:pt x="131291" y="783736"/>
                  </a:cubicBezTo>
                  <a:cubicBezTo>
                    <a:pt x="132510" y="784927"/>
                    <a:pt x="134444" y="786508"/>
                    <a:pt x="136063" y="787432"/>
                  </a:cubicBezTo>
                  <a:cubicBezTo>
                    <a:pt x="137682" y="788356"/>
                    <a:pt x="138987" y="788622"/>
                    <a:pt x="140178" y="788556"/>
                  </a:cubicBezTo>
                  <a:cubicBezTo>
                    <a:pt x="141368" y="788489"/>
                    <a:pt x="142454" y="788079"/>
                    <a:pt x="143512" y="787975"/>
                  </a:cubicBezTo>
                  <a:cubicBezTo>
                    <a:pt x="144569" y="787860"/>
                    <a:pt x="145607" y="788041"/>
                    <a:pt x="146502" y="788127"/>
                  </a:cubicBezTo>
                  <a:cubicBezTo>
                    <a:pt x="147398" y="788222"/>
                    <a:pt x="148169" y="788222"/>
                    <a:pt x="148979" y="787975"/>
                  </a:cubicBezTo>
                  <a:cubicBezTo>
                    <a:pt x="149789" y="787727"/>
                    <a:pt x="150646" y="787232"/>
                    <a:pt x="151570" y="786965"/>
                  </a:cubicBezTo>
                  <a:cubicBezTo>
                    <a:pt x="152494" y="786698"/>
                    <a:pt x="153484" y="786651"/>
                    <a:pt x="154542" y="787260"/>
                  </a:cubicBezTo>
                  <a:cubicBezTo>
                    <a:pt x="155599" y="787870"/>
                    <a:pt x="156723" y="789127"/>
                    <a:pt x="157447" y="790280"/>
                  </a:cubicBezTo>
                  <a:cubicBezTo>
                    <a:pt x="158161" y="791432"/>
                    <a:pt x="158475" y="792461"/>
                    <a:pt x="159114" y="794671"/>
                  </a:cubicBezTo>
                  <a:cubicBezTo>
                    <a:pt x="159742" y="796871"/>
                    <a:pt x="160685" y="800252"/>
                    <a:pt x="161247" y="803624"/>
                  </a:cubicBezTo>
                  <a:cubicBezTo>
                    <a:pt x="161809" y="806996"/>
                    <a:pt x="161990" y="810377"/>
                    <a:pt x="161676" y="812559"/>
                  </a:cubicBezTo>
                  <a:cubicBezTo>
                    <a:pt x="161361" y="814740"/>
                    <a:pt x="160552" y="815731"/>
                    <a:pt x="159780" y="816883"/>
                  </a:cubicBezTo>
                  <a:cubicBezTo>
                    <a:pt x="159018" y="818026"/>
                    <a:pt x="158294" y="819331"/>
                    <a:pt x="157732" y="821607"/>
                  </a:cubicBezTo>
                  <a:cubicBezTo>
                    <a:pt x="157170" y="823884"/>
                    <a:pt x="156770" y="827122"/>
                    <a:pt x="156161" y="829599"/>
                  </a:cubicBezTo>
                  <a:cubicBezTo>
                    <a:pt x="155551" y="832075"/>
                    <a:pt x="154742" y="833780"/>
                    <a:pt x="153703" y="835428"/>
                  </a:cubicBezTo>
                  <a:cubicBezTo>
                    <a:pt x="152675" y="837067"/>
                    <a:pt x="151408" y="838648"/>
                    <a:pt x="150084" y="839257"/>
                  </a:cubicBezTo>
                  <a:cubicBezTo>
                    <a:pt x="148760" y="839867"/>
                    <a:pt x="147360" y="839505"/>
                    <a:pt x="146436" y="838743"/>
                  </a:cubicBezTo>
                  <a:cubicBezTo>
                    <a:pt x="145512" y="837981"/>
                    <a:pt x="145064" y="836809"/>
                    <a:pt x="144455" y="835952"/>
                  </a:cubicBezTo>
                  <a:cubicBezTo>
                    <a:pt x="143845" y="835095"/>
                    <a:pt x="143083" y="834561"/>
                    <a:pt x="142092" y="834961"/>
                  </a:cubicBezTo>
                  <a:cubicBezTo>
                    <a:pt x="141102" y="835371"/>
                    <a:pt x="139883" y="836714"/>
                    <a:pt x="138759" y="837657"/>
                  </a:cubicBezTo>
                  <a:cubicBezTo>
                    <a:pt x="137635" y="838600"/>
                    <a:pt x="136596" y="839143"/>
                    <a:pt x="136034" y="839705"/>
                  </a:cubicBezTo>
                  <a:cubicBezTo>
                    <a:pt x="135473" y="840267"/>
                    <a:pt x="135387" y="840848"/>
                    <a:pt x="135834" y="841658"/>
                  </a:cubicBezTo>
                  <a:cubicBezTo>
                    <a:pt x="136282" y="842467"/>
                    <a:pt x="137273" y="843505"/>
                    <a:pt x="137863" y="844677"/>
                  </a:cubicBezTo>
                  <a:cubicBezTo>
                    <a:pt x="138444" y="845849"/>
                    <a:pt x="138625" y="847153"/>
                    <a:pt x="138178" y="847830"/>
                  </a:cubicBezTo>
                  <a:cubicBezTo>
                    <a:pt x="137730" y="848506"/>
                    <a:pt x="136644" y="848554"/>
                    <a:pt x="135996" y="849049"/>
                  </a:cubicBezTo>
                  <a:cubicBezTo>
                    <a:pt x="135339" y="849544"/>
                    <a:pt x="135120" y="850487"/>
                    <a:pt x="134958" y="852992"/>
                  </a:cubicBezTo>
                  <a:cubicBezTo>
                    <a:pt x="134796" y="855488"/>
                    <a:pt x="134710" y="859536"/>
                    <a:pt x="134710" y="863860"/>
                  </a:cubicBezTo>
                  <a:cubicBezTo>
                    <a:pt x="134710" y="868185"/>
                    <a:pt x="134796" y="872776"/>
                    <a:pt x="134796" y="875357"/>
                  </a:cubicBezTo>
                  <a:cubicBezTo>
                    <a:pt x="134796" y="877948"/>
                    <a:pt x="134710" y="878529"/>
                    <a:pt x="134349" y="879138"/>
                  </a:cubicBezTo>
                  <a:cubicBezTo>
                    <a:pt x="133987" y="879748"/>
                    <a:pt x="133358" y="880377"/>
                    <a:pt x="133310" y="881253"/>
                  </a:cubicBezTo>
                  <a:cubicBezTo>
                    <a:pt x="133263" y="882129"/>
                    <a:pt x="133806" y="883253"/>
                    <a:pt x="134568" y="884130"/>
                  </a:cubicBezTo>
                  <a:cubicBezTo>
                    <a:pt x="135330" y="885006"/>
                    <a:pt x="136320" y="885634"/>
                    <a:pt x="137063" y="886358"/>
                  </a:cubicBezTo>
                  <a:cubicBezTo>
                    <a:pt x="137806" y="887082"/>
                    <a:pt x="138301" y="887892"/>
                    <a:pt x="138663" y="889063"/>
                  </a:cubicBezTo>
                  <a:cubicBezTo>
                    <a:pt x="139025" y="890235"/>
                    <a:pt x="139244" y="891759"/>
                    <a:pt x="139587" y="892912"/>
                  </a:cubicBezTo>
                  <a:cubicBezTo>
                    <a:pt x="139921" y="894064"/>
                    <a:pt x="140378" y="894826"/>
                    <a:pt x="141187" y="895588"/>
                  </a:cubicBezTo>
                  <a:cubicBezTo>
                    <a:pt x="141997" y="896360"/>
                    <a:pt x="143169" y="897122"/>
                    <a:pt x="144626" y="898112"/>
                  </a:cubicBezTo>
                  <a:cubicBezTo>
                    <a:pt x="146093" y="899103"/>
                    <a:pt x="147845" y="900322"/>
                    <a:pt x="149217" y="901646"/>
                  </a:cubicBezTo>
                  <a:cubicBezTo>
                    <a:pt x="150589" y="902970"/>
                    <a:pt x="151579" y="904418"/>
                    <a:pt x="152589" y="906151"/>
                  </a:cubicBezTo>
                  <a:cubicBezTo>
                    <a:pt x="153599" y="907885"/>
                    <a:pt x="154637" y="909914"/>
                    <a:pt x="155494" y="911438"/>
                  </a:cubicBezTo>
                  <a:cubicBezTo>
                    <a:pt x="156351" y="912971"/>
                    <a:pt x="157028" y="914000"/>
                    <a:pt x="157428" y="914771"/>
                  </a:cubicBezTo>
                  <a:cubicBezTo>
                    <a:pt x="157828" y="915534"/>
                    <a:pt x="157971" y="916029"/>
                    <a:pt x="158142" y="917067"/>
                  </a:cubicBezTo>
                  <a:cubicBezTo>
                    <a:pt x="158323" y="918105"/>
                    <a:pt x="158552" y="919677"/>
                    <a:pt x="158752" y="920963"/>
                  </a:cubicBezTo>
                  <a:cubicBezTo>
                    <a:pt x="158952" y="922249"/>
                    <a:pt x="159133" y="923230"/>
                    <a:pt x="159495" y="923982"/>
                  </a:cubicBezTo>
                  <a:cubicBezTo>
                    <a:pt x="159856" y="924725"/>
                    <a:pt x="160390" y="925220"/>
                    <a:pt x="160666" y="926316"/>
                  </a:cubicBezTo>
                  <a:cubicBezTo>
                    <a:pt x="160933" y="927421"/>
                    <a:pt x="160933" y="929126"/>
                    <a:pt x="161390" y="930478"/>
                  </a:cubicBezTo>
                  <a:cubicBezTo>
                    <a:pt x="161838" y="931831"/>
                    <a:pt x="162743" y="932821"/>
                    <a:pt x="164000" y="933602"/>
                  </a:cubicBezTo>
                  <a:cubicBezTo>
                    <a:pt x="165257" y="934393"/>
                    <a:pt x="166876" y="934974"/>
                    <a:pt x="167867" y="935422"/>
                  </a:cubicBezTo>
                  <a:cubicBezTo>
                    <a:pt x="168858" y="935869"/>
                    <a:pt x="169220" y="936184"/>
                    <a:pt x="169467" y="937403"/>
                  </a:cubicBezTo>
                  <a:cubicBezTo>
                    <a:pt x="169715" y="938622"/>
                    <a:pt x="169848" y="940737"/>
                    <a:pt x="170010" y="942756"/>
                  </a:cubicBezTo>
                  <a:cubicBezTo>
                    <a:pt x="170163" y="944785"/>
                    <a:pt x="170344" y="946718"/>
                    <a:pt x="170191" y="948071"/>
                  </a:cubicBezTo>
                  <a:cubicBezTo>
                    <a:pt x="170029" y="949423"/>
                    <a:pt x="169534" y="950185"/>
                    <a:pt x="169496" y="951576"/>
                  </a:cubicBezTo>
                  <a:cubicBezTo>
                    <a:pt x="169448" y="952976"/>
                    <a:pt x="169858" y="954996"/>
                    <a:pt x="170648" y="956462"/>
                  </a:cubicBezTo>
                  <a:cubicBezTo>
                    <a:pt x="171439" y="957929"/>
                    <a:pt x="172601" y="958824"/>
                    <a:pt x="173439" y="959434"/>
                  </a:cubicBezTo>
                  <a:cubicBezTo>
                    <a:pt x="174268" y="960044"/>
                    <a:pt x="174763" y="960358"/>
                    <a:pt x="175058" y="961006"/>
                  </a:cubicBezTo>
                  <a:cubicBezTo>
                    <a:pt x="175354" y="961653"/>
                    <a:pt x="175439" y="962644"/>
                    <a:pt x="175735" y="963663"/>
                  </a:cubicBezTo>
                  <a:cubicBezTo>
                    <a:pt x="176030" y="964673"/>
                    <a:pt x="176525" y="965711"/>
                    <a:pt x="177201" y="966702"/>
                  </a:cubicBezTo>
                  <a:cubicBezTo>
                    <a:pt x="177878" y="967692"/>
                    <a:pt x="178725" y="968635"/>
                    <a:pt x="179449" y="969607"/>
                  </a:cubicBezTo>
                  <a:cubicBezTo>
                    <a:pt x="180173" y="970578"/>
                    <a:pt x="180754" y="971569"/>
                    <a:pt x="181316" y="972417"/>
                  </a:cubicBezTo>
                  <a:cubicBezTo>
                    <a:pt x="181878" y="973274"/>
                    <a:pt x="182421" y="973988"/>
                    <a:pt x="182755" y="974846"/>
                  </a:cubicBezTo>
                  <a:cubicBezTo>
                    <a:pt x="183088" y="975703"/>
                    <a:pt x="183231" y="976693"/>
                    <a:pt x="183183" y="977551"/>
                  </a:cubicBezTo>
                  <a:cubicBezTo>
                    <a:pt x="183136" y="978408"/>
                    <a:pt x="182917" y="979122"/>
                    <a:pt x="182621" y="979932"/>
                  </a:cubicBezTo>
                  <a:cubicBezTo>
                    <a:pt x="182326" y="980741"/>
                    <a:pt x="181974" y="981646"/>
                    <a:pt x="181907" y="982637"/>
                  </a:cubicBezTo>
                  <a:cubicBezTo>
                    <a:pt x="181840" y="983628"/>
                    <a:pt x="182059" y="984704"/>
                    <a:pt x="182307" y="985590"/>
                  </a:cubicBezTo>
                  <a:cubicBezTo>
                    <a:pt x="182555" y="986466"/>
                    <a:pt x="182821" y="987143"/>
                    <a:pt x="183098" y="988000"/>
                  </a:cubicBezTo>
                  <a:cubicBezTo>
                    <a:pt x="183364" y="988857"/>
                    <a:pt x="183640" y="989886"/>
                    <a:pt x="184317" y="990791"/>
                  </a:cubicBezTo>
                  <a:cubicBezTo>
                    <a:pt x="184993" y="991695"/>
                    <a:pt x="186069" y="992457"/>
                    <a:pt x="187155" y="993286"/>
                  </a:cubicBezTo>
                  <a:cubicBezTo>
                    <a:pt x="188231" y="994124"/>
                    <a:pt x="189317" y="995020"/>
                    <a:pt x="190594" y="995791"/>
                  </a:cubicBezTo>
                  <a:cubicBezTo>
                    <a:pt x="191880" y="996553"/>
                    <a:pt x="193365" y="997182"/>
                    <a:pt x="194442" y="997839"/>
                  </a:cubicBezTo>
                  <a:cubicBezTo>
                    <a:pt x="195518" y="998496"/>
                    <a:pt x="196194" y="999163"/>
                    <a:pt x="196833" y="1000154"/>
                  </a:cubicBezTo>
                  <a:cubicBezTo>
                    <a:pt x="197461" y="1001144"/>
                    <a:pt x="198042" y="1002449"/>
                    <a:pt x="198385" y="1003573"/>
                  </a:cubicBezTo>
                  <a:cubicBezTo>
                    <a:pt x="198718" y="1004697"/>
                    <a:pt x="198814" y="1005640"/>
                    <a:pt x="199014" y="1006364"/>
                  </a:cubicBezTo>
                  <a:cubicBezTo>
                    <a:pt x="199214" y="1007088"/>
                    <a:pt x="199528" y="1007583"/>
                    <a:pt x="199690" y="1008821"/>
                  </a:cubicBezTo>
                  <a:cubicBezTo>
                    <a:pt x="199842" y="1010059"/>
                    <a:pt x="199842" y="1012041"/>
                    <a:pt x="200252" y="1013451"/>
                  </a:cubicBezTo>
                  <a:cubicBezTo>
                    <a:pt x="200662" y="1014870"/>
                    <a:pt x="201471" y="1015727"/>
                    <a:pt x="202367" y="1016651"/>
                  </a:cubicBezTo>
                  <a:cubicBezTo>
                    <a:pt x="203262" y="1017575"/>
                    <a:pt x="204252" y="1018565"/>
                    <a:pt x="205291" y="1020299"/>
                  </a:cubicBezTo>
                  <a:cubicBezTo>
                    <a:pt x="206329" y="1022033"/>
                    <a:pt x="207405" y="1024509"/>
                    <a:pt x="208196" y="1026262"/>
                  </a:cubicBezTo>
                  <a:cubicBezTo>
                    <a:pt x="208986" y="1028014"/>
                    <a:pt x="209482" y="1029052"/>
                    <a:pt x="210177" y="1029548"/>
                  </a:cubicBezTo>
                  <a:cubicBezTo>
                    <a:pt x="210872" y="1030043"/>
                    <a:pt x="211777" y="1029995"/>
                    <a:pt x="212587" y="1030262"/>
                  </a:cubicBezTo>
                  <a:cubicBezTo>
                    <a:pt x="213397" y="1030538"/>
                    <a:pt x="214120" y="1031119"/>
                    <a:pt x="214797" y="1031548"/>
                  </a:cubicBezTo>
                  <a:cubicBezTo>
                    <a:pt x="215473" y="1031976"/>
                    <a:pt x="216102" y="1032253"/>
                    <a:pt x="216911" y="1032501"/>
                  </a:cubicBezTo>
                  <a:cubicBezTo>
                    <a:pt x="217721" y="1032748"/>
                    <a:pt x="218711" y="1032977"/>
                    <a:pt x="219569" y="1033510"/>
                  </a:cubicBezTo>
                  <a:cubicBezTo>
                    <a:pt x="220426" y="1034053"/>
                    <a:pt x="221140" y="1034901"/>
                    <a:pt x="221731" y="1036596"/>
                  </a:cubicBezTo>
                  <a:cubicBezTo>
                    <a:pt x="222312" y="1038282"/>
                    <a:pt x="222769" y="1040806"/>
                    <a:pt x="222626" y="1043216"/>
                  </a:cubicBezTo>
                  <a:cubicBezTo>
                    <a:pt x="222493" y="1045626"/>
                    <a:pt x="221769" y="1047921"/>
                    <a:pt x="220807" y="1050055"/>
                  </a:cubicBezTo>
                  <a:cubicBezTo>
                    <a:pt x="219845" y="1052189"/>
                    <a:pt x="218626" y="1054170"/>
                    <a:pt x="217607" y="1055770"/>
                  </a:cubicBezTo>
                  <a:cubicBezTo>
                    <a:pt x="216597" y="1057370"/>
                    <a:pt x="215787" y="1058580"/>
                    <a:pt x="215359" y="1059418"/>
                  </a:cubicBezTo>
                  <a:cubicBezTo>
                    <a:pt x="214930" y="1060247"/>
                    <a:pt x="214882" y="1060704"/>
                    <a:pt x="215025" y="1061485"/>
                  </a:cubicBezTo>
                  <a:cubicBezTo>
                    <a:pt x="215159" y="1062266"/>
                    <a:pt x="215473" y="1063400"/>
                    <a:pt x="215968" y="1064295"/>
                  </a:cubicBezTo>
                  <a:cubicBezTo>
                    <a:pt x="216464" y="1065190"/>
                    <a:pt x="217140" y="1065867"/>
                    <a:pt x="217435" y="1066791"/>
                  </a:cubicBezTo>
                  <a:cubicBezTo>
                    <a:pt x="217730" y="1067714"/>
                    <a:pt x="217635" y="1068886"/>
                    <a:pt x="217978" y="1069715"/>
                  </a:cubicBezTo>
                  <a:cubicBezTo>
                    <a:pt x="218311" y="1070553"/>
                    <a:pt x="219083" y="1071039"/>
                    <a:pt x="220159" y="1071696"/>
                  </a:cubicBezTo>
                  <a:cubicBezTo>
                    <a:pt x="221236" y="1072343"/>
                    <a:pt x="222636" y="1073153"/>
                    <a:pt x="223741" y="1074077"/>
                  </a:cubicBezTo>
                  <a:cubicBezTo>
                    <a:pt x="224846" y="1075001"/>
                    <a:pt x="225655" y="1076039"/>
                    <a:pt x="226484" y="1076773"/>
                  </a:cubicBezTo>
                  <a:cubicBezTo>
                    <a:pt x="227322" y="1077516"/>
                    <a:pt x="228170" y="1077963"/>
                    <a:pt x="228779" y="1077849"/>
                  </a:cubicBezTo>
                  <a:cubicBezTo>
                    <a:pt x="229389" y="1077735"/>
                    <a:pt x="229751" y="1077068"/>
                    <a:pt x="230265" y="1076792"/>
                  </a:cubicBezTo>
                  <a:cubicBezTo>
                    <a:pt x="230780" y="1076525"/>
                    <a:pt x="231456" y="1076658"/>
                    <a:pt x="232313" y="1077373"/>
                  </a:cubicBezTo>
                  <a:cubicBezTo>
                    <a:pt x="233170" y="1078097"/>
                    <a:pt x="234199" y="1079401"/>
                    <a:pt x="235352" y="1080392"/>
                  </a:cubicBezTo>
                  <a:cubicBezTo>
                    <a:pt x="236495" y="1081383"/>
                    <a:pt x="237761" y="1082059"/>
                    <a:pt x="238523" y="1082421"/>
                  </a:cubicBezTo>
                  <a:cubicBezTo>
                    <a:pt x="239285" y="1082783"/>
                    <a:pt x="239562" y="1082831"/>
                    <a:pt x="239695" y="1083745"/>
                  </a:cubicBezTo>
                  <a:cubicBezTo>
                    <a:pt x="239828" y="1084669"/>
                    <a:pt x="239828" y="1086469"/>
                    <a:pt x="239828" y="1088650"/>
                  </a:cubicBezTo>
                  <a:cubicBezTo>
                    <a:pt x="239828" y="1090832"/>
                    <a:pt x="239828" y="1093403"/>
                    <a:pt x="239305" y="1096442"/>
                  </a:cubicBezTo>
                  <a:cubicBezTo>
                    <a:pt x="238790" y="1099480"/>
                    <a:pt x="237752" y="1102985"/>
                    <a:pt x="236533" y="1105462"/>
                  </a:cubicBezTo>
                  <a:cubicBezTo>
                    <a:pt x="235314" y="1107938"/>
                    <a:pt x="233923" y="1109377"/>
                    <a:pt x="232951" y="1110929"/>
                  </a:cubicBezTo>
                  <a:cubicBezTo>
                    <a:pt x="231980" y="1112482"/>
                    <a:pt x="231437" y="1114149"/>
                    <a:pt x="231303" y="1115339"/>
                  </a:cubicBezTo>
                  <a:cubicBezTo>
                    <a:pt x="231170" y="1116530"/>
                    <a:pt x="231437" y="1117254"/>
                    <a:pt x="231704" y="1117797"/>
                  </a:cubicBezTo>
                  <a:cubicBezTo>
                    <a:pt x="231970" y="1118340"/>
                    <a:pt x="232247" y="1118692"/>
                    <a:pt x="232313" y="1119369"/>
                  </a:cubicBezTo>
                  <a:cubicBezTo>
                    <a:pt x="232380" y="1120045"/>
                    <a:pt x="232247" y="1121035"/>
                    <a:pt x="232475" y="1121912"/>
                  </a:cubicBezTo>
                  <a:cubicBezTo>
                    <a:pt x="232694" y="1122788"/>
                    <a:pt x="233285" y="1123550"/>
                    <a:pt x="233942" y="1124074"/>
                  </a:cubicBezTo>
                  <a:cubicBezTo>
                    <a:pt x="234590" y="1124588"/>
                    <a:pt x="235314" y="1124864"/>
                    <a:pt x="235723" y="1125398"/>
                  </a:cubicBezTo>
                  <a:cubicBezTo>
                    <a:pt x="236133" y="1125941"/>
                    <a:pt x="236218" y="1126750"/>
                    <a:pt x="235923" y="1127912"/>
                  </a:cubicBezTo>
                  <a:cubicBezTo>
                    <a:pt x="235628" y="1129084"/>
                    <a:pt x="234961" y="1130608"/>
                    <a:pt x="234151" y="1132008"/>
                  </a:cubicBezTo>
                  <a:cubicBezTo>
                    <a:pt x="233342" y="1133399"/>
                    <a:pt x="232389" y="1134666"/>
                    <a:pt x="231837" y="1136104"/>
                  </a:cubicBezTo>
                  <a:cubicBezTo>
                    <a:pt x="231275" y="1137542"/>
                    <a:pt x="231094" y="1139161"/>
                    <a:pt x="231180" y="1140609"/>
                  </a:cubicBezTo>
                  <a:cubicBezTo>
                    <a:pt x="231275" y="1142047"/>
                    <a:pt x="231627" y="1143314"/>
                    <a:pt x="231904" y="1144524"/>
                  </a:cubicBezTo>
                  <a:cubicBezTo>
                    <a:pt x="232170" y="1145743"/>
                    <a:pt x="232351" y="1146915"/>
                    <a:pt x="231951" y="1148258"/>
                  </a:cubicBezTo>
                  <a:cubicBezTo>
                    <a:pt x="231551" y="1149610"/>
                    <a:pt x="230551" y="1151134"/>
                    <a:pt x="229341" y="1152982"/>
                  </a:cubicBezTo>
                  <a:cubicBezTo>
                    <a:pt x="228122" y="1154830"/>
                    <a:pt x="226684" y="1156992"/>
                    <a:pt x="225741" y="1158430"/>
                  </a:cubicBezTo>
                  <a:cubicBezTo>
                    <a:pt x="224798" y="1159869"/>
                    <a:pt x="224350" y="1160593"/>
                    <a:pt x="223941" y="1161450"/>
                  </a:cubicBezTo>
                  <a:cubicBezTo>
                    <a:pt x="223541" y="1162307"/>
                    <a:pt x="223169" y="1163298"/>
                    <a:pt x="223245" y="1164717"/>
                  </a:cubicBezTo>
                  <a:cubicBezTo>
                    <a:pt x="223312" y="1166136"/>
                    <a:pt x="223807" y="1167975"/>
                    <a:pt x="224617" y="1169041"/>
                  </a:cubicBezTo>
                  <a:cubicBezTo>
                    <a:pt x="225427" y="1170099"/>
                    <a:pt x="226551" y="1170365"/>
                    <a:pt x="227655" y="1170508"/>
                  </a:cubicBezTo>
                  <a:cubicBezTo>
                    <a:pt x="228760" y="1170642"/>
                    <a:pt x="229837" y="1170642"/>
                    <a:pt x="231389" y="1171632"/>
                  </a:cubicBezTo>
                  <a:cubicBezTo>
                    <a:pt x="232942" y="1172623"/>
                    <a:pt x="234971" y="1174604"/>
                    <a:pt x="236095" y="1175890"/>
                  </a:cubicBezTo>
                  <a:cubicBezTo>
                    <a:pt x="237219" y="1177176"/>
                    <a:pt x="237447" y="1177757"/>
                    <a:pt x="237647" y="1178966"/>
                  </a:cubicBezTo>
                  <a:cubicBezTo>
                    <a:pt x="237847" y="1180186"/>
                    <a:pt x="238028" y="1182024"/>
                    <a:pt x="238257" y="1183872"/>
                  </a:cubicBezTo>
                  <a:cubicBezTo>
                    <a:pt x="238485" y="1185720"/>
                    <a:pt x="238752" y="1187558"/>
                    <a:pt x="239133" y="1188644"/>
                  </a:cubicBezTo>
                  <a:cubicBezTo>
                    <a:pt x="239514" y="1189720"/>
                    <a:pt x="240009" y="1190044"/>
                    <a:pt x="241000" y="1190177"/>
                  </a:cubicBezTo>
                  <a:cubicBezTo>
                    <a:pt x="241991" y="1190311"/>
                    <a:pt x="243476" y="1190263"/>
                    <a:pt x="245686" y="1190177"/>
                  </a:cubicBezTo>
                  <a:cubicBezTo>
                    <a:pt x="247896" y="1190092"/>
                    <a:pt x="250820" y="1189958"/>
                    <a:pt x="252373" y="1190092"/>
                  </a:cubicBezTo>
                  <a:cubicBezTo>
                    <a:pt x="253925" y="1190225"/>
                    <a:pt x="254106" y="1190635"/>
                    <a:pt x="255011" y="1190834"/>
                  </a:cubicBezTo>
                  <a:cubicBezTo>
                    <a:pt x="255907" y="1191034"/>
                    <a:pt x="257526" y="1191034"/>
                    <a:pt x="259155" y="1191168"/>
                  </a:cubicBezTo>
                  <a:cubicBezTo>
                    <a:pt x="260774" y="1191301"/>
                    <a:pt x="262393" y="1191577"/>
                    <a:pt x="263584" y="1191997"/>
                  </a:cubicBezTo>
                  <a:cubicBezTo>
                    <a:pt x="264774" y="1192425"/>
                    <a:pt x="265536" y="1193006"/>
                    <a:pt x="267451" y="1193387"/>
                  </a:cubicBezTo>
                  <a:cubicBezTo>
                    <a:pt x="269365" y="1193768"/>
                    <a:pt x="272423" y="1193949"/>
                    <a:pt x="274518" y="1194216"/>
                  </a:cubicBezTo>
                  <a:cubicBezTo>
                    <a:pt x="276614" y="1194483"/>
                    <a:pt x="277738" y="1194845"/>
                    <a:pt x="279014" y="1195540"/>
                  </a:cubicBezTo>
                  <a:cubicBezTo>
                    <a:pt x="280300" y="1196235"/>
                    <a:pt x="281738" y="1197273"/>
                    <a:pt x="283405" y="1197816"/>
                  </a:cubicBezTo>
                  <a:cubicBezTo>
                    <a:pt x="285072" y="1198359"/>
                    <a:pt x="286958" y="1198397"/>
                    <a:pt x="288577" y="1198540"/>
                  </a:cubicBezTo>
                  <a:cubicBezTo>
                    <a:pt x="290197" y="1198674"/>
                    <a:pt x="291549" y="1198902"/>
                    <a:pt x="293054" y="1199598"/>
                  </a:cubicBezTo>
                  <a:cubicBezTo>
                    <a:pt x="294559" y="1200293"/>
                    <a:pt x="296226" y="1201464"/>
                    <a:pt x="297912" y="1202569"/>
                  </a:cubicBezTo>
                  <a:cubicBezTo>
                    <a:pt x="299598" y="1203674"/>
                    <a:pt x="301312" y="1204703"/>
                    <a:pt x="302455" y="1205541"/>
                  </a:cubicBezTo>
                  <a:cubicBezTo>
                    <a:pt x="303608" y="1206370"/>
                    <a:pt x="304189" y="1206998"/>
                    <a:pt x="304913" y="1207808"/>
                  </a:cubicBezTo>
                  <a:cubicBezTo>
                    <a:pt x="305637" y="1208618"/>
                    <a:pt x="306484" y="1209608"/>
                    <a:pt x="307542" y="1210218"/>
                  </a:cubicBezTo>
                  <a:cubicBezTo>
                    <a:pt x="308599" y="1210827"/>
                    <a:pt x="309856" y="1211047"/>
                    <a:pt x="311409" y="1211161"/>
                  </a:cubicBezTo>
                  <a:cubicBezTo>
                    <a:pt x="312961" y="1211275"/>
                    <a:pt x="314809" y="1211275"/>
                    <a:pt x="316295" y="1211323"/>
                  </a:cubicBezTo>
                  <a:cubicBezTo>
                    <a:pt x="317781" y="1211361"/>
                    <a:pt x="318905" y="1211456"/>
                    <a:pt x="320029" y="1211999"/>
                  </a:cubicBezTo>
                  <a:cubicBezTo>
                    <a:pt x="321153" y="1212542"/>
                    <a:pt x="322277" y="1213533"/>
                    <a:pt x="323248" y="1214409"/>
                  </a:cubicBezTo>
                  <a:cubicBezTo>
                    <a:pt x="324210" y="1215285"/>
                    <a:pt x="325030" y="1216047"/>
                    <a:pt x="325973" y="1216371"/>
                  </a:cubicBezTo>
                  <a:cubicBezTo>
                    <a:pt x="326915" y="1216686"/>
                    <a:pt x="328001" y="1216552"/>
                    <a:pt x="329011" y="1216323"/>
                  </a:cubicBezTo>
                  <a:cubicBezTo>
                    <a:pt x="330021" y="1216095"/>
                    <a:pt x="330964" y="1215781"/>
                    <a:pt x="332411" y="1215628"/>
                  </a:cubicBezTo>
                  <a:cubicBezTo>
                    <a:pt x="333850" y="1215466"/>
                    <a:pt x="335783" y="1215466"/>
                    <a:pt x="337231" y="1215743"/>
                  </a:cubicBezTo>
                  <a:cubicBezTo>
                    <a:pt x="338669" y="1216009"/>
                    <a:pt x="339612" y="1216552"/>
                    <a:pt x="340898" y="1216800"/>
                  </a:cubicBezTo>
                  <a:cubicBezTo>
                    <a:pt x="342184" y="1217047"/>
                    <a:pt x="343803" y="1217000"/>
                    <a:pt x="344794" y="1217428"/>
                  </a:cubicBezTo>
                  <a:cubicBezTo>
                    <a:pt x="345784" y="1217857"/>
                    <a:pt x="346146" y="1218752"/>
                    <a:pt x="347023" y="1219791"/>
                  </a:cubicBezTo>
                  <a:cubicBezTo>
                    <a:pt x="347899" y="1220819"/>
                    <a:pt x="349299" y="1221991"/>
                    <a:pt x="350528" y="1222648"/>
                  </a:cubicBezTo>
                  <a:cubicBezTo>
                    <a:pt x="351766" y="1223305"/>
                    <a:pt x="352843" y="1223439"/>
                    <a:pt x="353681" y="1224086"/>
                  </a:cubicBezTo>
                  <a:cubicBezTo>
                    <a:pt x="354519" y="1224743"/>
                    <a:pt x="355100" y="1225915"/>
                    <a:pt x="355995" y="1227258"/>
                  </a:cubicBezTo>
                  <a:cubicBezTo>
                    <a:pt x="356891" y="1228611"/>
                    <a:pt x="358110" y="1230135"/>
                    <a:pt x="359100" y="1231583"/>
                  </a:cubicBezTo>
                  <a:cubicBezTo>
                    <a:pt x="360091" y="1233021"/>
                    <a:pt x="360853" y="1234373"/>
                    <a:pt x="361625" y="1235164"/>
                  </a:cubicBezTo>
                  <a:cubicBezTo>
                    <a:pt x="362387" y="1235954"/>
                    <a:pt x="363158" y="1236174"/>
                    <a:pt x="363758" y="1236240"/>
                  </a:cubicBezTo>
                  <a:cubicBezTo>
                    <a:pt x="364368" y="1236307"/>
                    <a:pt x="364815" y="1236221"/>
                    <a:pt x="365263" y="1236374"/>
                  </a:cubicBezTo>
                  <a:cubicBezTo>
                    <a:pt x="365711" y="1236535"/>
                    <a:pt x="366158" y="1236935"/>
                    <a:pt x="366454" y="1237860"/>
                  </a:cubicBezTo>
                  <a:cubicBezTo>
                    <a:pt x="366749" y="1238783"/>
                    <a:pt x="366882" y="1240222"/>
                    <a:pt x="367873" y="1241574"/>
                  </a:cubicBezTo>
                  <a:cubicBezTo>
                    <a:pt x="368864" y="1242927"/>
                    <a:pt x="370711" y="1244184"/>
                    <a:pt x="371883" y="1245060"/>
                  </a:cubicBezTo>
                  <a:cubicBezTo>
                    <a:pt x="373055" y="1245937"/>
                    <a:pt x="373550" y="1246432"/>
                    <a:pt x="373864" y="1247270"/>
                  </a:cubicBezTo>
                  <a:cubicBezTo>
                    <a:pt x="374179" y="1248108"/>
                    <a:pt x="374312" y="1249270"/>
                    <a:pt x="374512" y="1250851"/>
                  </a:cubicBezTo>
                  <a:cubicBezTo>
                    <a:pt x="374712" y="1252423"/>
                    <a:pt x="374988" y="1254404"/>
                    <a:pt x="375369" y="1255824"/>
                  </a:cubicBezTo>
                  <a:cubicBezTo>
                    <a:pt x="375750" y="1257243"/>
                    <a:pt x="376245" y="1258100"/>
                    <a:pt x="376560" y="1259205"/>
                  </a:cubicBezTo>
                  <a:cubicBezTo>
                    <a:pt x="376874" y="1260310"/>
                    <a:pt x="377007" y="1261653"/>
                    <a:pt x="377636" y="1262739"/>
                  </a:cubicBezTo>
                  <a:cubicBezTo>
                    <a:pt x="378265" y="1263815"/>
                    <a:pt x="379389" y="1264625"/>
                    <a:pt x="380560" y="1265549"/>
                  </a:cubicBezTo>
                  <a:cubicBezTo>
                    <a:pt x="381732" y="1266473"/>
                    <a:pt x="382951" y="1267501"/>
                    <a:pt x="383846" y="1268520"/>
                  </a:cubicBezTo>
                  <a:cubicBezTo>
                    <a:pt x="384751" y="1269530"/>
                    <a:pt x="385332" y="1270521"/>
                    <a:pt x="386056" y="1271378"/>
                  </a:cubicBezTo>
                  <a:cubicBezTo>
                    <a:pt x="386780" y="1272235"/>
                    <a:pt x="387628" y="1272950"/>
                    <a:pt x="388761" y="1273245"/>
                  </a:cubicBezTo>
                  <a:cubicBezTo>
                    <a:pt x="389885" y="1273540"/>
                    <a:pt x="391285" y="1273407"/>
                    <a:pt x="392657" y="1274236"/>
                  </a:cubicBezTo>
                  <a:cubicBezTo>
                    <a:pt x="394029" y="1275074"/>
                    <a:pt x="395381" y="1276864"/>
                    <a:pt x="397581" y="1278712"/>
                  </a:cubicBezTo>
                  <a:cubicBezTo>
                    <a:pt x="399791" y="1280560"/>
                    <a:pt x="402849" y="1282446"/>
                    <a:pt x="405230" y="1283865"/>
                  </a:cubicBezTo>
                  <a:cubicBezTo>
                    <a:pt x="407621" y="1285285"/>
                    <a:pt x="409326" y="1286228"/>
                    <a:pt x="411126" y="1286875"/>
                  </a:cubicBezTo>
                  <a:cubicBezTo>
                    <a:pt x="412926" y="1287532"/>
                    <a:pt x="414812" y="1287894"/>
                    <a:pt x="416346" y="1288609"/>
                  </a:cubicBezTo>
                  <a:cubicBezTo>
                    <a:pt x="417870" y="1289333"/>
                    <a:pt x="419041" y="1290409"/>
                    <a:pt x="419994" y="1291333"/>
                  </a:cubicBezTo>
                  <a:cubicBezTo>
                    <a:pt x="420937" y="1292257"/>
                    <a:pt x="421661" y="1293019"/>
                    <a:pt x="422289" y="1293314"/>
                  </a:cubicBezTo>
                  <a:cubicBezTo>
                    <a:pt x="422918" y="1293609"/>
                    <a:pt x="423461" y="1293428"/>
                    <a:pt x="424090" y="1293181"/>
                  </a:cubicBezTo>
                  <a:cubicBezTo>
                    <a:pt x="424718" y="1292933"/>
                    <a:pt x="425442" y="1292619"/>
                    <a:pt x="426652" y="1292438"/>
                  </a:cubicBezTo>
                  <a:cubicBezTo>
                    <a:pt x="427871" y="1292257"/>
                    <a:pt x="429576" y="1292219"/>
                    <a:pt x="431557" y="1292371"/>
                  </a:cubicBezTo>
                  <a:cubicBezTo>
                    <a:pt x="433538" y="1292523"/>
                    <a:pt x="435786" y="1292886"/>
                    <a:pt x="438329" y="1293247"/>
                  </a:cubicBezTo>
                  <a:cubicBezTo>
                    <a:pt x="440873" y="1293609"/>
                    <a:pt x="443711" y="1293971"/>
                    <a:pt x="446273" y="1294124"/>
                  </a:cubicBezTo>
                  <a:cubicBezTo>
                    <a:pt x="448835" y="1294285"/>
                    <a:pt x="451131" y="1294238"/>
                    <a:pt x="453026" y="1294867"/>
                  </a:cubicBezTo>
                  <a:cubicBezTo>
                    <a:pt x="454912" y="1295495"/>
                    <a:pt x="456398" y="1296800"/>
                    <a:pt x="457865" y="1298600"/>
                  </a:cubicBezTo>
                  <a:cubicBezTo>
                    <a:pt x="459332" y="1300400"/>
                    <a:pt x="460770" y="1302696"/>
                    <a:pt x="462190" y="1305668"/>
                  </a:cubicBezTo>
                  <a:cubicBezTo>
                    <a:pt x="463609" y="1308640"/>
                    <a:pt x="464999" y="1312278"/>
                    <a:pt x="466019" y="1315726"/>
                  </a:cubicBezTo>
                  <a:cubicBezTo>
                    <a:pt x="467028" y="1319174"/>
                    <a:pt x="467666" y="1322413"/>
                    <a:pt x="467885" y="1324708"/>
                  </a:cubicBezTo>
                  <a:cubicBezTo>
                    <a:pt x="468114" y="1327004"/>
                    <a:pt x="467933" y="1328357"/>
                    <a:pt x="467076" y="1329595"/>
                  </a:cubicBezTo>
                  <a:cubicBezTo>
                    <a:pt x="466219" y="1330833"/>
                    <a:pt x="464695" y="1331957"/>
                    <a:pt x="463494" y="1332748"/>
                  </a:cubicBezTo>
                  <a:cubicBezTo>
                    <a:pt x="462304" y="1333529"/>
                    <a:pt x="461447" y="1333986"/>
                    <a:pt x="460951" y="1334634"/>
                  </a:cubicBezTo>
                  <a:cubicBezTo>
                    <a:pt x="460456" y="1335281"/>
                    <a:pt x="460323" y="1336138"/>
                    <a:pt x="460618" y="1337215"/>
                  </a:cubicBezTo>
                  <a:cubicBezTo>
                    <a:pt x="460913" y="1338291"/>
                    <a:pt x="461628" y="1339606"/>
                    <a:pt x="462685" y="1340587"/>
                  </a:cubicBezTo>
                  <a:cubicBezTo>
                    <a:pt x="463742" y="1341577"/>
                    <a:pt x="465133" y="1342253"/>
                    <a:pt x="466171" y="1342930"/>
                  </a:cubicBezTo>
                  <a:cubicBezTo>
                    <a:pt x="467200" y="1343606"/>
                    <a:pt x="467876" y="1344282"/>
                    <a:pt x="469638" y="1345540"/>
                  </a:cubicBezTo>
                  <a:cubicBezTo>
                    <a:pt x="471391" y="1346797"/>
                    <a:pt x="474229" y="1348645"/>
                    <a:pt x="476706" y="1349769"/>
                  </a:cubicBezTo>
                  <a:cubicBezTo>
                    <a:pt x="479182" y="1350893"/>
                    <a:pt x="481297" y="1351302"/>
                    <a:pt x="483230" y="1351388"/>
                  </a:cubicBezTo>
                  <a:cubicBezTo>
                    <a:pt x="485164" y="1351474"/>
                    <a:pt x="486916" y="1351255"/>
                    <a:pt x="487907" y="1350559"/>
                  </a:cubicBezTo>
                  <a:cubicBezTo>
                    <a:pt x="488898" y="1349864"/>
                    <a:pt x="489126" y="1348692"/>
                    <a:pt x="489412" y="1347673"/>
                  </a:cubicBezTo>
                  <a:cubicBezTo>
                    <a:pt x="489707" y="1346664"/>
                    <a:pt x="490069" y="1345806"/>
                    <a:pt x="490603" y="1345216"/>
                  </a:cubicBezTo>
                  <a:cubicBezTo>
                    <a:pt x="491146" y="1344635"/>
                    <a:pt x="491860" y="1344320"/>
                    <a:pt x="493232" y="1344606"/>
                  </a:cubicBezTo>
                  <a:cubicBezTo>
                    <a:pt x="494603" y="1344902"/>
                    <a:pt x="496632" y="1345797"/>
                    <a:pt x="498994" y="1348273"/>
                  </a:cubicBezTo>
                  <a:cubicBezTo>
                    <a:pt x="501356" y="1350750"/>
                    <a:pt x="504061" y="1354798"/>
                    <a:pt x="506376" y="1358217"/>
                  </a:cubicBezTo>
                  <a:cubicBezTo>
                    <a:pt x="508691" y="1361637"/>
                    <a:pt x="510624" y="1364428"/>
                    <a:pt x="512110" y="1366542"/>
                  </a:cubicBezTo>
                  <a:cubicBezTo>
                    <a:pt x="513596" y="1368657"/>
                    <a:pt x="514634" y="1370095"/>
                    <a:pt x="515644" y="1371219"/>
                  </a:cubicBezTo>
                  <a:cubicBezTo>
                    <a:pt x="516653" y="1372343"/>
                    <a:pt x="517644" y="1373152"/>
                    <a:pt x="519225" y="1373895"/>
                  </a:cubicBezTo>
                  <a:cubicBezTo>
                    <a:pt x="520797" y="1374638"/>
                    <a:pt x="522959" y="1375315"/>
                    <a:pt x="524397" y="1376210"/>
                  </a:cubicBezTo>
                  <a:cubicBezTo>
                    <a:pt x="525836" y="1377105"/>
                    <a:pt x="526560" y="1378239"/>
                    <a:pt x="527188" y="1379468"/>
                  </a:cubicBezTo>
                  <a:cubicBezTo>
                    <a:pt x="527817" y="1380706"/>
                    <a:pt x="528360" y="1382059"/>
                    <a:pt x="529169" y="1382935"/>
                  </a:cubicBezTo>
                  <a:cubicBezTo>
                    <a:pt x="529979" y="1383811"/>
                    <a:pt x="531055" y="1384221"/>
                    <a:pt x="532074" y="1385164"/>
                  </a:cubicBezTo>
                  <a:cubicBezTo>
                    <a:pt x="533084" y="1386107"/>
                    <a:pt x="534027" y="1387593"/>
                    <a:pt x="534951" y="1389145"/>
                  </a:cubicBezTo>
                  <a:cubicBezTo>
                    <a:pt x="535875" y="1390698"/>
                    <a:pt x="536770" y="1392317"/>
                    <a:pt x="537313" y="1393670"/>
                  </a:cubicBezTo>
                  <a:cubicBezTo>
                    <a:pt x="537856" y="1395022"/>
                    <a:pt x="538037" y="1396098"/>
                    <a:pt x="538532" y="1396756"/>
                  </a:cubicBezTo>
                  <a:cubicBezTo>
                    <a:pt x="539028" y="1397413"/>
                    <a:pt x="539837" y="1397632"/>
                    <a:pt x="540780" y="1398013"/>
                  </a:cubicBezTo>
                  <a:cubicBezTo>
                    <a:pt x="541723" y="1398394"/>
                    <a:pt x="542809" y="1398937"/>
                    <a:pt x="543704" y="1399813"/>
                  </a:cubicBezTo>
                  <a:cubicBezTo>
                    <a:pt x="544600" y="1400689"/>
                    <a:pt x="545324" y="1401909"/>
                    <a:pt x="546019" y="1403394"/>
                  </a:cubicBezTo>
                  <a:cubicBezTo>
                    <a:pt x="546714" y="1404880"/>
                    <a:pt x="547391" y="1406633"/>
                    <a:pt x="548496" y="1408281"/>
                  </a:cubicBezTo>
                  <a:cubicBezTo>
                    <a:pt x="549600" y="1409919"/>
                    <a:pt x="551134" y="1411453"/>
                    <a:pt x="552277" y="1412415"/>
                  </a:cubicBezTo>
                  <a:cubicBezTo>
                    <a:pt x="553420" y="1413386"/>
                    <a:pt x="554191" y="1413786"/>
                    <a:pt x="554887" y="1414462"/>
                  </a:cubicBezTo>
                  <a:cubicBezTo>
                    <a:pt x="555582" y="1415139"/>
                    <a:pt x="556211" y="1416082"/>
                    <a:pt x="557392" y="1417901"/>
                  </a:cubicBezTo>
                  <a:cubicBezTo>
                    <a:pt x="558563" y="1419720"/>
                    <a:pt x="560268" y="1422425"/>
                    <a:pt x="562135" y="1425511"/>
                  </a:cubicBezTo>
                  <a:cubicBezTo>
                    <a:pt x="564002" y="1428598"/>
                    <a:pt x="566031" y="1432055"/>
                    <a:pt x="567898" y="1435884"/>
                  </a:cubicBezTo>
                  <a:cubicBezTo>
                    <a:pt x="569765" y="1439713"/>
                    <a:pt x="571479" y="1443895"/>
                    <a:pt x="572937" y="1448238"/>
                  </a:cubicBezTo>
                  <a:cubicBezTo>
                    <a:pt x="574404" y="1452582"/>
                    <a:pt x="575613" y="1457087"/>
                    <a:pt x="576537" y="1460640"/>
                  </a:cubicBezTo>
                  <a:cubicBezTo>
                    <a:pt x="577461" y="1464193"/>
                    <a:pt x="578090" y="1466802"/>
                    <a:pt x="578633" y="1470022"/>
                  </a:cubicBezTo>
                  <a:cubicBezTo>
                    <a:pt x="579176" y="1473241"/>
                    <a:pt x="579623" y="1477070"/>
                    <a:pt x="579757" y="1480937"/>
                  </a:cubicBezTo>
                  <a:cubicBezTo>
                    <a:pt x="579890" y="1484805"/>
                    <a:pt x="579709" y="1488729"/>
                    <a:pt x="579442" y="1491110"/>
                  </a:cubicBezTo>
                  <a:cubicBezTo>
                    <a:pt x="579176" y="1493491"/>
                    <a:pt x="578814" y="1494349"/>
                    <a:pt x="578109" y="1494892"/>
                  </a:cubicBezTo>
                  <a:cubicBezTo>
                    <a:pt x="577413" y="1495435"/>
                    <a:pt x="576375" y="1495654"/>
                    <a:pt x="575347" y="1496016"/>
                  </a:cubicBezTo>
                  <a:cubicBezTo>
                    <a:pt x="574308" y="1496377"/>
                    <a:pt x="573280" y="1496873"/>
                    <a:pt x="572841" y="1497635"/>
                  </a:cubicBezTo>
                  <a:cubicBezTo>
                    <a:pt x="572413" y="1498397"/>
                    <a:pt x="572594" y="1499435"/>
                    <a:pt x="573041" y="1500264"/>
                  </a:cubicBezTo>
                  <a:cubicBezTo>
                    <a:pt x="573489" y="1501092"/>
                    <a:pt x="574213" y="1501731"/>
                    <a:pt x="574661" y="1502331"/>
                  </a:cubicBezTo>
                  <a:cubicBezTo>
                    <a:pt x="575108" y="1502940"/>
                    <a:pt x="575289" y="1503521"/>
                    <a:pt x="575289" y="1504712"/>
                  </a:cubicBezTo>
                  <a:cubicBezTo>
                    <a:pt x="575289" y="1505902"/>
                    <a:pt x="575108" y="1507703"/>
                    <a:pt x="574813" y="1509170"/>
                  </a:cubicBezTo>
                  <a:cubicBezTo>
                    <a:pt x="574518" y="1510627"/>
                    <a:pt x="574118" y="1511751"/>
                    <a:pt x="573804" y="1513132"/>
                  </a:cubicBezTo>
                  <a:cubicBezTo>
                    <a:pt x="573489" y="1514504"/>
                    <a:pt x="573261" y="1516123"/>
                    <a:pt x="573146" y="1516952"/>
                  </a:cubicBezTo>
                  <a:cubicBezTo>
                    <a:pt x="573032" y="1517790"/>
                    <a:pt x="573032" y="1517828"/>
                    <a:pt x="572984" y="1518561"/>
                  </a:cubicBezTo>
                  <a:cubicBezTo>
                    <a:pt x="572937" y="1519295"/>
                    <a:pt x="572832" y="1520714"/>
                    <a:pt x="573013" y="1521714"/>
                  </a:cubicBezTo>
                  <a:cubicBezTo>
                    <a:pt x="573194" y="1522724"/>
                    <a:pt x="573651" y="1523314"/>
                    <a:pt x="574289" y="1523371"/>
                  </a:cubicBezTo>
                  <a:cubicBezTo>
                    <a:pt x="574918" y="1523438"/>
                    <a:pt x="575718" y="1522971"/>
                    <a:pt x="576289" y="1522333"/>
                  </a:cubicBezTo>
                  <a:cubicBezTo>
                    <a:pt x="576852" y="1521695"/>
                    <a:pt x="577185" y="1520866"/>
                    <a:pt x="577737" y="1520504"/>
                  </a:cubicBezTo>
                  <a:cubicBezTo>
                    <a:pt x="578290" y="1520142"/>
                    <a:pt x="579061" y="1520247"/>
                    <a:pt x="579938" y="1521038"/>
                  </a:cubicBezTo>
                  <a:cubicBezTo>
                    <a:pt x="580814" y="1521819"/>
                    <a:pt x="581795" y="1523286"/>
                    <a:pt x="582605" y="1524714"/>
                  </a:cubicBezTo>
                  <a:cubicBezTo>
                    <a:pt x="583414" y="1526143"/>
                    <a:pt x="584062" y="1527534"/>
                    <a:pt x="584662" y="1528610"/>
                  </a:cubicBezTo>
                  <a:cubicBezTo>
                    <a:pt x="585262" y="1529686"/>
                    <a:pt x="585834" y="1530458"/>
                    <a:pt x="586091" y="1531353"/>
                  </a:cubicBezTo>
                  <a:cubicBezTo>
                    <a:pt x="586348" y="1532239"/>
                    <a:pt x="586300" y="1533239"/>
                    <a:pt x="585986" y="1534211"/>
                  </a:cubicBezTo>
                  <a:cubicBezTo>
                    <a:pt x="585681" y="1535173"/>
                    <a:pt x="585110" y="1536106"/>
                    <a:pt x="584786" y="1537964"/>
                  </a:cubicBezTo>
                  <a:cubicBezTo>
                    <a:pt x="584462" y="1539831"/>
                    <a:pt x="584386" y="1542631"/>
                    <a:pt x="584433" y="1544202"/>
                  </a:cubicBezTo>
                  <a:cubicBezTo>
                    <a:pt x="584481" y="1545774"/>
                    <a:pt x="584662" y="1546108"/>
                    <a:pt x="585967" y="1546260"/>
                  </a:cubicBezTo>
                  <a:cubicBezTo>
                    <a:pt x="587272" y="1546412"/>
                    <a:pt x="589691" y="1546393"/>
                    <a:pt x="593396" y="1546374"/>
                  </a:cubicBezTo>
                  <a:cubicBezTo>
                    <a:pt x="597102" y="1546365"/>
                    <a:pt x="602093" y="1546365"/>
                    <a:pt x="606636" y="1546584"/>
                  </a:cubicBezTo>
                  <a:cubicBezTo>
                    <a:pt x="611180" y="1546803"/>
                    <a:pt x="615275" y="1547241"/>
                    <a:pt x="618628" y="1547689"/>
                  </a:cubicBezTo>
                  <a:cubicBezTo>
                    <a:pt x="621981" y="1548136"/>
                    <a:pt x="624610" y="1548603"/>
                    <a:pt x="630001" y="1548965"/>
                  </a:cubicBezTo>
                  <a:cubicBezTo>
                    <a:pt x="635392" y="1549327"/>
                    <a:pt x="643546" y="1549584"/>
                    <a:pt x="652956" y="1550146"/>
                  </a:cubicBezTo>
                  <a:cubicBezTo>
                    <a:pt x="662357" y="1550708"/>
                    <a:pt x="673016" y="1551584"/>
                    <a:pt x="681198" y="1552242"/>
                  </a:cubicBezTo>
                  <a:cubicBezTo>
                    <a:pt x="689380" y="1552899"/>
                    <a:pt x="695095" y="1553337"/>
                    <a:pt x="727527" y="1556128"/>
                  </a:cubicBezTo>
                  <a:cubicBezTo>
                    <a:pt x="759960" y="1558919"/>
                    <a:pt x="819110" y="1564072"/>
                    <a:pt x="848685" y="1566653"/>
                  </a:cubicBezTo>
                  <a:cubicBezTo>
                    <a:pt x="878261" y="1569225"/>
                    <a:pt x="878261" y="1569225"/>
                    <a:pt x="878289" y="1569758"/>
                  </a:cubicBezTo>
                  <a:cubicBezTo>
                    <a:pt x="878299" y="1569996"/>
                    <a:pt x="878318" y="1570330"/>
                    <a:pt x="878280" y="1570739"/>
                  </a:cubicBezTo>
                  <a:lnTo>
                    <a:pt x="881842" y="1565872"/>
                  </a:lnTo>
                  <a:cubicBezTo>
                    <a:pt x="884566" y="1561662"/>
                    <a:pt x="889862" y="1569644"/>
                    <a:pt x="898654" y="1567167"/>
                  </a:cubicBezTo>
                  <a:cubicBezTo>
                    <a:pt x="906636" y="1564920"/>
                    <a:pt x="903978" y="1565815"/>
                    <a:pt x="904521" y="1562205"/>
                  </a:cubicBezTo>
                  <a:cubicBezTo>
                    <a:pt x="905026" y="1558871"/>
                    <a:pt x="912322" y="1557319"/>
                    <a:pt x="913779" y="1554890"/>
                  </a:cubicBezTo>
                  <a:lnTo>
                    <a:pt x="915151" y="1544298"/>
                  </a:lnTo>
                  <a:lnTo>
                    <a:pt x="915646" y="1539078"/>
                  </a:lnTo>
                  <a:lnTo>
                    <a:pt x="912351" y="1527362"/>
                  </a:lnTo>
                  <a:cubicBezTo>
                    <a:pt x="905483" y="1521724"/>
                    <a:pt x="904588" y="1531182"/>
                    <a:pt x="899635" y="1524286"/>
                  </a:cubicBezTo>
                  <a:lnTo>
                    <a:pt x="895615" y="1523581"/>
                  </a:lnTo>
                  <a:lnTo>
                    <a:pt x="891805" y="1514637"/>
                  </a:lnTo>
                  <a:cubicBezTo>
                    <a:pt x="890776" y="1509865"/>
                    <a:pt x="897796" y="1501654"/>
                    <a:pt x="896491" y="1495015"/>
                  </a:cubicBezTo>
                  <a:lnTo>
                    <a:pt x="897711" y="1490739"/>
                  </a:lnTo>
                  <a:cubicBezTo>
                    <a:pt x="899616" y="1487119"/>
                    <a:pt x="890348" y="1486748"/>
                    <a:pt x="894863" y="1480185"/>
                  </a:cubicBezTo>
                  <a:cubicBezTo>
                    <a:pt x="900978" y="1471317"/>
                    <a:pt x="892815" y="1470336"/>
                    <a:pt x="897968" y="1466412"/>
                  </a:cubicBezTo>
                  <a:cubicBezTo>
                    <a:pt x="901016" y="1464088"/>
                    <a:pt x="902787" y="1465612"/>
                    <a:pt x="904797" y="1466098"/>
                  </a:cubicBezTo>
                  <a:cubicBezTo>
                    <a:pt x="909845" y="1467317"/>
                    <a:pt x="907883" y="1462364"/>
                    <a:pt x="911484" y="1458230"/>
                  </a:cubicBezTo>
                  <a:lnTo>
                    <a:pt x="921609" y="1450896"/>
                  </a:lnTo>
                  <a:cubicBezTo>
                    <a:pt x="925886" y="1449172"/>
                    <a:pt x="920037" y="1448181"/>
                    <a:pt x="922333" y="1444400"/>
                  </a:cubicBezTo>
                  <a:lnTo>
                    <a:pt x="924781" y="1435427"/>
                  </a:lnTo>
                  <a:cubicBezTo>
                    <a:pt x="925457" y="1430465"/>
                    <a:pt x="928086" y="1430198"/>
                    <a:pt x="929115" y="1428969"/>
                  </a:cubicBezTo>
                  <a:lnTo>
                    <a:pt x="929353" y="1424007"/>
                  </a:lnTo>
                  <a:lnTo>
                    <a:pt x="930239" y="1418101"/>
                  </a:lnTo>
                  <a:cubicBezTo>
                    <a:pt x="927705" y="1409871"/>
                    <a:pt x="930038" y="1409214"/>
                    <a:pt x="932143" y="1405462"/>
                  </a:cubicBezTo>
                  <a:cubicBezTo>
                    <a:pt x="934449" y="1401356"/>
                    <a:pt x="931286" y="1397899"/>
                    <a:pt x="931296" y="1396575"/>
                  </a:cubicBezTo>
                  <a:cubicBezTo>
                    <a:pt x="931353" y="1392498"/>
                    <a:pt x="937773" y="1388659"/>
                    <a:pt x="940754" y="1386412"/>
                  </a:cubicBezTo>
                  <a:cubicBezTo>
                    <a:pt x="946574" y="1382030"/>
                    <a:pt x="944450" y="1379706"/>
                    <a:pt x="946993" y="1374896"/>
                  </a:cubicBezTo>
                  <a:lnTo>
                    <a:pt x="960766" y="1366933"/>
                  </a:lnTo>
                  <a:cubicBezTo>
                    <a:pt x="966453" y="1366533"/>
                    <a:pt x="961576" y="1365475"/>
                    <a:pt x="971301" y="1362656"/>
                  </a:cubicBezTo>
                  <a:lnTo>
                    <a:pt x="979168" y="1357065"/>
                  </a:lnTo>
                  <a:cubicBezTo>
                    <a:pt x="981797" y="1354817"/>
                    <a:pt x="987608" y="1352464"/>
                    <a:pt x="985941" y="1347369"/>
                  </a:cubicBezTo>
                  <a:lnTo>
                    <a:pt x="982350" y="1341006"/>
                  </a:lnTo>
                  <a:lnTo>
                    <a:pt x="976368" y="1335805"/>
                  </a:lnTo>
                  <a:lnTo>
                    <a:pt x="970425" y="1328757"/>
                  </a:lnTo>
                  <a:cubicBezTo>
                    <a:pt x="967205" y="1321937"/>
                    <a:pt x="966005" y="1323718"/>
                    <a:pt x="962423" y="1322670"/>
                  </a:cubicBezTo>
                  <a:cubicBezTo>
                    <a:pt x="955280" y="1320584"/>
                    <a:pt x="967576" y="1313669"/>
                    <a:pt x="959661" y="1303325"/>
                  </a:cubicBezTo>
                  <a:cubicBezTo>
                    <a:pt x="955632" y="1298058"/>
                    <a:pt x="959995" y="1301534"/>
                    <a:pt x="958071" y="1292476"/>
                  </a:cubicBezTo>
                  <a:lnTo>
                    <a:pt x="953032" y="1278579"/>
                  </a:lnTo>
                  <a:cubicBezTo>
                    <a:pt x="945660" y="1271006"/>
                    <a:pt x="947203" y="1275378"/>
                    <a:pt x="945126" y="1264291"/>
                  </a:cubicBezTo>
                  <a:lnTo>
                    <a:pt x="940630" y="1256128"/>
                  </a:lnTo>
                  <a:cubicBezTo>
                    <a:pt x="938906" y="1251766"/>
                    <a:pt x="943393" y="1245337"/>
                    <a:pt x="943107" y="1239317"/>
                  </a:cubicBezTo>
                  <a:cubicBezTo>
                    <a:pt x="943040" y="1237821"/>
                    <a:pt x="942983" y="1236669"/>
                    <a:pt x="942954" y="1235754"/>
                  </a:cubicBezTo>
                  <a:lnTo>
                    <a:pt x="433605" y="539658"/>
                  </a:ln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FFDF2CC-CABE-CBF1-618B-68BF110B57A7}"/>
                </a:ext>
              </a:extLst>
            </p:cNvPr>
            <p:cNvSpPr/>
            <p:nvPr/>
          </p:nvSpPr>
          <p:spPr>
            <a:xfrm>
              <a:off x="1095849" y="2713097"/>
              <a:ext cx="821625" cy="1265375"/>
            </a:xfrm>
            <a:custGeom>
              <a:avLst/>
              <a:gdLst>
                <a:gd name="connsiteX0" fmla="*/ 622859 w 732672"/>
                <a:gd name="connsiteY0" fmla="*/ 843991 h 1128379"/>
                <a:gd name="connsiteX1" fmla="*/ 732673 w 732672"/>
                <a:gd name="connsiteY1" fmla="*/ 116234 h 1128379"/>
                <a:gd name="connsiteX2" fmla="*/ 95269 w 732672"/>
                <a:gd name="connsiteY2" fmla="*/ 219 h 1128379"/>
                <a:gd name="connsiteX3" fmla="*/ 94212 w 732672"/>
                <a:gd name="connsiteY3" fmla="*/ 0 h 1128379"/>
                <a:gd name="connsiteX4" fmla="*/ 0 w 732672"/>
                <a:gd name="connsiteY4" fmla="*/ 432359 h 1128379"/>
                <a:gd name="connsiteX5" fmla="*/ 509302 w 732672"/>
                <a:gd name="connsiteY5" fmla="*/ 1128379 h 1128379"/>
                <a:gd name="connsiteX6" fmla="*/ 513064 w 732672"/>
                <a:gd name="connsiteY6" fmla="*/ 1121074 h 1128379"/>
                <a:gd name="connsiteX7" fmla="*/ 511121 w 732672"/>
                <a:gd name="connsiteY7" fmla="*/ 1111853 h 1128379"/>
                <a:gd name="connsiteX8" fmla="*/ 521027 w 732672"/>
                <a:gd name="connsiteY8" fmla="*/ 1094032 h 1128379"/>
                <a:gd name="connsiteX9" fmla="*/ 518512 w 732672"/>
                <a:gd name="connsiteY9" fmla="*/ 1069638 h 1128379"/>
                <a:gd name="connsiteX10" fmla="*/ 519732 w 732672"/>
                <a:gd name="connsiteY10" fmla="*/ 1044559 h 1128379"/>
                <a:gd name="connsiteX11" fmla="*/ 518474 w 732672"/>
                <a:gd name="connsiteY11" fmla="*/ 1035301 h 1128379"/>
                <a:gd name="connsiteX12" fmla="*/ 518379 w 732672"/>
                <a:gd name="connsiteY12" fmla="*/ 1029452 h 1128379"/>
                <a:gd name="connsiteX13" fmla="*/ 516217 w 732672"/>
                <a:gd name="connsiteY13" fmla="*/ 1023547 h 1128379"/>
                <a:gd name="connsiteX14" fmla="*/ 521379 w 732672"/>
                <a:gd name="connsiteY14" fmla="*/ 1004592 h 1128379"/>
                <a:gd name="connsiteX15" fmla="*/ 520675 w 732672"/>
                <a:gd name="connsiteY15" fmla="*/ 990724 h 1128379"/>
                <a:gd name="connsiteX16" fmla="*/ 520475 w 732672"/>
                <a:gd name="connsiteY16" fmla="*/ 978951 h 1128379"/>
                <a:gd name="connsiteX17" fmla="*/ 525161 w 732672"/>
                <a:gd name="connsiteY17" fmla="*/ 964606 h 1128379"/>
                <a:gd name="connsiteX18" fmla="*/ 535857 w 732672"/>
                <a:gd name="connsiteY18" fmla="*/ 961834 h 1128379"/>
                <a:gd name="connsiteX19" fmla="*/ 542611 w 732672"/>
                <a:gd name="connsiteY19" fmla="*/ 961111 h 1128379"/>
                <a:gd name="connsiteX20" fmla="*/ 561937 w 732672"/>
                <a:gd name="connsiteY20" fmla="*/ 965740 h 1128379"/>
                <a:gd name="connsiteX21" fmla="*/ 576748 w 732672"/>
                <a:gd name="connsiteY21" fmla="*/ 981970 h 1128379"/>
                <a:gd name="connsiteX22" fmla="*/ 587435 w 732672"/>
                <a:gd name="connsiteY22" fmla="*/ 985800 h 1128379"/>
                <a:gd name="connsiteX23" fmla="*/ 591807 w 732672"/>
                <a:gd name="connsiteY23" fmla="*/ 981466 h 1128379"/>
                <a:gd name="connsiteX24" fmla="*/ 594084 w 732672"/>
                <a:gd name="connsiteY24" fmla="*/ 978741 h 1128379"/>
                <a:gd name="connsiteX25" fmla="*/ 596417 w 732672"/>
                <a:gd name="connsiteY25" fmla="*/ 974150 h 1128379"/>
                <a:gd name="connsiteX26" fmla="*/ 604695 w 732672"/>
                <a:gd name="connsiteY26" fmla="*/ 964521 h 1128379"/>
                <a:gd name="connsiteX27" fmla="*/ 616353 w 732672"/>
                <a:gd name="connsiteY27" fmla="*/ 877376 h 1128379"/>
                <a:gd name="connsiteX28" fmla="*/ 621925 w 732672"/>
                <a:gd name="connsiteY28" fmla="*/ 843772 h 1128379"/>
                <a:gd name="connsiteX29" fmla="*/ 622859 w 732672"/>
                <a:gd name="connsiteY29" fmla="*/ 843991 h 1128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32672" h="1128379">
                  <a:moveTo>
                    <a:pt x="622859" y="843991"/>
                  </a:moveTo>
                  <a:lnTo>
                    <a:pt x="732673" y="116234"/>
                  </a:lnTo>
                  <a:cubicBezTo>
                    <a:pt x="509111" y="83039"/>
                    <a:pt x="282645" y="40205"/>
                    <a:pt x="95269" y="219"/>
                  </a:cubicBezTo>
                  <a:cubicBezTo>
                    <a:pt x="94917" y="143"/>
                    <a:pt x="94564" y="67"/>
                    <a:pt x="94212" y="0"/>
                  </a:cubicBezTo>
                  <a:lnTo>
                    <a:pt x="0" y="432359"/>
                  </a:lnTo>
                  <a:lnTo>
                    <a:pt x="509302" y="1128379"/>
                  </a:lnTo>
                  <a:cubicBezTo>
                    <a:pt x="509178" y="1123493"/>
                    <a:pt x="509883" y="1125550"/>
                    <a:pt x="513064" y="1121074"/>
                  </a:cubicBezTo>
                  <a:cubicBezTo>
                    <a:pt x="515826" y="1117187"/>
                    <a:pt x="509340" y="1115330"/>
                    <a:pt x="511121" y="1111853"/>
                  </a:cubicBezTo>
                  <a:cubicBezTo>
                    <a:pt x="513940" y="1106338"/>
                    <a:pt x="523723" y="1116302"/>
                    <a:pt x="521027" y="1094032"/>
                  </a:cubicBezTo>
                  <a:lnTo>
                    <a:pt x="518512" y="1069638"/>
                  </a:lnTo>
                  <a:cubicBezTo>
                    <a:pt x="511397" y="1052475"/>
                    <a:pt x="517303" y="1056408"/>
                    <a:pt x="519732" y="1044559"/>
                  </a:cubicBezTo>
                  <a:lnTo>
                    <a:pt x="518474" y="1035301"/>
                  </a:lnTo>
                  <a:cubicBezTo>
                    <a:pt x="516646" y="1030910"/>
                    <a:pt x="518884" y="1031024"/>
                    <a:pt x="518379" y="1029452"/>
                  </a:cubicBezTo>
                  <a:cubicBezTo>
                    <a:pt x="517789" y="1027643"/>
                    <a:pt x="514788" y="1025795"/>
                    <a:pt x="516217" y="1023547"/>
                  </a:cubicBezTo>
                  <a:cubicBezTo>
                    <a:pt x="520751" y="1016470"/>
                    <a:pt x="517770" y="1012336"/>
                    <a:pt x="521379" y="1004592"/>
                  </a:cubicBezTo>
                  <a:cubicBezTo>
                    <a:pt x="525809" y="995067"/>
                    <a:pt x="522389" y="1002630"/>
                    <a:pt x="520675" y="990724"/>
                  </a:cubicBezTo>
                  <a:cubicBezTo>
                    <a:pt x="519351" y="981532"/>
                    <a:pt x="517503" y="985323"/>
                    <a:pt x="520475" y="978951"/>
                  </a:cubicBezTo>
                  <a:cubicBezTo>
                    <a:pt x="523551" y="972369"/>
                    <a:pt x="516646" y="964483"/>
                    <a:pt x="525161" y="964606"/>
                  </a:cubicBezTo>
                  <a:cubicBezTo>
                    <a:pt x="533552" y="964730"/>
                    <a:pt x="531981" y="961834"/>
                    <a:pt x="535857" y="961834"/>
                  </a:cubicBezTo>
                  <a:lnTo>
                    <a:pt x="542611" y="961111"/>
                  </a:lnTo>
                  <a:cubicBezTo>
                    <a:pt x="553241" y="958853"/>
                    <a:pt x="552364" y="967311"/>
                    <a:pt x="561937" y="965740"/>
                  </a:cubicBezTo>
                  <a:cubicBezTo>
                    <a:pt x="574015" y="963759"/>
                    <a:pt x="571338" y="973722"/>
                    <a:pt x="576748" y="981970"/>
                  </a:cubicBezTo>
                  <a:cubicBezTo>
                    <a:pt x="582054" y="990067"/>
                    <a:pt x="581587" y="986123"/>
                    <a:pt x="587435" y="985800"/>
                  </a:cubicBezTo>
                  <a:cubicBezTo>
                    <a:pt x="591407" y="985580"/>
                    <a:pt x="589902" y="984714"/>
                    <a:pt x="591807" y="981466"/>
                  </a:cubicBezTo>
                  <a:cubicBezTo>
                    <a:pt x="592474" y="980332"/>
                    <a:pt x="593455" y="979742"/>
                    <a:pt x="594084" y="978741"/>
                  </a:cubicBezTo>
                  <a:cubicBezTo>
                    <a:pt x="594712" y="977741"/>
                    <a:pt x="594989" y="976332"/>
                    <a:pt x="596417" y="974150"/>
                  </a:cubicBezTo>
                  <a:lnTo>
                    <a:pt x="604695" y="964521"/>
                  </a:lnTo>
                  <a:lnTo>
                    <a:pt x="616353" y="877376"/>
                  </a:lnTo>
                  <a:lnTo>
                    <a:pt x="621925" y="843772"/>
                  </a:lnTo>
                  <a:cubicBezTo>
                    <a:pt x="622106" y="843810"/>
                    <a:pt x="622411" y="843886"/>
                    <a:pt x="622859" y="843991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4729EA46-04B6-6795-7CE0-54D20369CBDB}"/>
                </a:ext>
              </a:extLst>
            </p:cNvPr>
            <p:cNvSpPr/>
            <p:nvPr/>
          </p:nvSpPr>
          <p:spPr>
            <a:xfrm>
              <a:off x="1794328" y="2843431"/>
              <a:ext cx="710677" cy="897164"/>
            </a:xfrm>
            <a:custGeom>
              <a:avLst/>
              <a:gdLst>
                <a:gd name="connsiteX0" fmla="*/ 576453 w 633736"/>
                <a:gd name="connsiteY0" fmla="*/ 800033 h 800033"/>
                <a:gd name="connsiteX1" fmla="*/ 633736 w 633736"/>
                <a:gd name="connsiteY1" fmla="*/ 209779 h 800033"/>
                <a:gd name="connsiteX2" fmla="*/ 416433 w 633736"/>
                <a:gd name="connsiteY2" fmla="*/ 187328 h 800033"/>
                <a:gd name="connsiteX3" fmla="*/ 432797 w 633736"/>
                <a:gd name="connsiteY3" fmla="*/ 40529 h 800033"/>
                <a:gd name="connsiteX4" fmla="*/ 109804 w 633736"/>
                <a:gd name="connsiteY4" fmla="*/ 0 h 800033"/>
                <a:gd name="connsiteX5" fmla="*/ 0 w 633736"/>
                <a:gd name="connsiteY5" fmla="*/ 727748 h 800033"/>
                <a:gd name="connsiteX6" fmla="*/ 576453 w 633736"/>
                <a:gd name="connsiteY6" fmla="*/ 800033 h 80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3736" h="800033">
                  <a:moveTo>
                    <a:pt x="576453" y="800033"/>
                  </a:moveTo>
                  <a:lnTo>
                    <a:pt x="633736" y="209779"/>
                  </a:lnTo>
                  <a:cubicBezTo>
                    <a:pt x="500596" y="197406"/>
                    <a:pt x="416433" y="187328"/>
                    <a:pt x="416433" y="187328"/>
                  </a:cubicBezTo>
                  <a:lnTo>
                    <a:pt x="432797" y="40529"/>
                  </a:lnTo>
                  <a:cubicBezTo>
                    <a:pt x="329184" y="30347"/>
                    <a:pt x="219846" y="16345"/>
                    <a:pt x="109804" y="0"/>
                  </a:cubicBezTo>
                  <a:lnTo>
                    <a:pt x="0" y="727748"/>
                  </a:lnTo>
                  <a:cubicBezTo>
                    <a:pt x="18231" y="731615"/>
                    <a:pt x="267310" y="770296"/>
                    <a:pt x="576453" y="800033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876315EC-FE71-543C-CDB9-B98063A3E202}"/>
                </a:ext>
              </a:extLst>
            </p:cNvPr>
            <p:cNvSpPr/>
            <p:nvPr/>
          </p:nvSpPr>
          <p:spPr>
            <a:xfrm>
              <a:off x="2440768" y="3078678"/>
              <a:ext cx="929945" cy="715302"/>
            </a:xfrm>
            <a:custGeom>
              <a:avLst/>
              <a:gdLst>
                <a:gd name="connsiteX0" fmla="*/ 57283 w 829265"/>
                <a:gd name="connsiteY0" fmla="*/ 0 h 637860"/>
                <a:gd name="connsiteX1" fmla="*/ 0 w 829265"/>
                <a:gd name="connsiteY1" fmla="*/ 590255 h 637860"/>
                <a:gd name="connsiteX2" fmla="*/ 101032 w 829265"/>
                <a:gd name="connsiteY2" fmla="*/ 599504 h 637860"/>
                <a:gd name="connsiteX3" fmla="*/ 704583 w 829265"/>
                <a:gd name="connsiteY3" fmla="*/ 634784 h 637860"/>
                <a:gd name="connsiteX4" fmla="*/ 819750 w 829265"/>
                <a:gd name="connsiteY4" fmla="*/ 637861 h 637860"/>
                <a:gd name="connsiteX5" fmla="*/ 829266 w 829265"/>
                <a:gd name="connsiteY5" fmla="*/ 44367 h 637860"/>
                <a:gd name="connsiteX6" fmla="*/ 57283 w 829265"/>
                <a:gd name="connsiteY6" fmla="*/ 0 h 63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265" h="637860">
                  <a:moveTo>
                    <a:pt x="57283" y="0"/>
                  </a:moveTo>
                  <a:lnTo>
                    <a:pt x="0" y="590255"/>
                  </a:lnTo>
                  <a:cubicBezTo>
                    <a:pt x="32661" y="593398"/>
                    <a:pt x="66361" y="596484"/>
                    <a:pt x="101032" y="599504"/>
                  </a:cubicBezTo>
                  <a:cubicBezTo>
                    <a:pt x="280606" y="615096"/>
                    <a:pt x="485956" y="627840"/>
                    <a:pt x="704583" y="634784"/>
                  </a:cubicBezTo>
                  <a:cubicBezTo>
                    <a:pt x="742598" y="635994"/>
                    <a:pt x="781003" y="637022"/>
                    <a:pt x="819750" y="637861"/>
                  </a:cubicBezTo>
                  <a:lnTo>
                    <a:pt x="829266" y="44367"/>
                  </a:lnTo>
                  <a:cubicBezTo>
                    <a:pt x="540439" y="40224"/>
                    <a:pt x="248402" y="17755"/>
                    <a:pt x="57283" y="0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 dirty="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E2429EEA-8778-35A5-7C4D-C4BE59FB9CC8}"/>
                </a:ext>
              </a:extLst>
            </p:cNvPr>
            <p:cNvSpPr/>
            <p:nvPr/>
          </p:nvSpPr>
          <p:spPr>
            <a:xfrm>
              <a:off x="689356" y="1927701"/>
              <a:ext cx="1038331" cy="855347"/>
            </a:xfrm>
            <a:custGeom>
              <a:avLst/>
              <a:gdLst>
                <a:gd name="connsiteX0" fmla="*/ 345739 w 925916"/>
                <a:gd name="connsiteY0" fmla="*/ 136075 h 762743"/>
                <a:gd name="connsiteX1" fmla="*/ 339348 w 925916"/>
                <a:gd name="connsiteY1" fmla="*/ 137037 h 762743"/>
                <a:gd name="connsiteX2" fmla="*/ 332909 w 925916"/>
                <a:gd name="connsiteY2" fmla="*/ 135313 h 762743"/>
                <a:gd name="connsiteX3" fmla="*/ 329671 w 925916"/>
                <a:gd name="connsiteY3" fmla="*/ 132037 h 762743"/>
                <a:gd name="connsiteX4" fmla="*/ 326546 w 925916"/>
                <a:gd name="connsiteY4" fmla="*/ 130770 h 762743"/>
                <a:gd name="connsiteX5" fmla="*/ 322508 w 925916"/>
                <a:gd name="connsiteY5" fmla="*/ 130617 h 762743"/>
                <a:gd name="connsiteX6" fmla="*/ 319565 w 925916"/>
                <a:gd name="connsiteY6" fmla="*/ 129370 h 762743"/>
                <a:gd name="connsiteX7" fmla="*/ 316707 w 925916"/>
                <a:gd name="connsiteY7" fmla="*/ 126236 h 762743"/>
                <a:gd name="connsiteX8" fmla="*/ 312402 w 925916"/>
                <a:gd name="connsiteY8" fmla="*/ 123740 h 762743"/>
                <a:gd name="connsiteX9" fmla="*/ 307649 w 925916"/>
                <a:gd name="connsiteY9" fmla="*/ 120140 h 762743"/>
                <a:gd name="connsiteX10" fmla="*/ 303839 w 925916"/>
                <a:gd name="connsiteY10" fmla="*/ 119121 h 762743"/>
                <a:gd name="connsiteX11" fmla="*/ 299762 w 925916"/>
                <a:gd name="connsiteY11" fmla="*/ 117416 h 762743"/>
                <a:gd name="connsiteX12" fmla="*/ 294457 w 925916"/>
                <a:gd name="connsiteY12" fmla="*/ 111653 h 762743"/>
                <a:gd name="connsiteX13" fmla="*/ 291609 w 925916"/>
                <a:gd name="connsiteY13" fmla="*/ 106957 h 762743"/>
                <a:gd name="connsiteX14" fmla="*/ 291818 w 925916"/>
                <a:gd name="connsiteY14" fmla="*/ 103109 h 762743"/>
                <a:gd name="connsiteX15" fmla="*/ 294333 w 925916"/>
                <a:gd name="connsiteY15" fmla="*/ 98518 h 762743"/>
                <a:gd name="connsiteX16" fmla="*/ 296266 w 925916"/>
                <a:gd name="connsiteY16" fmla="*/ 93575 h 762743"/>
                <a:gd name="connsiteX17" fmla="*/ 295171 w 925916"/>
                <a:gd name="connsiteY17" fmla="*/ 89593 h 762743"/>
                <a:gd name="connsiteX18" fmla="*/ 294104 w 925916"/>
                <a:gd name="connsiteY18" fmla="*/ 85840 h 762743"/>
                <a:gd name="connsiteX19" fmla="*/ 295247 w 925916"/>
                <a:gd name="connsiteY19" fmla="*/ 82716 h 762743"/>
                <a:gd name="connsiteX20" fmla="*/ 297067 w 925916"/>
                <a:gd name="connsiteY20" fmla="*/ 79649 h 762743"/>
                <a:gd name="connsiteX21" fmla="*/ 297124 w 925916"/>
                <a:gd name="connsiteY21" fmla="*/ 76429 h 762743"/>
                <a:gd name="connsiteX22" fmla="*/ 295914 w 925916"/>
                <a:gd name="connsiteY22" fmla="*/ 74134 h 762743"/>
                <a:gd name="connsiteX23" fmla="*/ 295381 w 925916"/>
                <a:gd name="connsiteY23" fmla="*/ 71591 h 762743"/>
                <a:gd name="connsiteX24" fmla="*/ 296571 w 925916"/>
                <a:gd name="connsiteY24" fmla="*/ 69295 h 762743"/>
                <a:gd name="connsiteX25" fmla="*/ 297733 w 925916"/>
                <a:gd name="connsiteY25" fmla="*/ 66619 h 762743"/>
                <a:gd name="connsiteX26" fmla="*/ 296914 w 925916"/>
                <a:gd name="connsiteY26" fmla="*/ 63285 h 762743"/>
                <a:gd name="connsiteX27" fmla="*/ 294904 w 925916"/>
                <a:gd name="connsiteY27" fmla="*/ 58380 h 762743"/>
                <a:gd name="connsiteX28" fmla="*/ 293409 w 925916"/>
                <a:gd name="connsiteY28" fmla="*/ 52027 h 762743"/>
                <a:gd name="connsiteX29" fmla="*/ 292314 w 925916"/>
                <a:gd name="connsiteY29" fmla="*/ 45435 h 762743"/>
                <a:gd name="connsiteX30" fmla="*/ 289942 w 925916"/>
                <a:gd name="connsiteY30" fmla="*/ 41435 h 762743"/>
                <a:gd name="connsiteX31" fmla="*/ 286113 w 925916"/>
                <a:gd name="connsiteY31" fmla="*/ 37120 h 762743"/>
                <a:gd name="connsiteX32" fmla="*/ 281303 w 925916"/>
                <a:gd name="connsiteY32" fmla="*/ 33481 h 762743"/>
                <a:gd name="connsiteX33" fmla="*/ 275997 w 925916"/>
                <a:gd name="connsiteY33" fmla="*/ 26014 h 762743"/>
                <a:gd name="connsiteX34" fmla="*/ 272073 w 925916"/>
                <a:gd name="connsiteY34" fmla="*/ 24518 h 762743"/>
                <a:gd name="connsiteX35" fmla="*/ 264967 w 925916"/>
                <a:gd name="connsiteY35" fmla="*/ 25633 h 762743"/>
                <a:gd name="connsiteX36" fmla="*/ 258747 w 925916"/>
                <a:gd name="connsiteY36" fmla="*/ 27261 h 762743"/>
                <a:gd name="connsiteX37" fmla="*/ 253594 w 925916"/>
                <a:gd name="connsiteY37" fmla="*/ 26919 h 762743"/>
                <a:gd name="connsiteX38" fmla="*/ 249089 w 925916"/>
                <a:gd name="connsiteY38" fmla="*/ 25099 h 762743"/>
                <a:gd name="connsiteX39" fmla="*/ 246336 w 925916"/>
                <a:gd name="connsiteY39" fmla="*/ 20994 h 762743"/>
                <a:gd name="connsiteX40" fmla="*/ 243907 w 925916"/>
                <a:gd name="connsiteY40" fmla="*/ 17660 h 762743"/>
                <a:gd name="connsiteX41" fmla="*/ 244098 w 925916"/>
                <a:gd name="connsiteY41" fmla="*/ 14327 h 762743"/>
                <a:gd name="connsiteX42" fmla="*/ 245060 w 925916"/>
                <a:gd name="connsiteY42" fmla="*/ 9783 h 762743"/>
                <a:gd name="connsiteX43" fmla="*/ 243584 w 925916"/>
                <a:gd name="connsiteY43" fmla="*/ 5402 h 762743"/>
                <a:gd name="connsiteX44" fmla="*/ 240002 w 925916"/>
                <a:gd name="connsiteY44" fmla="*/ 3973 h 762743"/>
                <a:gd name="connsiteX45" fmla="*/ 235154 w 925916"/>
                <a:gd name="connsiteY45" fmla="*/ 4544 h 762743"/>
                <a:gd name="connsiteX46" fmla="*/ 232477 w 925916"/>
                <a:gd name="connsiteY46" fmla="*/ 4697 h 762743"/>
                <a:gd name="connsiteX47" fmla="*/ 232535 w 925916"/>
                <a:gd name="connsiteY47" fmla="*/ 4744 h 762743"/>
                <a:gd name="connsiteX48" fmla="*/ 232297 w 925916"/>
                <a:gd name="connsiteY48" fmla="*/ 6002 h 762743"/>
                <a:gd name="connsiteX49" fmla="*/ 230363 w 925916"/>
                <a:gd name="connsiteY49" fmla="*/ 6307 h 762743"/>
                <a:gd name="connsiteX50" fmla="*/ 227915 w 925916"/>
                <a:gd name="connsiteY50" fmla="*/ 6287 h 762743"/>
                <a:gd name="connsiteX51" fmla="*/ 225839 w 925916"/>
                <a:gd name="connsiteY51" fmla="*/ 7450 h 762743"/>
                <a:gd name="connsiteX52" fmla="*/ 224115 w 925916"/>
                <a:gd name="connsiteY52" fmla="*/ 6916 h 762743"/>
                <a:gd name="connsiteX53" fmla="*/ 222190 w 925916"/>
                <a:gd name="connsiteY53" fmla="*/ 6268 h 762743"/>
                <a:gd name="connsiteX54" fmla="*/ 219457 w 925916"/>
                <a:gd name="connsiteY54" fmla="*/ 7326 h 762743"/>
                <a:gd name="connsiteX55" fmla="*/ 216580 w 925916"/>
                <a:gd name="connsiteY55" fmla="*/ 6916 h 762743"/>
                <a:gd name="connsiteX56" fmla="*/ 213618 w 925916"/>
                <a:gd name="connsiteY56" fmla="*/ 5487 h 762743"/>
                <a:gd name="connsiteX57" fmla="*/ 210094 w 925916"/>
                <a:gd name="connsiteY57" fmla="*/ 5468 h 762743"/>
                <a:gd name="connsiteX58" fmla="*/ 206131 w 925916"/>
                <a:gd name="connsiteY58" fmla="*/ 6116 h 762743"/>
                <a:gd name="connsiteX59" fmla="*/ 203398 w 925916"/>
                <a:gd name="connsiteY59" fmla="*/ 5811 h 762743"/>
                <a:gd name="connsiteX60" fmla="*/ 202359 w 925916"/>
                <a:gd name="connsiteY60" fmla="*/ 6221 h 762743"/>
                <a:gd name="connsiteX61" fmla="*/ 202702 w 925916"/>
                <a:gd name="connsiteY61" fmla="*/ 7907 h 762743"/>
                <a:gd name="connsiteX62" fmla="*/ 202702 w 925916"/>
                <a:gd name="connsiteY62" fmla="*/ 9183 h 762743"/>
                <a:gd name="connsiteX63" fmla="*/ 200388 w 925916"/>
                <a:gd name="connsiteY63" fmla="*/ 8812 h 762743"/>
                <a:gd name="connsiteX64" fmla="*/ 198073 w 925916"/>
                <a:gd name="connsiteY64" fmla="*/ 7964 h 762743"/>
                <a:gd name="connsiteX65" fmla="*/ 196168 w 925916"/>
                <a:gd name="connsiteY65" fmla="*/ 4916 h 762743"/>
                <a:gd name="connsiteX66" fmla="*/ 194177 w 925916"/>
                <a:gd name="connsiteY66" fmla="*/ 1153 h 762743"/>
                <a:gd name="connsiteX67" fmla="*/ 191663 w 925916"/>
                <a:gd name="connsiteY67" fmla="*/ 1 h 762743"/>
                <a:gd name="connsiteX68" fmla="*/ 189672 w 925916"/>
                <a:gd name="connsiteY68" fmla="*/ 953 h 762743"/>
                <a:gd name="connsiteX69" fmla="*/ 189367 w 925916"/>
                <a:gd name="connsiteY69" fmla="*/ 3763 h 762743"/>
                <a:gd name="connsiteX70" fmla="*/ 190206 w 925916"/>
                <a:gd name="connsiteY70" fmla="*/ 7573 h 762743"/>
                <a:gd name="connsiteX71" fmla="*/ 190625 w 925916"/>
                <a:gd name="connsiteY71" fmla="*/ 11164 h 762743"/>
                <a:gd name="connsiteX72" fmla="*/ 190663 w 925916"/>
                <a:gd name="connsiteY72" fmla="*/ 18165 h 762743"/>
                <a:gd name="connsiteX73" fmla="*/ 190129 w 925916"/>
                <a:gd name="connsiteY73" fmla="*/ 22823 h 762743"/>
                <a:gd name="connsiteX74" fmla="*/ 188834 w 925916"/>
                <a:gd name="connsiteY74" fmla="*/ 25176 h 762743"/>
                <a:gd name="connsiteX75" fmla="*/ 187100 w 925916"/>
                <a:gd name="connsiteY75" fmla="*/ 28376 h 762743"/>
                <a:gd name="connsiteX76" fmla="*/ 186234 w 925916"/>
                <a:gd name="connsiteY76" fmla="*/ 31453 h 762743"/>
                <a:gd name="connsiteX77" fmla="*/ 183290 w 925916"/>
                <a:gd name="connsiteY77" fmla="*/ 33186 h 762743"/>
                <a:gd name="connsiteX78" fmla="*/ 180366 w 925916"/>
                <a:gd name="connsiteY78" fmla="*/ 34634 h 762743"/>
                <a:gd name="connsiteX79" fmla="*/ 179023 w 925916"/>
                <a:gd name="connsiteY79" fmla="*/ 36901 h 762743"/>
                <a:gd name="connsiteX80" fmla="*/ 179061 w 925916"/>
                <a:gd name="connsiteY80" fmla="*/ 40425 h 762743"/>
                <a:gd name="connsiteX81" fmla="*/ 180052 w 925916"/>
                <a:gd name="connsiteY81" fmla="*/ 42721 h 762743"/>
                <a:gd name="connsiteX82" fmla="*/ 180071 w 925916"/>
                <a:gd name="connsiteY82" fmla="*/ 46874 h 762743"/>
                <a:gd name="connsiteX83" fmla="*/ 178471 w 925916"/>
                <a:gd name="connsiteY83" fmla="*/ 52388 h 762743"/>
                <a:gd name="connsiteX84" fmla="*/ 177023 w 925916"/>
                <a:gd name="connsiteY84" fmla="*/ 56456 h 762743"/>
                <a:gd name="connsiteX85" fmla="*/ 175642 w 925916"/>
                <a:gd name="connsiteY85" fmla="*/ 58684 h 762743"/>
                <a:gd name="connsiteX86" fmla="*/ 175080 w 925916"/>
                <a:gd name="connsiteY86" fmla="*/ 61609 h 762743"/>
                <a:gd name="connsiteX87" fmla="*/ 175442 w 925916"/>
                <a:gd name="connsiteY87" fmla="*/ 65009 h 762743"/>
                <a:gd name="connsiteX88" fmla="*/ 176499 w 925916"/>
                <a:gd name="connsiteY88" fmla="*/ 67562 h 762743"/>
                <a:gd name="connsiteX89" fmla="*/ 176613 w 925916"/>
                <a:gd name="connsiteY89" fmla="*/ 70896 h 762743"/>
                <a:gd name="connsiteX90" fmla="*/ 174661 w 925916"/>
                <a:gd name="connsiteY90" fmla="*/ 78182 h 762743"/>
                <a:gd name="connsiteX91" fmla="*/ 171117 w 925916"/>
                <a:gd name="connsiteY91" fmla="*/ 87793 h 762743"/>
                <a:gd name="connsiteX92" fmla="*/ 168765 w 925916"/>
                <a:gd name="connsiteY92" fmla="*/ 94613 h 762743"/>
                <a:gd name="connsiteX93" fmla="*/ 167126 w 925916"/>
                <a:gd name="connsiteY93" fmla="*/ 98813 h 762743"/>
                <a:gd name="connsiteX94" fmla="*/ 164850 w 925916"/>
                <a:gd name="connsiteY94" fmla="*/ 100890 h 762743"/>
                <a:gd name="connsiteX95" fmla="*/ 163421 w 925916"/>
                <a:gd name="connsiteY95" fmla="*/ 103662 h 762743"/>
                <a:gd name="connsiteX96" fmla="*/ 162926 w 925916"/>
                <a:gd name="connsiteY96" fmla="*/ 110501 h 762743"/>
                <a:gd name="connsiteX97" fmla="*/ 161954 w 925916"/>
                <a:gd name="connsiteY97" fmla="*/ 116196 h 762743"/>
                <a:gd name="connsiteX98" fmla="*/ 160545 w 925916"/>
                <a:gd name="connsiteY98" fmla="*/ 119654 h 762743"/>
                <a:gd name="connsiteX99" fmla="*/ 158297 w 925916"/>
                <a:gd name="connsiteY99" fmla="*/ 120911 h 762743"/>
                <a:gd name="connsiteX100" fmla="*/ 156592 w 925916"/>
                <a:gd name="connsiteY100" fmla="*/ 122473 h 762743"/>
                <a:gd name="connsiteX101" fmla="*/ 157782 w 925916"/>
                <a:gd name="connsiteY101" fmla="*/ 123864 h 762743"/>
                <a:gd name="connsiteX102" fmla="*/ 158697 w 925916"/>
                <a:gd name="connsiteY102" fmla="*/ 126093 h 762743"/>
                <a:gd name="connsiteX103" fmla="*/ 157030 w 925916"/>
                <a:gd name="connsiteY103" fmla="*/ 134313 h 762743"/>
                <a:gd name="connsiteX104" fmla="*/ 154392 w 925916"/>
                <a:gd name="connsiteY104" fmla="*/ 143333 h 762743"/>
                <a:gd name="connsiteX105" fmla="*/ 151058 w 925916"/>
                <a:gd name="connsiteY105" fmla="*/ 153172 h 762743"/>
                <a:gd name="connsiteX106" fmla="*/ 148438 w 925916"/>
                <a:gd name="connsiteY106" fmla="*/ 158173 h 762743"/>
                <a:gd name="connsiteX107" fmla="*/ 146295 w 925916"/>
                <a:gd name="connsiteY107" fmla="*/ 159907 h 762743"/>
                <a:gd name="connsiteX108" fmla="*/ 144676 w 925916"/>
                <a:gd name="connsiteY108" fmla="*/ 162717 h 762743"/>
                <a:gd name="connsiteX109" fmla="*/ 144066 w 925916"/>
                <a:gd name="connsiteY109" fmla="*/ 167308 h 762743"/>
                <a:gd name="connsiteX110" fmla="*/ 142590 w 925916"/>
                <a:gd name="connsiteY110" fmla="*/ 172461 h 762743"/>
                <a:gd name="connsiteX111" fmla="*/ 138951 w 925916"/>
                <a:gd name="connsiteY111" fmla="*/ 178709 h 762743"/>
                <a:gd name="connsiteX112" fmla="*/ 136285 w 925916"/>
                <a:gd name="connsiteY112" fmla="*/ 184119 h 762743"/>
                <a:gd name="connsiteX113" fmla="*/ 134703 w 925916"/>
                <a:gd name="connsiteY113" fmla="*/ 187624 h 762743"/>
                <a:gd name="connsiteX114" fmla="*/ 133684 w 925916"/>
                <a:gd name="connsiteY114" fmla="*/ 190911 h 762743"/>
                <a:gd name="connsiteX115" fmla="*/ 131303 w 925916"/>
                <a:gd name="connsiteY115" fmla="*/ 192901 h 762743"/>
                <a:gd name="connsiteX116" fmla="*/ 128055 w 925916"/>
                <a:gd name="connsiteY116" fmla="*/ 195711 h 762743"/>
                <a:gd name="connsiteX117" fmla="*/ 126826 w 925916"/>
                <a:gd name="connsiteY117" fmla="*/ 200750 h 762743"/>
                <a:gd name="connsiteX118" fmla="*/ 127064 w 925916"/>
                <a:gd name="connsiteY118" fmla="*/ 208598 h 762743"/>
                <a:gd name="connsiteX119" fmla="*/ 125740 w 925916"/>
                <a:gd name="connsiteY119" fmla="*/ 213485 h 762743"/>
                <a:gd name="connsiteX120" fmla="*/ 124616 w 925916"/>
                <a:gd name="connsiteY120" fmla="*/ 215733 h 762743"/>
                <a:gd name="connsiteX121" fmla="*/ 124654 w 925916"/>
                <a:gd name="connsiteY121" fmla="*/ 218790 h 762743"/>
                <a:gd name="connsiteX122" fmla="*/ 124073 w 925916"/>
                <a:gd name="connsiteY122" fmla="*/ 222657 h 762743"/>
                <a:gd name="connsiteX123" fmla="*/ 122511 w 925916"/>
                <a:gd name="connsiteY123" fmla="*/ 225667 h 762743"/>
                <a:gd name="connsiteX124" fmla="*/ 121130 w 925916"/>
                <a:gd name="connsiteY124" fmla="*/ 228734 h 762743"/>
                <a:gd name="connsiteX125" fmla="*/ 119359 w 925916"/>
                <a:gd name="connsiteY125" fmla="*/ 233906 h 762743"/>
                <a:gd name="connsiteX126" fmla="*/ 117387 w 925916"/>
                <a:gd name="connsiteY126" fmla="*/ 238640 h 762743"/>
                <a:gd name="connsiteX127" fmla="*/ 115977 w 925916"/>
                <a:gd name="connsiteY127" fmla="*/ 244155 h 762743"/>
                <a:gd name="connsiteX128" fmla="*/ 115196 w 925916"/>
                <a:gd name="connsiteY128" fmla="*/ 250127 h 762743"/>
                <a:gd name="connsiteX129" fmla="*/ 113729 w 925916"/>
                <a:gd name="connsiteY129" fmla="*/ 254433 h 762743"/>
                <a:gd name="connsiteX130" fmla="*/ 109719 w 925916"/>
                <a:gd name="connsiteY130" fmla="*/ 261157 h 762743"/>
                <a:gd name="connsiteX131" fmla="*/ 106414 w 925916"/>
                <a:gd name="connsiteY131" fmla="*/ 268901 h 762743"/>
                <a:gd name="connsiteX132" fmla="*/ 104662 w 925916"/>
                <a:gd name="connsiteY132" fmla="*/ 275893 h 762743"/>
                <a:gd name="connsiteX133" fmla="*/ 99661 w 925916"/>
                <a:gd name="connsiteY133" fmla="*/ 290332 h 762743"/>
                <a:gd name="connsiteX134" fmla="*/ 93946 w 925916"/>
                <a:gd name="connsiteY134" fmla="*/ 306649 h 762743"/>
                <a:gd name="connsiteX135" fmla="*/ 88259 w 925916"/>
                <a:gd name="connsiteY135" fmla="*/ 322127 h 762743"/>
                <a:gd name="connsiteX136" fmla="*/ 81725 w 925916"/>
                <a:gd name="connsiteY136" fmla="*/ 339177 h 762743"/>
                <a:gd name="connsiteX137" fmla="*/ 74734 w 925916"/>
                <a:gd name="connsiteY137" fmla="*/ 354902 h 762743"/>
                <a:gd name="connsiteX138" fmla="*/ 66638 w 925916"/>
                <a:gd name="connsiteY138" fmla="*/ 370447 h 762743"/>
                <a:gd name="connsiteX139" fmla="*/ 57075 w 925916"/>
                <a:gd name="connsiteY139" fmla="*/ 385163 h 762743"/>
                <a:gd name="connsiteX140" fmla="*/ 49588 w 925916"/>
                <a:gd name="connsiteY140" fmla="*/ 395479 h 762743"/>
                <a:gd name="connsiteX141" fmla="*/ 46607 w 925916"/>
                <a:gd name="connsiteY141" fmla="*/ 398156 h 762743"/>
                <a:gd name="connsiteX142" fmla="*/ 43492 w 925916"/>
                <a:gd name="connsiteY142" fmla="*/ 398737 h 762743"/>
                <a:gd name="connsiteX143" fmla="*/ 40663 w 925916"/>
                <a:gd name="connsiteY143" fmla="*/ 401594 h 762743"/>
                <a:gd name="connsiteX144" fmla="*/ 39663 w 925916"/>
                <a:gd name="connsiteY144" fmla="*/ 406328 h 762743"/>
                <a:gd name="connsiteX145" fmla="*/ 38348 w 925916"/>
                <a:gd name="connsiteY145" fmla="*/ 411367 h 762743"/>
                <a:gd name="connsiteX146" fmla="*/ 35691 w 925916"/>
                <a:gd name="connsiteY146" fmla="*/ 417253 h 762743"/>
                <a:gd name="connsiteX147" fmla="*/ 32748 w 925916"/>
                <a:gd name="connsiteY147" fmla="*/ 423978 h 762743"/>
                <a:gd name="connsiteX148" fmla="*/ 30147 w 925916"/>
                <a:gd name="connsiteY148" fmla="*/ 426816 h 762743"/>
                <a:gd name="connsiteX149" fmla="*/ 27719 w 925916"/>
                <a:gd name="connsiteY149" fmla="*/ 431798 h 762743"/>
                <a:gd name="connsiteX150" fmla="*/ 21889 w 925916"/>
                <a:gd name="connsiteY150" fmla="*/ 443914 h 762743"/>
                <a:gd name="connsiteX151" fmla="*/ 15374 w 925916"/>
                <a:gd name="connsiteY151" fmla="*/ 453610 h 762743"/>
                <a:gd name="connsiteX152" fmla="*/ 9554 w 925916"/>
                <a:gd name="connsiteY152" fmla="*/ 460582 h 762743"/>
                <a:gd name="connsiteX153" fmla="*/ 6916 w 925916"/>
                <a:gd name="connsiteY153" fmla="*/ 464192 h 762743"/>
                <a:gd name="connsiteX154" fmla="*/ 6783 w 925916"/>
                <a:gd name="connsiteY154" fmla="*/ 468260 h 762743"/>
                <a:gd name="connsiteX155" fmla="*/ 7459 w 925916"/>
                <a:gd name="connsiteY155" fmla="*/ 475708 h 762743"/>
                <a:gd name="connsiteX156" fmla="*/ 7611 w 925916"/>
                <a:gd name="connsiteY156" fmla="*/ 480185 h 762743"/>
                <a:gd name="connsiteX157" fmla="*/ 9021 w 925916"/>
                <a:gd name="connsiteY157" fmla="*/ 481899 h 762743"/>
                <a:gd name="connsiteX158" fmla="*/ 10793 w 925916"/>
                <a:gd name="connsiteY158" fmla="*/ 485014 h 762743"/>
                <a:gd name="connsiteX159" fmla="*/ 12802 w 925916"/>
                <a:gd name="connsiteY159" fmla="*/ 492453 h 762743"/>
                <a:gd name="connsiteX160" fmla="*/ 14193 w 925916"/>
                <a:gd name="connsiteY160" fmla="*/ 496006 h 762743"/>
                <a:gd name="connsiteX161" fmla="*/ 14498 w 925916"/>
                <a:gd name="connsiteY161" fmla="*/ 503054 h 762743"/>
                <a:gd name="connsiteX162" fmla="*/ 13164 w 925916"/>
                <a:gd name="connsiteY162" fmla="*/ 508931 h 762743"/>
                <a:gd name="connsiteX163" fmla="*/ 10135 w 925916"/>
                <a:gd name="connsiteY163" fmla="*/ 513303 h 762743"/>
                <a:gd name="connsiteX164" fmla="*/ 7297 w 925916"/>
                <a:gd name="connsiteY164" fmla="*/ 518294 h 762743"/>
                <a:gd name="connsiteX165" fmla="*/ 5697 w 925916"/>
                <a:gd name="connsiteY165" fmla="*/ 525343 h 762743"/>
                <a:gd name="connsiteX166" fmla="*/ 4230 w 925916"/>
                <a:gd name="connsiteY166" fmla="*/ 530858 h 762743"/>
                <a:gd name="connsiteX167" fmla="*/ 2306 w 925916"/>
                <a:gd name="connsiteY167" fmla="*/ 537459 h 762743"/>
                <a:gd name="connsiteX168" fmla="*/ 1630 w 925916"/>
                <a:gd name="connsiteY168" fmla="*/ 546650 h 762743"/>
                <a:gd name="connsiteX169" fmla="*/ 801 w 925916"/>
                <a:gd name="connsiteY169" fmla="*/ 549622 h 762743"/>
                <a:gd name="connsiteX170" fmla="*/ 334 w 925916"/>
                <a:gd name="connsiteY170" fmla="*/ 554080 h 762743"/>
                <a:gd name="connsiteX171" fmla="*/ 525 w 925916"/>
                <a:gd name="connsiteY171" fmla="*/ 559442 h 762743"/>
                <a:gd name="connsiteX172" fmla="*/ 1344 w 925916"/>
                <a:gd name="connsiteY172" fmla="*/ 562967 h 762743"/>
                <a:gd name="connsiteX173" fmla="*/ 610 w 925916"/>
                <a:gd name="connsiteY173" fmla="*/ 568586 h 762743"/>
                <a:gd name="connsiteX174" fmla="*/ 29 w 925916"/>
                <a:gd name="connsiteY174" fmla="*/ 574511 h 762743"/>
                <a:gd name="connsiteX175" fmla="*/ 1287 w 925916"/>
                <a:gd name="connsiteY175" fmla="*/ 579016 h 762743"/>
                <a:gd name="connsiteX176" fmla="*/ 2477 w 925916"/>
                <a:gd name="connsiteY176" fmla="*/ 582588 h 762743"/>
                <a:gd name="connsiteX177" fmla="*/ 3239 w 925916"/>
                <a:gd name="connsiteY177" fmla="*/ 584798 h 762743"/>
                <a:gd name="connsiteX178" fmla="*/ 5097 w 925916"/>
                <a:gd name="connsiteY178" fmla="*/ 585617 h 762743"/>
                <a:gd name="connsiteX179" fmla="*/ 8230 w 925916"/>
                <a:gd name="connsiteY179" fmla="*/ 588732 h 762743"/>
                <a:gd name="connsiteX180" fmla="*/ 10002 w 925916"/>
                <a:gd name="connsiteY180" fmla="*/ 593123 h 762743"/>
                <a:gd name="connsiteX181" fmla="*/ 456696 w 925916"/>
                <a:gd name="connsiteY181" fmla="*/ 700422 h 762743"/>
                <a:gd name="connsiteX182" fmla="*/ 457753 w 925916"/>
                <a:gd name="connsiteY182" fmla="*/ 700641 h 762743"/>
                <a:gd name="connsiteX183" fmla="*/ 771335 w 925916"/>
                <a:gd name="connsiteY183" fmla="*/ 762744 h 762743"/>
                <a:gd name="connsiteX184" fmla="*/ 811217 w 925916"/>
                <a:gd name="connsiteY184" fmla="*/ 546907 h 762743"/>
                <a:gd name="connsiteX185" fmla="*/ 820761 w 925916"/>
                <a:gd name="connsiteY185" fmla="*/ 498349 h 762743"/>
                <a:gd name="connsiteX186" fmla="*/ 823027 w 925916"/>
                <a:gd name="connsiteY186" fmla="*/ 493844 h 762743"/>
                <a:gd name="connsiteX187" fmla="*/ 826209 w 925916"/>
                <a:gd name="connsiteY187" fmla="*/ 491272 h 762743"/>
                <a:gd name="connsiteX188" fmla="*/ 828600 w 925916"/>
                <a:gd name="connsiteY188" fmla="*/ 489510 h 762743"/>
                <a:gd name="connsiteX189" fmla="*/ 830219 w 925916"/>
                <a:gd name="connsiteY189" fmla="*/ 486547 h 762743"/>
                <a:gd name="connsiteX190" fmla="*/ 832133 w 925916"/>
                <a:gd name="connsiteY190" fmla="*/ 483538 h 762743"/>
                <a:gd name="connsiteX191" fmla="*/ 832753 w 925916"/>
                <a:gd name="connsiteY191" fmla="*/ 480090 h 762743"/>
                <a:gd name="connsiteX192" fmla="*/ 834124 w 925916"/>
                <a:gd name="connsiteY192" fmla="*/ 476137 h 762743"/>
                <a:gd name="connsiteX193" fmla="*/ 836477 w 925916"/>
                <a:gd name="connsiteY193" fmla="*/ 471184 h 762743"/>
                <a:gd name="connsiteX194" fmla="*/ 836048 w 925916"/>
                <a:gd name="connsiteY194" fmla="*/ 467098 h 762743"/>
                <a:gd name="connsiteX195" fmla="*/ 834315 w 925916"/>
                <a:gd name="connsiteY195" fmla="*/ 463411 h 762743"/>
                <a:gd name="connsiteX196" fmla="*/ 835067 w 925916"/>
                <a:gd name="connsiteY196" fmla="*/ 459163 h 762743"/>
                <a:gd name="connsiteX197" fmla="*/ 839468 w 925916"/>
                <a:gd name="connsiteY197" fmla="*/ 457544 h 762743"/>
                <a:gd name="connsiteX198" fmla="*/ 843516 w 925916"/>
                <a:gd name="connsiteY198" fmla="*/ 454648 h 762743"/>
                <a:gd name="connsiteX199" fmla="*/ 844802 w 925916"/>
                <a:gd name="connsiteY199" fmla="*/ 450829 h 762743"/>
                <a:gd name="connsiteX200" fmla="*/ 841868 w 925916"/>
                <a:gd name="connsiteY200" fmla="*/ 446895 h 762743"/>
                <a:gd name="connsiteX201" fmla="*/ 838858 w 925916"/>
                <a:gd name="connsiteY201" fmla="*/ 444504 h 762743"/>
                <a:gd name="connsiteX202" fmla="*/ 837725 w 925916"/>
                <a:gd name="connsiteY202" fmla="*/ 441456 h 762743"/>
                <a:gd name="connsiteX203" fmla="*/ 837277 w 925916"/>
                <a:gd name="connsiteY203" fmla="*/ 438018 h 762743"/>
                <a:gd name="connsiteX204" fmla="*/ 834391 w 925916"/>
                <a:gd name="connsiteY204" fmla="*/ 437179 h 762743"/>
                <a:gd name="connsiteX205" fmla="*/ 830457 w 925916"/>
                <a:gd name="connsiteY205" fmla="*/ 436475 h 762743"/>
                <a:gd name="connsiteX206" fmla="*/ 828152 w 925916"/>
                <a:gd name="connsiteY206" fmla="*/ 433341 h 762743"/>
                <a:gd name="connsiteX207" fmla="*/ 825809 w 925916"/>
                <a:gd name="connsiteY207" fmla="*/ 431988 h 762743"/>
                <a:gd name="connsiteX208" fmla="*/ 821742 w 925916"/>
                <a:gd name="connsiteY208" fmla="*/ 432055 h 762743"/>
                <a:gd name="connsiteX209" fmla="*/ 816570 w 925916"/>
                <a:gd name="connsiteY209" fmla="*/ 430340 h 762743"/>
                <a:gd name="connsiteX210" fmla="*/ 815417 w 925916"/>
                <a:gd name="connsiteY210" fmla="*/ 425692 h 762743"/>
                <a:gd name="connsiteX211" fmla="*/ 817770 w 925916"/>
                <a:gd name="connsiteY211" fmla="*/ 421825 h 762743"/>
                <a:gd name="connsiteX212" fmla="*/ 818246 w 925916"/>
                <a:gd name="connsiteY212" fmla="*/ 417644 h 762743"/>
                <a:gd name="connsiteX213" fmla="*/ 815474 w 925916"/>
                <a:gd name="connsiteY213" fmla="*/ 413348 h 762743"/>
                <a:gd name="connsiteX214" fmla="*/ 815065 w 925916"/>
                <a:gd name="connsiteY214" fmla="*/ 409890 h 762743"/>
                <a:gd name="connsiteX215" fmla="*/ 817684 w 925916"/>
                <a:gd name="connsiteY215" fmla="*/ 407928 h 762743"/>
                <a:gd name="connsiteX216" fmla="*/ 819056 w 925916"/>
                <a:gd name="connsiteY216" fmla="*/ 405309 h 762743"/>
                <a:gd name="connsiteX217" fmla="*/ 819437 w 925916"/>
                <a:gd name="connsiteY217" fmla="*/ 399260 h 762743"/>
                <a:gd name="connsiteX218" fmla="*/ 821265 w 925916"/>
                <a:gd name="connsiteY218" fmla="*/ 396755 h 762743"/>
                <a:gd name="connsiteX219" fmla="*/ 823551 w 925916"/>
                <a:gd name="connsiteY219" fmla="*/ 394365 h 762743"/>
                <a:gd name="connsiteX220" fmla="*/ 826314 w 925916"/>
                <a:gd name="connsiteY220" fmla="*/ 392679 h 762743"/>
                <a:gd name="connsiteX221" fmla="*/ 829019 w 925916"/>
                <a:gd name="connsiteY221" fmla="*/ 391183 h 762743"/>
                <a:gd name="connsiteX222" fmla="*/ 829962 w 925916"/>
                <a:gd name="connsiteY222" fmla="*/ 387840 h 762743"/>
                <a:gd name="connsiteX223" fmla="*/ 831857 w 925916"/>
                <a:gd name="connsiteY223" fmla="*/ 384925 h 762743"/>
                <a:gd name="connsiteX224" fmla="*/ 834248 w 925916"/>
                <a:gd name="connsiteY224" fmla="*/ 380658 h 762743"/>
                <a:gd name="connsiteX225" fmla="*/ 837096 w 925916"/>
                <a:gd name="connsiteY225" fmla="*/ 374791 h 762743"/>
                <a:gd name="connsiteX226" fmla="*/ 840030 w 925916"/>
                <a:gd name="connsiteY226" fmla="*/ 370476 h 762743"/>
                <a:gd name="connsiteX227" fmla="*/ 842401 w 925916"/>
                <a:gd name="connsiteY227" fmla="*/ 367514 h 762743"/>
                <a:gd name="connsiteX228" fmla="*/ 843668 w 925916"/>
                <a:gd name="connsiteY228" fmla="*/ 364399 h 762743"/>
                <a:gd name="connsiteX229" fmla="*/ 847469 w 925916"/>
                <a:gd name="connsiteY229" fmla="*/ 361960 h 762743"/>
                <a:gd name="connsiteX230" fmla="*/ 852888 w 925916"/>
                <a:gd name="connsiteY230" fmla="*/ 360884 h 762743"/>
                <a:gd name="connsiteX231" fmla="*/ 856070 w 925916"/>
                <a:gd name="connsiteY231" fmla="*/ 359770 h 762743"/>
                <a:gd name="connsiteX232" fmla="*/ 858175 w 925916"/>
                <a:gd name="connsiteY232" fmla="*/ 358122 h 762743"/>
                <a:gd name="connsiteX233" fmla="*/ 862242 w 925916"/>
                <a:gd name="connsiteY233" fmla="*/ 352255 h 762743"/>
                <a:gd name="connsiteX234" fmla="*/ 868700 w 925916"/>
                <a:gd name="connsiteY234" fmla="*/ 343539 h 762743"/>
                <a:gd name="connsiteX235" fmla="*/ 870595 w 925916"/>
                <a:gd name="connsiteY235" fmla="*/ 337310 h 762743"/>
                <a:gd name="connsiteX236" fmla="*/ 870710 w 925916"/>
                <a:gd name="connsiteY236" fmla="*/ 333271 h 762743"/>
                <a:gd name="connsiteX237" fmla="*/ 871796 w 925916"/>
                <a:gd name="connsiteY237" fmla="*/ 330156 h 762743"/>
                <a:gd name="connsiteX238" fmla="*/ 873472 w 925916"/>
                <a:gd name="connsiteY238" fmla="*/ 326270 h 762743"/>
                <a:gd name="connsiteX239" fmla="*/ 877330 w 925916"/>
                <a:gd name="connsiteY239" fmla="*/ 322698 h 762743"/>
                <a:gd name="connsiteX240" fmla="*/ 880835 w 925916"/>
                <a:gd name="connsiteY240" fmla="*/ 318298 h 762743"/>
                <a:gd name="connsiteX241" fmla="*/ 883607 w 925916"/>
                <a:gd name="connsiteY241" fmla="*/ 315421 h 762743"/>
                <a:gd name="connsiteX242" fmla="*/ 886902 w 925916"/>
                <a:gd name="connsiteY242" fmla="*/ 314069 h 762743"/>
                <a:gd name="connsiteX243" fmla="*/ 888350 w 925916"/>
                <a:gd name="connsiteY243" fmla="*/ 310163 h 762743"/>
                <a:gd name="connsiteX244" fmla="*/ 891331 w 925916"/>
                <a:gd name="connsiteY244" fmla="*/ 300372 h 762743"/>
                <a:gd name="connsiteX245" fmla="*/ 894579 w 925916"/>
                <a:gd name="connsiteY245" fmla="*/ 294495 h 762743"/>
                <a:gd name="connsiteX246" fmla="*/ 896370 w 925916"/>
                <a:gd name="connsiteY246" fmla="*/ 290875 h 762743"/>
                <a:gd name="connsiteX247" fmla="*/ 896437 w 925916"/>
                <a:gd name="connsiteY247" fmla="*/ 286646 h 762743"/>
                <a:gd name="connsiteX248" fmla="*/ 898580 w 925916"/>
                <a:gd name="connsiteY248" fmla="*/ 282408 h 762743"/>
                <a:gd name="connsiteX249" fmla="*/ 902666 w 925916"/>
                <a:gd name="connsiteY249" fmla="*/ 277483 h 762743"/>
                <a:gd name="connsiteX250" fmla="*/ 906105 w 925916"/>
                <a:gd name="connsiteY250" fmla="*/ 274483 h 762743"/>
                <a:gd name="connsiteX251" fmla="*/ 908819 w 925916"/>
                <a:gd name="connsiteY251" fmla="*/ 272902 h 762743"/>
                <a:gd name="connsiteX252" fmla="*/ 910715 w 925916"/>
                <a:gd name="connsiteY252" fmla="*/ 270063 h 762743"/>
                <a:gd name="connsiteX253" fmla="*/ 912724 w 925916"/>
                <a:gd name="connsiteY253" fmla="*/ 267672 h 762743"/>
                <a:gd name="connsiteX254" fmla="*/ 914553 w 925916"/>
                <a:gd name="connsiteY254" fmla="*/ 265101 h 762743"/>
                <a:gd name="connsiteX255" fmla="*/ 916696 w 925916"/>
                <a:gd name="connsiteY255" fmla="*/ 259157 h 762743"/>
                <a:gd name="connsiteX256" fmla="*/ 920811 w 925916"/>
                <a:gd name="connsiteY256" fmla="*/ 254271 h 762743"/>
                <a:gd name="connsiteX257" fmla="*/ 925240 w 925916"/>
                <a:gd name="connsiteY257" fmla="*/ 249442 h 762743"/>
                <a:gd name="connsiteX258" fmla="*/ 925583 w 925916"/>
                <a:gd name="connsiteY258" fmla="*/ 244136 h 762743"/>
                <a:gd name="connsiteX259" fmla="*/ 923611 w 925916"/>
                <a:gd name="connsiteY259" fmla="*/ 238878 h 762743"/>
                <a:gd name="connsiteX260" fmla="*/ 921973 w 925916"/>
                <a:gd name="connsiteY260" fmla="*/ 234583 h 762743"/>
                <a:gd name="connsiteX261" fmla="*/ 921945 w 925916"/>
                <a:gd name="connsiteY261" fmla="*/ 229563 h 762743"/>
                <a:gd name="connsiteX262" fmla="*/ 920316 w 925916"/>
                <a:gd name="connsiteY262" fmla="*/ 225324 h 762743"/>
                <a:gd name="connsiteX263" fmla="*/ 916677 w 925916"/>
                <a:gd name="connsiteY263" fmla="*/ 222810 h 762743"/>
                <a:gd name="connsiteX264" fmla="*/ 912553 w 925916"/>
                <a:gd name="connsiteY264" fmla="*/ 221657 h 762743"/>
                <a:gd name="connsiteX265" fmla="*/ 909429 w 925916"/>
                <a:gd name="connsiteY265" fmla="*/ 220419 h 762743"/>
                <a:gd name="connsiteX266" fmla="*/ 908229 w 925916"/>
                <a:gd name="connsiteY266" fmla="*/ 217723 h 762743"/>
                <a:gd name="connsiteX267" fmla="*/ 907714 w 925916"/>
                <a:gd name="connsiteY267" fmla="*/ 214761 h 762743"/>
                <a:gd name="connsiteX268" fmla="*/ 905323 w 925916"/>
                <a:gd name="connsiteY268" fmla="*/ 213561 h 762743"/>
                <a:gd name="connsiteX269" fmla="*/ 901466 w 925916"/>
                <a:gd name="connsiteY269" fmla="*/ 212342 h 762743"/>
                <a:gd name="connsiteX270" fmla="*/ 898827 w 925916"/>
                <a:gd name="connsiteY270" fmla="*/ 206713 h 762743"/>
                <a:gd name="connsiteX271" fmla="*/ 896903 w 925916"/>
                <a:gd name="connsiteY271" fmla="*/ 201178 h 762743"/>
                <a:gd name="connsiteX272" fmla="*/ 894132 w 925916"/>
                <a:gd name="connsiteY272" fmla="*/ 196616 h 762743"/>
                <a:gd name="connsiteX273" fmla="*/ 892636 w 925916"/>
                <a:gd name="connsiteY273" fmla="*/ 191101 h 762743"/>
                <a:gd name="connsiteX274" fmla="*/ 891379 w 925916"/>
                <a:gd name="connsiteY274" fmla="*/ 185996 h 762743"/>
                <a:gd name="connsiteX275" fmla="*/ 891246 w 925916"/>
                <a:gd name="connsiteY275" fmla="*/ 185338 h 762743"/>
                <a:gd name="connsiteX276" fmla="*/ 810140 w 925916"/>
                <a:gd name="connsiteY276" fmla="*/ 169394 h 762743"/>
                <a:gd name="connsiteX277" fmla="*/ 719719 w 925916"/>
                <a:gd name="connsiteY277" fmla="*/ 151820 h 762743"/>
                <a:gd name="connsiteX278" fmla="*/ 693849 w 925916"/>
                <a:gd name="connsiteY278" fmla="*/ 146305 h 762743"/>
                <a:gd name="connsiteX279" fmla="*/ 687839 w 925916"/>
                <a:gd name="connsiteY279" fmla="*/ 145219 h 762743"/>
                <a:gd name="connsiteX280" fmla="*/ 681924 w 925916"/>
                <a:gd name="connsiteY280" fmla="*/ 146505 h 762743"/>
                <a:gd name="connsiteX281" fmla="*/ 676371 w 925916"/>
                <a:gd name="connsiteY281" fmla="*/ 150239 h 762743"/>
                <a:gd name="connsiteX282" fmla="*/ 667913 w 925916"/>
                <a:gd name="connsiteY282" fmla="*/ 152134 h 762743"/>
                <a:gd name="connsiteX283" fmla="*/ 658626 w 925916"/>
                <a:gd name="connsiteY283" fmla="*/ 151144 h 762743"/>
                <a:gd name="connsiteX284" fmla="*/ 651349 w 925916"/>
                <a:gd name="connsiteY284" fmla="*/ 148058 h 762743"/>
                <a:gd name="connsiteX285" fmla="*/ 645605 w 925916"/>
                <a:gd name="connsiteY285" fmla="*/ 147753 h 762743"/>
                <a:gd name="connsiteX286" fmla="*/ 640814 w 925916"/>
                <a:gd name="connsiteY286" fmla="*/ 148210 h 762743"/>
                <a:gd name="connsiteX287" fmla="*/ 637271 w 925916"/>
                <a:gd name="connsiteY287" fmla="*/ 147372 h 762743"/>
                <a:gd name="connsiteX288" fmla="*/ 632689 w 925916"/>
                <a:gd name="connsiteY288" fmla="*/ 147143 h 762743"/>
                <a:gd name="connsiteX289" fmla="*/ 628537 w 925916"/>
                <a:gd name="connsiteY289" fmla="*/ 147781 h 762743"/>
                <a:gd name="connsiteX290" fmla="*/ 624517 w 925916"/>
                <a:gd name="connsiteY290" fmla="*/ 145657 h 762743"/>
                <a:gd name="connsiteX291" fmla="*/ 621145 w 925916"/>
                <a:gd name="connsiteY291" fmla="*/ 143419 h 762743"/>
                <a:gd name="connsiteX292" fmla="*/ 618269 w 925916"/>
                <a:gd name="connsiteY292" fmla="*/ 144000 h 762743"/>
                <a:gd name="connsiteX293" fmla="*/ 614154 w 925916"/>
                <a:gd name="connsiteY293" fmla="*/ 147658 h 762743"/>
                <a:gd name="connsiteX294" fmla="*/ 609363 w 925916"/>
                <a:gd name="connsiteY294" fmla="*/ 151029 h 762743"/>
                <a:gd name="connsiteX295" fmla="*/ 604610 w 925916"/>
                <a:gd name="connsiteY295" fmla="*/ 151972 h 762743"/>
                <a:gd name="connsiteX296" fmla="*/ 597504 w 925916"/>
                <a:gd name="connsiteY296" fmla="*/ 151077 h 762743"/>
                <a:gd name="connsiteX297" fmla="*/ 585436 w 925916"/>
                <a:gd name="connsiteY297" fmla="*/ 150201 h 762743"/>
                <a:gd name="connsiteX298" fmla="*/ 577854 w 925916"/>
                <a:gd name="connsiteY298" fmla="*/ 150734 h 762743"/>
                <a:gd name="connsiteX299" fmla="*/ 572339 w 925916"/>
                <a:gd name="connsiteY299" fmla="*/ 152249 h 762743"/>
                <a:gd name="connsiteX300" fmla="*/ 564262 w 925916"/>
                <a:gd name="connsiteY300" fmla="*/ 152830 h 762743"/>
                <a:gd name="connsiteX301" fmla="*/ 559071 w 925916"/>
                <a:gd name="connsiteY301" fmla="*/ 153573 h 762743"/>
                <a:gd name="connsiteX302" fmla="*/ 553880 w 925916"/>
                <a:gd name="connsiteY302" fmla="*/ 156316 h 762743"/>
                <a:gd name="connsiteX303" fmla="*/ 549203 w 925916"/>
                <a:gd name="connsiteY303" fmla="*/ 157945 h 762743"/>
                <a:gd name="connsiteX304" fmla="*/ 545698 w 925916"/>
                <a:gd name="connsiteY304" fmla="*/ 157506 h 762743"/>
                <a:gd name="connsiteX305" fmla="*/ 540649 w 925916"/>
                <a:gd name="connsiteY305" fmla="*/ 157487 h 762743"/>
                <a:gd name="connsiteX306" fmla="*/ 536001 w 925916"/>
                <a:gd name="connsiteY306" fmla="*/ 158021 h 762743"/>
                <a:gd name="connsiteX307" fmla="*/ 529315 w 925916"/>
                <a:gd name="connsiteY307" fmla="*/ 158383 h 762743"/>
                <a:gd name="connsiteX308" fmla="*/ 522866 w 925916"/>
                <a:gd name="connsiteY308" fmla="*/ 156716 h 762743"/>
                <a:gd name="connsiteX309" fmla="*/ 519761 w 925916"/>
                <a:gd name="connsiteY309" fmla="*/ 152753 h 762743"/>
                <a:gd name="connsiteX310" fmla="*/ 515760 w 925916"/>
                <a:gd name="connsiteY310" fmla="*/ 148581 h 762743"/>
                <a:gd name="connsiteX311" fmla="*/ 510284 w 925916"/>
                <a:gd name="connsiteY311" fmla="*/ 146248 h 762743"/>
                <a:gd name="connsiteX312" fmla="*/ 505731 w 925916"/>
                <a:gd name="connsiteY312" fmla="*/ 147534 h 762743"/>
                <a:gd name="connsiteX313" fmla="*/ 500063 w 925916"/>
                <a:gd name="connsiteY313" fmla="*/ 150058 h 762743"/>
                <a:gd name="connsiteX314" fmla="*/ 492862 w 925916"/>
                <a:gd name="connsiteY314" fmla="*/ 150944 h 762743"/>
                <a:gd name="connsiteX315" fmla="*/ 486509 w 925916"/>
                <a:gd name="connsiteY315" fmla="*/ 152610 h 762743"/>
                <a:gd name="connsiteX316" fmla="*/ 481223 w 925916"/>
                <a:gd name="connsiteY316" fmla="*/ 155116 h 762743"/>
                <a:gd name="connsiteX317" fmla="*/ 476899 w 925916"/>
                <a:gd name="connsiteY317" fmla="*/ 154716 h 762743"/>
                <a:gd name="connsiteX318" fmla="*/ 474327 w 925916"/>
                <a:gd name="connsiteY318" fmla="*/ 152515 h 762743"/>
                <a:gd name="connsiteX319" fmla="*/ 472336 w 925916"/>
                <a:gd name="connsiteY319" fmla="*/ 151982 h 762743"/>
                <a:gd name="connsiteX320" fmla="*/ 467602 w 925916"/>
                <a:gd name="connsiteY320" fmla="*/ 151239 h 762743"/>
                <a:gd name="connsiteX321" fmla="*/ 463068 w 925916"/>
                <a:gd name="connsiteY321" fmla="*/ 150601 h 762743"/>
                <a:gd name="connsiteX322" fmla="*/ 459030 w 925916"/>
                <a:gd name="connsiteY322" fmla="*/ 151715 h 762743"/>
                <a:gd name="connsiteX323" fmla="*/ 454991 w 925916"/>
                <a:gd name="connsiteY323" fmla="*/ 153954 h 762743"/>
                <a:gd name="connsiteX324" fmla="*/ 450324 w 925916"/>
                <a:gd name="connsiteY324" fmla="*/ 153344 h 762743"/>
                <a:gd name="connsiteX325" fmla="*/ 449019 w 925916"/>
                <a:gd name="connsiteY325" fmla="*/ 149153 h 762743"/>
                <a:gd name="connsiteX326" fmla="*/ 448504 w 925916"/>
                <a:gd name="connsiteY326" fmla="*/ 145000 h 762743"/>
                <a:gd name="connsiteX327" fmla="*/ 447009 w 925916"/>
                <a:gd name="connsiteY327" fmla="*/ 142971 h 762743"/>
                <a:gd name="connsiteX328" fmla="*/ 443028 w 925916"/>
                <a:gd name="connsiteY328" fmla="*/ 140476 h 762743"/>
                <a:gd name="connsiteX329" fmla="*/ 439370 w 925916"/>
                <a:gd name="connsiteY329" fmla="*/ 137352 h 762743"/>
                <a:gd name="connsiteX330" fmla="*/ 434989 w 925916"/>
                <a:gd name="connsiteY330" fmla="*/ 135932 h 762743"/>
                <a:gd name="connsiteX331" fmla="*/ 427330 w 925916"/>
                <a:gd name="connsiteY331" fmla="*/ 135151 h 762743"/>
                <a:gd name="connsiteX332" fmla="*/ 421434 w 925916"/>
                <a:gd name="connsiteY332" fmla="*/ 131894 h 762743"/>
                <a:gd name="connsiteX333" fmla="*/ 417396 w 925916"/>
                <a:gd name="connsiteY333" fmla="*/ 129617 h 762743"/>
                <a:gd name="connsiteX334" fmla="*/ 412338 w 925916"/>
                <a:gd name="connsiteY334" fmla="*/ 129770 h 762743"/>
                <a:gd name="connsiteX335" fmla="*/ 405042 w 925916"/>
                <a:gd name="connsiteY335" fmla="*/ 130131 h 762743"/>
                <a:gd name="connsiteX336" fmla="*/ 396479 w 925916"/>
                <a:gd name="connsiteY336" fmla="*/ 128769 h 762743"/>
                <a:gd name="connsiteX337" fmla="*/ 389411 w 925916"/>
                <a:gd name="connsiteY337" fmla="*/ 126036 h 762743"/>
                <a:gd name="connsiteX338" fmla="*/ 383468 w 925916"/>
                <a:gd name="connsiteY338" fmla="*/ 126474 h 762743"/>
                <a:gd name="connsiteX339" fmla="*/ 379277 w 925916"/>
                <a:gd name="connsiteY339" fmla="*/ 129903 h 762743"/>
                <a:gd name="connsiteX340" fmla="*/ 376038 w 925916"/>
                <a:gd name="connsiteY340" fmla="*/ 130598 h 762743"/>
                <a:gd name="connsiteX341" fmla="*/ 372933 w 925916"/>
                <a:gd name="connsiteY341" fmla="*/ 130960 h 762743"/>
                <a:gd name="connsiteX342" fmla="*/ 370923 w 925916"/>
                <a:gd name="connsiteY342" fmla="*/ 132551 h 762743"/>
                <a:gd name="connsiteX343" fmla="*/ 367247 w 925916"/>
                <a:gd name="connsiteY343" fmla="*/ 133103 h 762743"/>
                <a:gd name="connsiteX344" fmla="*/ 362265 w 925916"/>
                <a:gd name="connsiteY344" fmla="*/ 133961 h 762743"/>
                <a:gd name="connsiteX345" fmla="*/ 357807 w 925916"/>
                <a:gd name="connsiteY345" fmla="*/ 135132 h 762743"/>
                <a:gd name="connsiteX346" fmla="*/ 353559 w 925916"/>
                <a:gd name="connsiteY346" fmla="*/ 135380 h 762743"/>
                <a:gd name="connsiteX347" fmla="*/ 349864 w 925916"/>
                <a:gd name="connsiteY347" fmla="*/ 135037 h 762743"/>
                <a:gd name="connsiteX348" fmla="*/ 345739 w 925916"/>
                <a:gd name="connsiteY348" fmla="*/ 136075 h 7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</a:cxnLst>
              <a:rect l="l" t="t" r="r" b="b"/>
              <a:pathLst>
                <a:path w="925916" h="762743">
                  <a:moveTo>
                    <a:pt x="345739" y="136075"/>
                  </a:moveTo>
                  <a:cubicBezTo>
                    <a:pt x="343996" y="136570"/>
                    <a:pt x="341720" y="137094"/>
                    <a:pt x="339348" y="137037"/>
                  </a:cubicBezTo>
                  <a:cubicBezTo>
                    <a:pt x="336976" y="136980"/>
                    <a:pt x="334519" y="136342"/>
                    <a:pt x="332909" y="135313"/>
                  </a:cubicBezTo>
                  <a:cubicBezTo>
                    <a:pt x="331299" y="134284"/>
                    <a:pt x="330537" y="132884"/>
                    <a:pt x="329671" y="132037"/>
                  </a:cubicBezTo>
                  <a:cubicBezTo>
                    <a:pt x="328794" y="131179"/>
                    <a:pt x="327813" y="130874"/>
                    <a:pt x="326546" y="130770"/>
                  </a:cubicBezTo>
                  <a:cubicBezTo>
                    <a:pt x="325270" y="130655"/>
                    <a:pt x="323717" y="130732"/>
                    <a:pt x="322508" y="130617"/>
                  </a:cubicBezTo>
                  <a:cubicBezTo>
                    <a:pt x="321298" y="130503"/>
                    <a:pt x="320422" y="130198"/>
                    <a:pt x="319565" y="129370"/>
                  </a:cubicBezTo>
                  <a:cubicBezTo>
                    <a:pt x="318707" y="128531"/>
                    <a:pt x="317879" y="127169"/>
                    <a:pt x="316707" y="126236"/>
                  </a:cubicBezTo>
                  <a:cubicBezTo>
                    <a:pt x="315526" y="125302"/>
                    <a:pt x="314011" y="124817"/>
                    <a:pt x="312402" y="123740"/>
                  </a:cubicBezTo>
                  <a:cubicBezTo>
                    <a:pt x="310792" y="122654"/>
                    <a:pt x="309087" y="120997"/>
                    <a:pt x="307649" y="120140"/>
                  </a:cubicBezTo>
                  <a:cubicBezTo>
                    <a:pt x="306211" y="119283"/>
                    <a:pt x="305029" y="119244"/>
                    <a:pt x="303839" y="119121"/>
                  </a:cubicBezTo>
                  <a:cubicBezTo>
                    <a:pt x="302648" y="118987"/>
                    <a:pt x="301429" y="118759"/>
                    <a:pt x="299762" y="117416"/>
                  </a:cubicBezTo>
                  <a:cubicBezTo>
                    <a:pt x="298095" y="116073"/>
                    <a:pt x="295971" y="113606"/>
                    <a:pt x="294457" y="111653"/>
                  </a:cubicBezTo>
                  <a:cubicBezTo>
                    <a:pt x="292942" y="109700"/>
                    <a:pt x="292028" y="108262"/>
                    <a:pt x="291609" y="106957"/>
                  </a:cubicBezTo>
                  <a:cubicBezTo>
                    <a:pt x="291190" y="105652"/>
                    <a:pt x="291266" y="104471"/>
                    <a:pt x="291818" y="103109"/>
                  </a:cubicBezTo>
                  <a:cubicBezTo>
                    <a:pt x="292371" y="101747"/>
                    <a:pt x="293390" y="100194"/>
                    <a:pt x="294333" y="98518"/>
                  </a:cubicBezTo>
                  <a:cubicBezTo>
                    <a:pt x="295276" y="96851"/>
                    <a:pt x="296152" y="95070"/>
                    <a:pt x="296266" y="93575"/>
                  </a:cubicBezTo>
                  <a:cubicBezTo>
                    <a:pt x="296381" y="92079"/>
                    <a:pt x="295733" y="90860"/>
                    <a:pt x="295171" y="89593"/>
                  </a:cubicBezTo>
                  <a:cubicBezTo>
                    <a:pt x="294600" y="88326"/>
                    <a:pt x="294104" y="86993"/>
                    <a:pt x="294104" y="85840"/>
                  </a:cubicBezTo>
                  <a:cubicBezTo>
                    <a:pt x="294104" y="84688"/>
                    <a:pt x="294600" y="83697"/>
                    <a:pt x="295247" y="82716"/>
                  </a:cubicBezTo>
                  <a:cubicBezTo>
                    <a:pt x="295895" y="81735"/>
                    <a:pt x="296686" y="80744"/>
                    <a:pt x="297067" y="79649"/>
                  </a:cubicBezTo>
                  <a:cubicBezTo>
                    <a:pt x="297448" y="78554"/>
                    <a:pt x="297409" y="77334"/>
                    <a:pt x="297124" y="76429"/>
                  </a:cubicBezTo>
                  <a:cubicBezTo>
                    <a:pt x="296838" y="75515"/>
                    <a:pt x="296305" y="74915"/>
                    <a:pt x="295914" y="74134"/>
                  </a:cubicBezTo>
                  <a:cubicBezTo>
                    <a:pt x="295514" y="73353"/>
                    <a:pt x="295247" y="72410"/>
                    <a:pt x="295381" y="71591"/>
                  </a:cubicBezTo>
                  <a:cubicBezTo>
                    <a:pt x="295514" y="70772"/>
                    <a:pt x="296038" y="70095"/>
                    <a:pt x="296571" y="69295"/>
                  </a:cubicBezTo>
                  <a:cubicBezTo>
                    <a:pt x="297105" y="68495"/>
                    <a:pt x="297628" y="67590"/>
                    <a:pt x="297733" y="66619"/>
                  </a:cubicBezTo>
                  <a:cubicBezTo>
                    <a:pt x="297829" y="65647"/>
                    <a:pt x="297486" y="64628"/>
                    <a:pt x="296914" y="63285"/>
                  </a:cubicBezTo>
                  <a:cubicBezTo>
                    <a:pt x="296343" y="61942"/>
                    <a:pt x="295552" y="60275"/>
                    <a:pt x="294904" y="58380"/>
                  </a:cubicBezTo>
                  <a:cubicBezTo>
                    <a:pt x="294257" y="56484"/>
                    <a:pt x="293761" y="54360"/>
                    <a:pt x="293409" y="52027"/>
                  </a:cubicBezTo>
                  <a:cubicBezTo>
                    <a:pt x="293047" y="49693"/>
                    <a:pt x="292818" y="47159"/>
                    <a:pt x="292314" y="45435"/>
                  </a:cubicBezTo>
                  <a:cubicBezTo>
                    <a:pt x="291799" y="43711"/>
                    <a:pt x="290999" y="42797"/>
                    <a:pt x="289942" y="41435"/>
                  </a:cubicBezTo>
                  <a:cubicBezTo>
                    <a:pt x="288885" y="40073"/>
                    <a:pt x="287551" y="38253"/>
                    <a:pt x="286113" y="37120"/>
                  </a:cubicBezTo>
                  <a:cubicBezTo>
                    <a:pt x="284674" y="35977"/>
                    <a:pt x="283122" y="35529"/>
                    <a:pt x="281303" y="33481"/>
                  </a:cubicBezTo>
                  <a:cubicBezTo>
                    <a:pt x="279483" y="31433"/>
                    <a:pt x="277397" y="27795"/>
                    <a:pt x="275997" y="26014"/>
                  </a:cubicBezTo>
                  <a:cubicBezTo>
                    <a:pt x="274597" y="24233"/>
                    <a:pt x="273873" y="24309"/>
                    <a:pt x="272073" y="24518"/>
                  </a:cubicBezTo>
                  <a:cubicBezTo>
                    <a:pt x="270273" y="24728"/>
                    <a:pt x="267387" y="25071"/>
                    <a:pt x="264967" y="25633"/>
                  </a:cubicBezTo>
                  <a:cubicBezTo>
                    <a:pt x="262538" y="26204"/>
                    <a:pt x="260567" y="26995"/>
                    <a:pt x="258747" y="27261"/>
                  </a:cubicBezTo>
                  <a:cubicBezTo>
                    <a:pt x="256928" y="27528"/>
                    <a:pt x="255261" y="27261"/>
                    <a:pt x="253594" y="26919"/>
                  </a:cubicBezTo>
                  <a:cubicBezTo>
                    <a:pt x="251928" y="26576"/>
                    <a:pt x="250261" y="26157"/>
                    <a:pt x="249089" y="25099"/>
                  </a:cubicBezTo>
                  <a:cubicBezTo>
                    <a:pt x="247908" y="24042"/>
                    <a:pt x="247232" y="22337"/>
                    <a:pt x="246336" y="20994"/>
                  </a:cubicBezTo>
                  <a:cubicBezTo>
                    <a:pt x="245441" y="19651"/>
                    <a:pt x="244346" y="18660"/>
                    <a:pt x="243907" y="17660"/>
                  </a:cubicBezTo>
                  <a:cubicBezTo>
                    <a:pt x="243469" y="16660"/>
                    <a:pt x="243698" y="15631"/>
                    <a:pt x="244098" y="14327"/>
                  </a:cubicBezTo>
                  <a:cubicBezTo>
                    <a:pt x="244498" y="13012"/>
                    <a:pt x="245060" y="11431"/>
                    <a:pt x="245060" y="9783"/>
                  </a:cubicBezTo>
                  <a:cubicBezTo>
                    <a:pt x="245060" y="8135"/>
                    <a:pt x="244489" y="6440"/>
                    <a:pt x="243584" y="5402"/>
                  </a:cubicBezTo>
                  <a:cubicBezTo>
                    <a:pt x="242669" y="4363"/>
                    <a:pt x="241421" y="3973"/>
                    <a:pt x="240002" y="3973"/>
                  </a:cubicBezTo>
                  <a:cubicBezTo>
                    <a:pt x="238583" y="3973"/>
                    <a:pt x="236992" y="4363"/>
                    <a:pt x="235154" y="4544"/>
                  </a:cubicBezTo>
                  <a:cubicBezTo>
                    <a:pt x="234287" y="4630"/>
                    <a:pt x="233363" y="4678"/>
                    <a:pt x="232477" y="4697"/>
                  </a:cubicBezTo>
                  <a:cubicBezTo>
                    <a:pt x="232497" y="4716"/>
                    <a:pt x="232516" y="4725"/>
                    <a:pt x="232535" y="4744"/>
                  </a:cubicBezTo>
                  <a:cubicBezTo>
                    <a:pt x="233030" y="5154"/>
                    <a:pt x="232773" y="5697"/>
                    <a:pt x="232297" y="6002"/>
                  </a:cubicBezTo>
                  <a:cubicBezTo>
                    <a:pt x="231830" y="6307"/>
                    <a:pt x="231144" y="6383"/>
                    <a:pt x="230363" y="6307"/>
                  </a:cubicBezTo>
                  <a:cubicBezTo>
                    <a:pt x="229582" y="6240"/>
                    <a:pt x="228696" y="6040"/>
                    <a:pt x="227915" y="6287"/>
                  </a:cubicBezTo>
                  <a:cubicBezTo>
                    <a:pt x="227134" y="6545"/>
                    <a:pt x="226448" y="7259"/>
                    <a:pt x="225839" y="7450"/>
                  </a:cubicBezTo>
                  <a:cubicBezTo>
                    <a:pt x="225229" y="7640"/>
                    <a:pt x="224676" y="7297"/>
                    <a:pt x="224115" y="6916"/>
                  </a:cubicBezTo>
                  <a:cubicBezTo>
                    <a:pt x="223553" y="6545"/>
                    <a:pt x="222972" y="6135"/>
                    <a:pt x="222190" y="6268"/>
                  </a:cubicBezTo>
                  <a:cubicBezTo>
                    <a:pt x="221409" y="6402"/>
                    <a:pt x="220419" y="7088"/>
                    <a:pt x="219457" y="7326"/>
                  </a:cubicBezTo>
                  <a:cubicBezTo>
                    <a:pt x="218485" y="7564"/>
                    <a:pt x="217533" y="7354"/>
                    <a:pt x="216580" y="6916"/>
                  </a:cubicBezTo>
                  <a:cubicBezTo>
                    <a:pt x="215628" y="6478"/>
                    <a:pt x="214675" y="5792"/>
                    <a:pt x="213618" y="5487"/>
                  </a:cubicBezTo>
                  <a:cubicBezTo>
                    <a:pt x="212561" y="5183"/>
                    <a:pt x="211408" y="5249"/>
                    <a:pt x="210094" y="5468"/>
                  </a:cubicBezTo>
                  <a:cubicBezTo>
                    <a:pt x="208779" y="5687"/>
                    <a:pt x="207322" y="6059"/>
                    <a:pt x="206131" y="6116"/>
                  </a:cubicBezTo>
                  <a:cubicBezTo>
                    <a:pt x="204941" y="6164"/>
                    <a:pt x="204026" y="5897"/>
                    <a:pt x="203398" y="5811"/>
                  </a:cubicBezTo>
                  <a:cubicBezTo>
                    <a:pt x="202769" y="5726"/>
                    <a:pt x="202426" y="5830"/>
                    <a:pt x="202359" y="6221"/>
                  </a:cubicBezTo>
                  <a:cubicBezTo>
                    <a:pt x="202293" y="6611"/>
                    <a:pt x="202493" y="7297"/>
                    <a:pt x="202702" y="7907"/>
                  </a:cubicBezTo>
                  <a:cubicBezTo>
                    <a:pt x="202912" y="8516"/>
                    <a:pt x="203112" y="9059"/>
                    <a:pt x="202702" y="9183"/>
                  </a:cubicBezTo>
                  <a:cubicBezTo>
                    <a:pt x="202293" y="9297"/>
                    <a:pt x="201274" y="8993"/>
                    <a:pt x="200388" y="8812"/>
                  </a:cubicBezTo>
                  <a:cubicBezTo>
                    <a:pt x="199502" y="8621"/>
                    <a:pt x="198749" y="8554"/>
                    <a:pt x="198073" y="7964"/>
                  </a:cubicBezTo>
                  <a:cubicBezTo>
                    <a:pt x="197397" y="7364"/>
                    <a:pt x="196778" y="6240"/>
                    <a:pt x="196168" y="4916"/>
                  </a:cubicBezTo>
                  <a:cubicBezTo>
                    <a:pt x="195559" y="3592"/>
                    <a:pt x="194949" y="2058"/>
                    <a:pt x="194177" y="1153"/>
                  </a:cubicBezTo>
                  <a:cubicBezTo>
                    <a:pt x="193415" y="249"/>
                    <a:pt x="192492" y="-18"/>
                    <a:pt x="191663" y="1"/>
                  </a:cubicBezTo>
                  <a:cubicBezTo>
                    <a:pt x="190834" y="20"/>
                    <a:pt x="190082" y="325"/>
                    <a:pt x="189672" y="953"/>
                  </a:cubicBezTo>
                  <a:cubicBezTo>
                    <a:pt x="189263" y="1582"/>
                    <a:pt x="189196" y="2535"/>
                    <a:pt x="189367" y="3763"/>
                  </a:cubicBezTo>
                  <a:cubicBezTo>
                    <a:pt x="189539" y="4992"/>
                    <a:pt x="189948" y="6487"/>
                    <a:pt x="190206" y="7573"/>
                  </a:cubicBezTo>
                  <a:cubicBezTo>
                    <a:pt x="190463" y="8659"/>
                    <a:pt x="190558" y="9345"/>
                    <a:pt x="190625" y="11164"/>
                  </a:cubicBezTo>
                  <a:cubicBezTo>
                    <a:pt x="190691" y="12984"/>
                    <a:pt x="190729" y="15946"/>
                    <a:pt x="190663" y="18165"/>
                  </a:cubicBezTo>
                  <a:cubicBezTo>
                    <a:pt x="190596" y="20375"/>
                    <a:pt x="190425" y="21842"/>
                    <a:pt x="190129" y="22823"/>
                  </a:cubicBezTo>
                  <a:cubicBezTo>
                    <a:pt x="189844" y="23813"/>
                    <a:pt x="189434" y="24318"/>
                    <a:pt x="188834" y="25176"/>
                  </a:cubicBezTo>
                  <a:cubicBezTo>
                    <a:pt x="188243" y="26023"/>
                    <a:pt x="187453" y="27214"/>
                    <a:pt x="187100" y="28376"/>
                  </a:cubicBezTo>
                  <a:cubicBezTo>
                    <a:pt x="186738" y="29528"/>
                    <a:pt x="186805" y="30652"/>
                    <a:pt x="186234" y="31453"/>
                  </a:cubicBezTo>
                  <a:cubicBezTo>
                    <a:pt x="185653" y="32253"/>
                    <a:pt x="184433" y="32729"/>
                    <a:pt x="183290" y="33186"/>
                  </a:cubicBezTo>
                  <a:cubicBezTo>
                    <a:pt x="182147" y="33643"/>
                    <a:pt x="181090" y="34091"/>
                    <a:pt x="180366" y="34634"/>
                  </a:cubicBezTo>
                  <a:cubicBezTo>
                    <a:pt x="179633" y="35177"/>
                    <a:pt x="179223" y="35824"/>
                    <a:pt x="179023" y="36901"/>
                  </a:cubicBezTo>
                  <a:cubicBezTo>
                    <a:pt x="178823" y="37977"/>
                    <a:pt x="178823" y="39473"/>
                    <a:pt x="179061" y="40425"/>
                  </a:cubicBezTo>
                  <a:cubicBezTo>
                    <a:pt x="179299" y="41378"/>
                    <a:pt x="179776" y="41787"/>
                    <a:pt x="180052" y="42721"/>
                  </a:cubicBezTo>
                  <a:cubicBezTo>
                    <a:pt x="180328" y="43654"/>
                    <a:pt x="180395" y="45121"/>
                    <a:pt x="180071" y="46874"/>
                  </a:cubicBezTo>
                  <a:cubicBezTo>
                    <a:pt x="179747" y="48626"/>
                    <a:pt x="179033" y="50664"/>
                    <a:pt x="178471" y="52388"/>
                  </a:cubicBezTo>
                  <a:cubicBezTo>
                    <a:pt x="177909" y="54103"/>
                    <a:pt x="177499" y="55503"/>
                    <a:pt x="177023" y="56456"/>
                  </a:cubicBezTo>
                  <a:cubicBezTo>
                    <a:pt x="176547" y="57408"/>
                    <a:pt x="176004" y="57922"/>
                    <a:pt x="175642" y="58684"/>
                  </a:cubicBezTo>
                  <a:cubicBezTo>
                    <a:pt x="175289" y="59447"/>
                    <a:pt x="175118" y="60475"/>
                    <a:pt x="175080" y="61609"/>
                  </a:cubicBezTo>
                  <a:cubicBezTo>
                    <a:pt x="175051" y="62752"/>
                    <a:pt x="175147" y="64009"/>
                    <a:pt x="175442" y="65009"/>
                  </a:cubicBezTo>
                  <a:cubicBezTo>
                    <a:pt x="175728" y="66009"/>
                    <a:pt x="176204" y="66762"/>
                    <a:pt x="176499" y="67562"/>
                  </a:cubicBezTo>
                  <a:cubicBezTo>
                    <a:pt x="176785" y="68362"/>
                    <a:pt x="176890" y="69210"/>
                    <a:pt x="176613" y="70896"/>
                  </a:cubicBezTo>
                  <a:cubicBezTo>
                    <a:pt x="176337" y="72581"/>
                    <a:pt x="175699" y="75096"/>
                    <a:pt x="174661" y="78182"/>
                  </a:cubicBezTo>
                  <a:cubicBezTo>
                    <a:pt x="173623" y="81268"/>
                    <a:pt x="172194" y="84907"/>
                    <a:pt x="171117" y="87793"/>
                  </a:cubicBezTo>
                  <a:cubicBezTo>
                    <a:pt x="170051" y="90689"/>
                    <a:pt x="169327" y="92832"/>
                    <a:pt x="168765" y="94613"/>
                  </a:cubicBezTo>
                  <a:cubicBezTo>
                    <a:pt x="168203" y="96394"/>
                    <a:pt x="167793" y="97832"/>
                    <a:pt x="167126" y="98813"/>
                  </a:cubicBezTo>
                  <a:cubicBezTo>
                    <a:pt x="166460" y="99804"/>
                    <a:pt x="165545" y="100347"/>
                    <a:pt x="164850" y="100890"/>
                  </a:cubicBezTo>
                  <a:cubicBezTo>
                    <a:pt x="164155" y="101433"/>
                    <a:pt x="163678" y="101976"/>
                    <a:pt x="163421" y="103662"/>
                  </a:cubicBezTo>
                  <a:cubicBezTo>
                    <a:pt x="163164" y="105347"/>
                    <a:pt x="163126" y="108167"/>
                    <a:pt x="162926" y="110501"/>
                  </a:cubicBezTo>
                  <a:cubicBezTo>
                    <a:pt x="162726" y="112834"/>
                    <a:pt x="162345" y="114663"/>
                    <a:pt x="161954" y="116196"/>
                  </a:cubicBezTo>
                  <a:cubicBezTo>
                    <a:pt x="161564" y="117730"/>
                    <a:pt x="161154" y="118949"/>
                    <a:pt x="160545" y="119654"/>
                  </a:cubicBezTo>
                  <a:cubicBezTo>
                    <a:pt x="159935" y="120349"/>
                    <a:pt x="159116" y="120521"/>
                    <a:pt x="158297" y="120911"/>
                  </a:cubicBezTo>
                  <a:cubicBezTo>
                    <a:pt x="157478" y="121302"/>
                    <a:pt x="156658" y="121911"/>
                    <a:pt x="156592" y="122473"/>
                  </a:cubicBezTo>
                  <a:cubicBezTo>
                    <a:pt x="156525" y="123035"/>
                    <a:pt x="157201" y="123540"/>
                    <a:pt x="157782" y="123864"/>
                  </a:cubicBezTo>
                  <a:cubicBezTo>
                    <a:pt x="158363" y="124188"/>
                    <a:pt x="158840" y="124321"/>
                    <a:pt x="158697" y="126093"/>
                  </a:cubicBezTo>
                  <a:cubicBezTo>
                    <a:pt x="158554" y="127865"/>
                    <a:pt x="157811" y="131265"/>
                    <a:pt x="157030" y="134313"/>
                  </a:cubicBezTo>
                  <a:cubicBezTo>
                    <a:pt x="156249" y="137361"/>
                    <a:pt x="155430" y="140047"/>
                    <a:pt x="154392" y="143333"/>
                  </a:cubicBezTo>
                  <a:cubicBezTo>
                    <a:pt x="153353" y="146619"/>
                    <a:pt x="152096" y="150496"/>
                    <a:pt x="151058" y="153172"/>
                  </a:cubicBezTo>
                  <a:cubicBezTo>
                    <a:pt x="150020" y="155839"/>
                    <a:pt x="149200" y="157306"/>
                    <a:pt x="148438" y="158173"/>
                  </a:cubicBezTo>
                  <a:cubicBezTo>
                    <a:pt x="147667" y="159040"/>
                    <a:pt x="146962" y="159316"/>
                    <a:pt x="146295" y="159907"/>
                  </a:cubicBezTo>
                  <a:cubicBezTo>
                    <a:pt x="145629" y="160507"/>
                    <a:pt x="145019" y="161421"/>
                    <a:pt x="144676" y="162717"/>
                  </a:cubicBezTo>
                  <a:cubicBezTo>
                    <a:pt x="144333" y="164012"/>
                    <a:pt x="144266" y="165679"/>
                    <a:pt x="144066" y="167308"/>
                  </a:cubicBezTo>
                  <a:cubicBezTo>
                    <a:pt x="143866" y="168936"/>
                    <a:pt x="143523" y="170546"/>
                    <a:pt x="142590" y="172461"/>
                  </a:cubicBezTo>
                  <a:cubicBezTo>
                    <a:pt x="141657" y="174385"/>
                    <a:pt x="140123" y="176633"/>
                    <a:pt x="138951" y="178709"/>
                  </a:cubicBezTo>
                  <a:cubicBezTo>
                    <a:pt x="137780" y="180785"/>
                    <a:pt x="136961" y="182690"/>
                    <a:pt x="136285" y="184119"/>
                  </a:cubicBezTo>
                  <a:cubicBezTo>
                    <a:pt x="135608" y="185548"/>
                    <a:pt x="135056" y="186501"/>
                    <a:pt x="134703" y="187624"/>
                  </a:cubicBezTo>
                  <a:cubicBezTo>
                    <a:pt x="134351" y="188748"/>
                    <a:pt x="134179" y="190044"/>
                    <a:pt x="133684" y="190911"/>
                  </a:cubicBezTo>
                  <a:cubicBezTo>
                    <a:pt x="133189" y="191777"/>
                    <a:pt x="132370" y="192215"/>
                    <a:pt x="131303" y="192901"/>
                  </a:cubicBezTo>
                  <a:cubicBezTo>
                    <a:pt x="130227" y="193578"/>
                    <a:pt x="128903" y="194502"/>
                    <a:pt x="128055" y="195711"/>
                  </a:cubicBezTo>
                  <a:cubicBezTo>
                    <a:pt x="127207" y="196921"/>
                    <a:pt x="126826" y="198416"/>
                    <a:pt x="126826" y="200750"/>
                  </a:cubicBezTo>
                  <a:cubicBezTo>
                    <a:pt x="126826" y="203084"/>
                    <a:pt x="127198" y="206246"/>
                    <a:pt x="127064" y="208598"/>
                  </a:cubicBezTo>
                  <a:cubicBezTo>
                    <a:pt x="126931" y="210942"/>
                    <a:pt x="126283" y="212475"/>
                    <a:pt x="125740" y="213485"/>
                  </a:cubicBezTo>
                  <a:cubicBezTo>
                    <a:pt x="125197" y="214485"/>
                    <a:pt x="124750" y="214961"/>
                    <a:pt x="124616" y="215733"/>
                  </a:cubicBezTo>
                  <a:cubicBezTo>
                    <a:pt x="124483" y="216495"/>
                    <a:pt x="124654" y="217552"/>
                    <a:pt x="124654" y="218790"/>
                  </a:cubicBezTo>
                  <a:cubicBezTo>
                    <a:pt x="124654" y="220028"/>
                    <a:pt x="124483" y="221467"/>
                    <a:pt x="124073" y="222657"/>
                  </a:cubicBezTo>
                  <a:cubicBezTo>
                    <a:pt x="123664" y="223848"/>
                    <a:pt x="123026" y="224801"/>
                    <a:pt x="122511" y="225667"/>
                  </a:cubicBezTo>
                  <a:cubicBezTo>
                    <a:pt x="121997" y="226534"/>
                    <a:pt x="121626" y="227315"/>
                    <a:pt x="121130" y="228734"/>
                  </a:cubicBezTo>
                  <a:cubicBezTo>
                    <a:pt x="120635" y="230144"/>
                    <a:pt x="120025" y="232192"/>
                    <a:pt x="119359" y="233906"/>
                  </a:cubicBezTo>
                  <a:cubicBezTo>
                    <a:pt x="118692" y="235621"/>
                    <a:pt x="117977" y="237021"/>
                    <a:pt x="117387" y="238640"/>
                  </a:cubicBezTo>
                  <a:cubicBezTo>
                    <a:pt x="116787" y="240260"/>
                    <a:pt x="116311" y="242098"/>
                    <a:pt x="115977" y="244155"/>
                  </a:cubicBezTo>
                  <a:cubicBezTo>
                    <a:pt x="115634" y="246213"/>
                    <a:pt x="115434" y="248499"/>
                    <a:pt x="115196" y="250127"/>
                  </a:cubicBezTo>
                  <a:cubicBezTo>
                    <a:pt x="114958" y="251756"/>
                    <a:pt x="114682" y="252747"/>
                    <a:pt x="113729" y="254433"/>
                  </a:cubicBezTo>
                  <a:cubicBezTo>
                    <a:pt x="112777" y="256119"/>
                    <a:pt x="111139" y="258500"/>
                    <a:pt x="109719" y="261157"/>
                  </a:cubicBezTo>
                  <a:cubicBezTo>
                    <a:pt x="108291" y="263815"/>
                    <a:pt x="107062" y="266739"/>
                    <a:pt x="106414" y="268901"/>
                  </a:cubicBezTo>
                  <a:cubicBezTo>
                    <a:pt x="105766" y="271063"/>
                    <a:pt x="105700" y="272454"/>
                    <a:pt x="104662" y="275893"/>
                  </a:cubicBezTo>
                  <a:cubicBezTo>
                    <a:pt x="103623" y="279331"/>
                    <a:pt x="101614" y="284808"/>
                    <a:pt x="99661" y="290332"/>
                  </a:cubicBezTo>
                  <a:cubicBezTo>
                    <a:pt x="97699" y="295867"/>
                    <a:pt x="95803" y="301448"/>
                    <a:pt x="93946" y="306649"/>
                  </a:cubicBezTo>
                  <a:cubicBezTo>
                    <a:pt x="92089" y="311849"/>
                    <a:pt x="90288" y="316688"/>
                    <a:pt x="88259" y="322127"/>
                  </a:cubicBezTo>
                  <a:cubicBezTo>
                    <a:pt x="86231" y="327575"/>
                    <a:pt x="83983" y="333633"/>
                    <a:pt x="81725" y="339177"/>
                  </a:cubicBezTo>
                  <a:cubicBezTo>
                    <a:pt x="79458" y="344720"/>
                    <a:pt x="77182" y="349759"/>
                    <a:pt x="74734" y="354902"/>
                  </a:cubicBezTo>
                  <a:cubicBezTo>
                    <a:pt x="72286" y="360036"/>
                    <a:pt x="69667" y="365285"/>
                    <a:pt x="66638" y="370447"/>
                  </a:cubicBezTo>
                  <a:cubicBezTo>
                    <a:pt x="63609" y="375619"/>
                    <a:pt x="60170" y="380725"/>
                    <a:pt x="57075" y="385163"/>
                  </a:cubicBezTo>
                  <a:cubicBezTo>
                    <a:pt x="53979" y="389602"/>
                    <a:pt x="51217" y="393383"/>
                    <a:pt x="49588" y="395479"/>
                  </a:cubicBezTo>
                  <a:cubicBezTo>
                    <a:pt x="47959" y="397574"/>
                    <a:pt x="47445" y="397984"/>
                    <a:pt x="46607" y="398156"/>
                  </a:cubicBezTo>
                  <a:cubicBezTo>
                    <a:pt x="45768" y="398327"/>
                    <a:pt x="44616" y="398260"/>
                    <a:pt x="43492" y="398737"/>
                  </a:cubicBezTo>
                  <a:cubicBezTo>
                    <a:pt x="42368" y="399213"/>
                    <a:pt x="41282" y="400232"/>
                    <a:pt x="40663" y="401594"/>
                  </a:cubicBezTo>
                  <a:cubicBezTo>
                    <a:pt x="40053" y="402956"/>
                    <a:pt x="39911" y="404661"/>
                    <a:pt x="39663" y="406328"/>
                  </a:cubicBezTo>
                  <a:cubicBezTo>
                    <a:pt x="39406" y="407995"/>
                    <a:pt x="39034" y="409624"/>
                    <a:pt x="38348" y="411367"/>
                  </a:cubicBezTo>
                  <a:cubicBezTo>
                    <a:pt x="37672" y="413100"/>
                    <a:pt x="36682" y="414938"/>
                    <a:pt x="35691" y="417253"/>
                  </a:cubicBezTo>
                  <a:cubicBezTo>
                    <a:pt x="34700" y="419568"/>
                    <a:pt x="33719" y="422359"/>
                    <a:pt x="32748" y="423978"/>
                  </a:cubicBezTo>
                  <a:cubicBezTo>
                    <a:pt x="31776" y="425588"/>
                    <a:pt x="30824" y="426035"/>
                    <a:pt x="30147" y="426816"/>
                  </a:cubicBezTo>
                  <a:cubicBezTo>
                    <a:pt x="29471" y="427597"/>
                    <a:pt x="29062" y="428721"/>
                    <a:pt x="27719" y="431798"/>
                  </a:cubicBezTo>
                  <a:cubicBezTo>
                    <a:pt x="26376" y="434874"/>
                    <a:pt x="24099" y="439913"/>
                    <a:pt x="21889" y="443914"/>
                  </a:cubicBezTo>
                  <a:cubicBezTo>
                    <a:pt x="19670" y="447914"/>
                    <a:pt x="17527" y="450876"/>
                    <a:pt x="15374" y="453610"/>
                  </a:cubicBezTo>
                  <a:cubicBezTo>
                    <a:pt x="13212" y="456353"/>
                    <a:pt x="11040" y="458868"/>
                    <a:pt x="9554" y="460582"/>
                  </a:cubicBezTo>
                  <a:cubicBezTo>
                    <a:pt x="8068" y="462297"/>
                    <a:pt x="7297" y="463221"/>
                    <a:pt x="6916" y="464192"/>
                  </a:cubicBezTo>
                  <a:cubicBezTo>
                    <a:pt x="6544" y="465164"/>
                    <a:pt x="6573" y="466183"/>
                    <a:pt x="6783" y="468260"/>
                  </a:cubicBezTo>
                  <a:cubicBezTo>
                    <a:pt x="6983" y="470336"/>
                    <a:pt x="7364" y="473470"/>
                    <a:pt x="7459" y="475708"/>
                  </a:cubicBezTo>
                  <a:cubicBezTo>
                    <a:pt x="7554" y="477956"/>
                    <a:pt x="7392" y="479318"/>
                    <a:pt x="7611" y="480185"/>
                  </a:cubicBezTo>
                  <a:cubicBezTo>
                    <a:pt x="7830" y="481052"/>
                    <a:pt x="8449" y="481423"/>
                    <a:pt x="9021" y="481899"/>
                  </a:cubicBezTo>
                  <a:cubicBezTo>
                    <a:pt x="9602" y="482376"/>
                    <a:pt x="10145" y="482957"/>
                    <a:pt x="10793" y="485014"/>
                  </a:cubicBezTo>
                  <a:cubicBezTo>
                    <a:pt x="11440" y="487071"/>
                    <a:pt x="12193" y="490615"/>
                    <a:pt x="12802" y="492453"/>
                  </a:cubicBezTo>
                  <a:cubicBezTo>
                    <a:pt x="13412" y="494291"/>
                    <a:pt x="13888" y="494425"/>
                    <a:pt x="14193" y="496006"/>
                  </a:cubicBezTo>
                  <a:cubicBezTo>
                    <a:pt x="14498" y="497587"/>
                    <a:pt x="14631" y="500616"/>
                    <a:pt x="14498" y="503054"/>
                  </a:cubicBezTo>
                  <a:cubicBezTo>
                    <a:pt x="14355" y="505493"/>
                    <a:pt x="13955" y="507322"/>
                    <a:pt x="13164" y="508931"/>
                  </a:cubicBezTo>
                  <a:cubicBezTo>
                    <a:pt x="12383" y="510531"/>
                    <a:pt x="11231" y="511893"/>
                    <a:pt x="10135" y="513303"/>
                  </a:cubicBezTo>
                  <a:cubicBezTo>
                    <a:pt x="9050" y="514713"/>
                    <a:pt x="8030" y="516180"/>
                    <a:pt x="7297" y="518294"/>
                  </a:cubicBezTo>
                  <a:cubicBezTo>
                    <a:pt x="6564" y="520399"/>
                    <a:pt x="6125" y="523162"/>
                    <a:pt x="5697" y="525343"/>
                  </a:cubicBezTo>
                  <a:cubicBezTo>
                    <a:pt x="5268" y="527514"/>
                    <a:pt x="4859" y="529115"/>
                    <a:pt x="4230" y="530858"/>
                  </a:cubicBezTo>
                  <a:cubicBezTo>
                    <a:pt x="3601" y="532591"/>
                    <a:pt x="2744" y="534468"/>
                    <a:pt x="2306" y="537459"/>
                  </a:cubicBezTo>
                  <a:cubicBezTo>
                    <a:pt x="1868" y="540459"/>
                    <a:pt x="1830" y="544574"/>
                    <a:pt x="1630" y="546650"/>
                  </a:cubicBezTo>
                  <a:cubicBezTo>
                    <a:pt x="1430" y="548727"/>
                    <a:pt x="1049" y="548755"/>
                    <a:pt x="801" y="549622"/>
                  </a:cubicBezTo>
                  <a:cubicBezTo>
                    <a:pt x="544" y="550489"/>
                    <a:pt x="410" y="552194"/>
                    <a:pt x="334" y="554080"/>
                  </a:cubicBezTo>
                  <a:cubicBezTo>
                    <a:pt x="267" y="555966"/>
                    <a:pt x="267" y="558042"/>
                    <a:pt x="525" y="559442"/>
                  </a:cubicBezTo>
                  <a:cubicBezTo>
                    <a:pt x="782" y="560833"/>
                    <a:pt x="1287" y="561557"/>
                    <a:pt x="1344" y="562967"/>
                  </a:cubicBezTo>
                  <a:cubicBezTo>
                    <a:pt x="1391" y="564376"/>
                    <a:pt x="982" y="566491"/>
                    <a:pt x="610" y="568586"/>
                  </a:cubicBezTo>
                  <a:cubicBezTo>
                    <a:pt x="239" y="570682"/>
                    <a:pt x="-104" y="572758"/>
                    <a:pt x="29" y="574511"/>
                  </a:cubicBezTo>
                  <a:cubicBezTo>
                    <a:pt x="163" y="576264"/>
                    <a:pt x="782" y="577692"/>
                    <a:pt x="1287" y="579016"/>
                  </a:cubicBezTo>
                  <a:cubicBezTo>
                    <a:pt x="1792" y="580340"/>
                    <a:pt x="2211" y="581569"/>
                    <a:pt x="2477" y="582588"/>
                  </a:cubicBezTo>
                  <a:cubicBezTo>
                    <a:pt x="2754" y="583607"/>
                    <a:pt x="2887" y="584426"/>
                    <a:pt x="3239" y="584798"/>
                  </a:cubicBezTo>
                  <a:cubicBezTo>
                    <a:pt x="3592" y="585169"/>
                    <a:pt x="4173" y="585103"/>
                    <a:pt x="5097" y="585617"/>
                  </a:cubicBezTo>
                  <a:cubicBezTo>
                    <a:pt x="6011" y="586131"/>
                    <a:pt x="7278" y="587217"/>
                    <a:pt x="8230" y="588732"/>
                  </a:cubicBezTo>
                  <a:cubicBezTo>
                    <a:pt x="9040" y="590018"/>
                    <a:pt x="9631" y="591608"/>
                    <a:pt x="10002" y="593123"/>
                  </a:cubicBezTo>
                  <a:cubicBezTo>
                    <a:pt x="56941" y="605848"/>
                    <a:pt x="233411" y="652740"/>
                    <a:pt x="456696" y="700422"/>
                  </a:cubicBezTo>
                  <a:cubicBezTo>
                    <a:pt x="457048" y="700498"/>
                    <a:pt x="457401" y="700574"/>
                    <a:pt x="457753" y="700641"/>
                  </a:cubicBezTo>
                  <a:cubicBezTo>
                    <a:pt x="553880" y="721158"/>
                    <a:pt x="660302" y="742418"/>
                    <a:pt x="771335" y="762744"/>
                  </a:cubicBezTo>
                  <a:cubicBezTo>
                    <a:pt x="787242" y="676476"/>
                    <a:pt x="802996" y="590980"/>
                    <a:pt x="811217" y="546907"/>
                  </a:cubicBezTo>
                  <a:cubicBezTo>
                    <a:pt x="819589" y="501997"/>
                    <a:pt x="820141" y="500092"/>
                    <a:pt x="820761" y="498349"/>
                  </a:cubicBezTo>
                  <a:cubicBezTo>
                    <a:pt x="821380" y="496606"/>
                    <a:pt x="822075" y="495025"/>
                    <a:pt x="823027" y="493844"/>
                  </a:cubicBezTo>
                  <a:cubicBezTo>
                    <a:pt x="823980" y="492653"/>
                    <a:pt x="825199" y="491862"/>
                    <a:pt x="826209" y="491272"/>
                  </a:cubicBezTo>
                  <a:cubicBezTo>
                    <a:pt x="827209" y="490681"/>
                    <a:pt x="828000" y="490281"/>
                    <a:pt x="828600" y="489510"/>
                  </a:cubicBezTo>
                  <a:cubicBezTo>
                    <a:pt x="829190" y="488738"/>
                    <a:pt x="829590" y="487586"/>
                    <a:pt x="830219" y="486547"/>
                  </a:cubicBezTo>
                  <a:cubicBezTo>
                    <a:pt x="830838" y="485509"/>
                    <a:pt x="831705" y="484585"/>
                    <a:pt x="832133" y="483538"/>
                  </a:cubicBezTo>
                  <a:cubicBezTo>
                    <a:pt x="832562" y="482480"/>
                    <a:pt x="832562" y="481290"/>
                    <a:pt x="832753" y="480090"/>
                  </a:cubicBezTo>
                  <a:cubicBezTo>
                    <a:pt x="832943" y="478889"/>
                    <a:pt x="833343" y="477670"/>
                    <a:pt x="834124" y="476137"/>
                  </a:cubicBezTo>
                  <a:cubicBezTo>
                    <a:pt x="834896" y="474603"/>
                    <a:pt x="836048" y="472755"/>
                    <a:pt x="836477" y="471184"/>
                  </a:cubicBezTo>
                  <a:cubicBezTo>
                    <a:pt x="836905" y="469602"/>
                    <a:pt x="836610" y="468279"/>
                    <a:pt x="836048" y="467098"/>
                  </a:cubicBezTo>
                  <a:cubicBezTo>
                    <a:pt x="835486" y="465916"/>
                    <a:pt x="834667" y="464859"/>
                    <a:pt x="834315" y="463411"/>
                  </a:cubicBezTo>
                  <a:cubicBezTo>
                    <a:pt x="833972" y="461964"/>
                    <a:pt x="834096" y="460116"/>
                    <a:pt x="835067" y="459163"/>
                  </a:cubicBezTo>
                  <a:cubicBezTo>
                    <a:pt x="836039" y="458211"/>
                    <a:pt x="837848" y="458144"/>
                    <a:pt x="839468" y="457544"/>
                  </a:cubicBezTo>
                  <a:cubicBezTo>
                    <a:pt x="841087" y="456953"/>
                    <a:pt x="842497" y="455829"/>
                    <a:pt x="843516" y="454648"/>
                  </a:cubicBezTo>
                  <a:cubicBezTo>
                    <a:pt x="844535" y="453458"/>
                    <a:pt x="845164" y="452210"/>
                    <a:pt x="844802" y="450829"/>
                  </a:cubicBezTo>
                  <a:cubicBezTo>
                    <a:pt x="844440" y="449438"/>
                    <a:pt x="843087" y="447924"/>
                    <a:pt x="841868" y="446895"/>
                  </a:cubicBezTo>
                  <a:cubicBezTo>
                    <a:pt x="840649" y="445857"/>
                    <a:pt x="839563" y="445295"/>
                    <a:pt x="838858" y="444504"/>
                  </a:cubicBezTo>
                  <a:cubicBezTo>
                    <a:pt x="838144" y="443714"/>
                    <a:pt x="837820" y="442694"/>
                    <a:pt x="837725" y="441456"/>
                  </a:cubicBezTo>
                  <a:cubicBezTo>
                    <a:pt x="837629" y="440218"/>
                    <a:pt x="837753" y="438770"/>
                    <a:pt x="837277" y="438018"/>
                  </a:cubicBezTo>
                  <a:cubicBezTo>
                    <a:pt x="836801" y="437256"/>
                    <a:pt x="835715" y="437189"/>
                    <a:pt x="834391" y="437179"/>
                  </a:cubicBezTo>
                  <a:cubicBezTo>
                    <a:pt x="833076" y="437160"/>
                    <a:pt x="831524" y="437198"/>
                    <a:pt x="830457" y="436475"/>
                  </a:cubicBezTo>
                  <a:cubicBezTo>
                    <a:pt x="829390" y="435751"/>
                    <a:pt x="828790" y="434265"/>
                    <a:pt x="828152" y="433341"/>
                  </a:cubicBezTo>
                  <a:cubicBezTo>
                    <a:pt x="827514" y="432417"/>
                    <a:pt x="826818" y="432055"/>
                    <a:pt x="825809" y="431988"/>
                  </a:cubicBezTo>
                  <a:cubicBezTo>
                    <a:pt x="824809" y="431922"/>
                    <a:pt x="823485" y="432150"/>
                    <a:pt x="821742" y="432055"/>
                  </a:cubicBezTo>
                  <a:cubicBezTo>
                    <a:pt x="819999" y="431960"/>
                    <a:pt x="817817" y="431531"/>
                    <a:pt x="816570" y="430340"/>
                  </a:cubicBezTo>
                  <a:cubicBezTo>
                    <a:pt x="815312" y="429150"/>
                    <a:pt x="814988" y="427207"/>
                    <a:pt x="815417" y="425692"/>
                  </a:cubicBezTo>
                  <a:cubicBezTo>
                    <a:pt x="815846" y="424178"/>
                    <a:pt x="817027" y="423092"/>
                    <a:pt x="817770" y="421825"/>
                  </a:cubicBezTo>
                  <a:cubicBezTo>
                    <a:pt x="818513" y="420558"/>
                    <a:pt x="818808" y="419101"/>
                    <a:pt x="818246" y="417644"/>
                  </a:cubicBezTo>
                  <a:cubicBezTo>
                    <a:pt x="817684" y="416177"/>
                    <a:pt x="816265" y="414700"/>
                    <a:pt x="815474" y="413348"/>
                  </a:cubicBezTo>
                  <a:cubicBezTo>
                    <a:pt x="814684" y="411995"/>
                    <a:pt x="814522" y="410776"/>
                    <a:pt x="815065" y="409890"/>
                  </a:cubicBezTo>
                  <a:cubicBezTo>
                    <a:pt x="815608" y="409004"/>
                    <a:pt x="816855" y="408443"/>
                    <a:pt x="817684" y="407928"/>
                  </a:cubicBezTo>
                  <a:cubicBezTo>
                    <a:pt x="818503" y="407423"/>
                    <a:pt x="818903" y="406957"/>
                    <a:pt x="819056" y="405309"/>
                  </a:cubicBezTo>
                  <a:cubicBezTo>
                    <a:pt x="819198" y="403661"/>
                    <a:pt x="819103" y="400822"/>
                    <a:pt x="819437" y="399260"/>
                  </a:cubicBezTo>
                  <a:cubicBezTo>
                    <a:pt x="819770" y="397698"/>
                    <a:pt x="820522" y="397403"/>
                    <a:pt x="821265" y="396755"/>
                  </a:cubicBezTo>
                  <a:cubicBezTo>
                    <a:pt x="822008" y="396117"/>
                    <a:pt x="822732" y="395127"/>
                    <a:pt x="823551" y="394365"/>
                  </a:cubicBezTo>
                  <a:cubicBezTo>
                    <a:pt x="824371" y="393603"/>
                    <a:pt x="825294" y="393079"/>
                    <a:pt x="826314" y="392679"/>
                  </a:cubicBezTo>
                  <a:cubicBezTo>
                    <a:pt x="827333" y="392279"/>
                    <a:pt x="828457" y="392021"/>
                    <a:pt x="829019" y="391183"/>
                  </a:cubicBezTo>
                  <a:cubicBezTo>
                    <a:pt x="829581" y="390345"/>
                    <a:pt x="829581" y="388926"/>
                    <a:pt x="829962" y="387840"/>
                  </a:cubicBezTo>
                  <a:cubicBezTo>
                    <a:pt x="830343" y="386754"/>
                    <a:pt x="831095" y="385992"/>
                    <a:pt x="831857" y="384925"/>
                  </a:cubicBezTo>
                  <a:cubicBezTo>
                    <a:pt x="832610" y="383858"/>
                    <a:pt x="833372" y="382468"/>
                    <a:pt x="834248" y="380658"/>
                  </a:cubicBezTo>
                  <a:cubicBezTo>
                    <a:pt x="835124" y="378848"/>
                    <a:pt x="836115" y="376610"/>
                    <a:pt x="837096" y="374791"/>
                  </a:cubicBezTo>
                  <a:cubicBezTo>
                    <a:pt x="838087" y="372981"/>
                    <a:pt x="839077" y="371590"/>
                    <a:pt x="840030" y="370476"/>
                  </a:cubicBezTo>
                  <a:cubicBezTo>
                    <a:pt x="840982" y="369352"/>
                    <a:pt x="841906" y="368495"/>
                    <a:pt x="842401" y="367514"/>
                  </a:cubicBezTo>
                  <a:cubicBezTo>
                    <a:pt x="842897" y="366523"/>
                    <a:pt x="842963" y="365409"/>
                    <a:pt x="843668" y="364399"/>
                  </a:cubicBezTo>
                  <a:cubicBezTo>
                    <a:pt x="844373" y="363399"/>
                    <a:pt x="845726" y="362503"/>
                    <a:pt x="847469" y="361960"/>
                  </a:cubicBezTo>
                  <a:cubicBezTo>
                    <a:pt x="849212" y="361418"/>
                    <a:pt x="851355" y="361217"/>
                    <a:pt x="852888" y="360884"/>
                  </a:cubicBezTo>
                  <a:cubicBezTo>
                    <a:pt x="854422" y="360551"/>
                    <a:pt x="855336" y="360094"/>
                    <a:pt x="856070" y="359770"/>
                  </a:cubicBezTo>
                  <a:cubicBezTo>
                    <a:pt x="856794" y="359436"/>
                    <a:pt x="857317" y="359236"/>
                    <a:pt x="858175" y="358122"/>
                  </a:cubicBezTo>
                  <a:cubicBezTo>
                    <a:pt x="859032" y="356998"/>
                    <a:pt x="860223" y="354960"/>
                    <a:pt x="862242" y="352255"/>
                  </a:cubicBezTo>
                  <a:cubicBezTo>
                    <a:pt x="864271" y="349549"/>
                    <a:pt x="867138" y="346197"/>
                    <a:pt x="868700" y="343539"/>
                  </a:cubicBezTo>
                  <a:cubicBezTo>
                    <a:pt x="870262" y="340882"/>
                    <a:pt x="870529" y="338948"/>
                    <a:pt x="870595" y="337310"/>
                  </a:cubicBezTo>
                  <a:cubicBezTo>
                    <a:pt x="870662" y="335681"/>
                    <a:pt x="870529" y="334357"/>
                    <a:pt x="870710" y="333271"/>
                  </a:cubicBezTo>
                  <a:cubicBezTo>
                    <a:pt x="870891" y="332185"/>
                    <a:pt x="871386" y="331328"/>
                    <a:pt x="871796" y="330156"/>
                  </a:cubicBezTo>
                  <a:cubicBezTo>
                    <a:pt x="872205" y="328985"/>
                    <a:pt x="872538" y="327509"/>
                    <a:pt x="873472" y="326270"/>
                  </a:cubicBezTo>
                  <a:cubicBezTo>
                    <a:pt x="874405" y="325032"/>
                    <a:pt x="875958" y="324041"/>
                    <a:pt x="877330" y="322698"/>
                  </a:cubicBezTo>
                  <a:cubicBezTo>
                    <a:pt x="878692" y="321346"/>
                    <a:pt x="879882" y="319631"/>
                    <a:pt x="880835" y="318298"/>
                  </a:cubicBezTo>
                  <a:cubicBezTo>
                    <a:pt x="881787" y="316964"/>
                    <a:pt x="882511" y="316012"/>
                    <a:pt x="883607" y="315421"/>
                  </a:cubicBezTo>
                  <a:cubicBezTo>
                    <a:pt x="884692" y="314831"/>
                    <a:pt x="886140" y="314593"/>
                    <a:pt x="886902" y="314069"/>
                  </a:cubicBezTo>
                  <a:cubicBezTo>
                    <a:pt x="887655" y="313545"/>
                    <a:pt x="887731" y="312716"/>
                    <a:pt x="888350" y="310163"/>
                  </a:cubicBezTo>
                  <a:cubicBezTo>
                    <a:pt x="888979" y="307611"/>
                    <a:pt x="890160" y="303325"/>
                    <a:pt x="891331" y="300372"/>
                  </a:cubicBezTo>
                  <a:cubicBezTo>
                    <a:pt x="892503" y="297429"/>
                    <a:pt x="893655" y="295809"/>
                    <a:pt x="894579" y="294495"/>
                  </a:cubicBezTo>
                  <a:cubicBezTo>
                    <a:pt x="895503" y="293181"/>
                    <a:pt x="896199" y="292152"/>
                    <a:pt x="896370" y="290875"/>
                  </a:cubicBezTo>
                  <a:cubicBezTo>
                    <a:pt x="896551" y="289590"/>
                    <a:pt x="896218" y="288037"/>
                    <a:pt x="896437" y="286646"/>
                  </a:cubicBezTo>
                  <a:cubicBezTo>
                    <a:pt x="896646" y="285246"/>
                    <a:pt x="897408" y="283998"/>
                    <a:pt x="898580" y="282408"/>
                  </a:cubicBezTo>
                  <a:cubicBezTo>
                    <a:pt x="899751" y="280827"/>
                    <a:pt x="901323" y="278912"/>
                    <a:pt x="902666" y="277483"/>
                  </a:cubicBezTo>
                  <a:cubicBezTo>
                    <a:pt x="904000" y="276055"/>
                    <a:pt x="905085" y="275102"/>
                    <a:pt x="906105" y="274483"/>
                  </a:cubicBezTo>
                  <a:cubicBezTo>
                    <a:pt x="907124" y="273873"/>
                    <a:pt x="908076" y="273607"/>
                    <a:pt x="908819" y="272902"/>
                  </a:cubicBezTo>
                  <a:cubicBezTo>
                    <a:pt x="909562" y="272187"/>
                    <a:pt x="910086" y="271035"/>
                    <a:pt x="910715" y="270063"/>
                  </a:cubicBezTo>
                  <a:cubicBezTo>
                    <a:pt x="911334" y="269092"/>
                    <a:pt x="912067" y="268301"/>
                    <a:pt x="912724" y="267672"/>
                  </a:cubicBezTo>
                  <a:cubicBezTo>
                    <a:pt x="913382" y="267044"/>
                    <a:pt x="913972" y="266587"/>
                    <a:pt x="914553" y="265101"/>
                  </a:cubicBezTo>
                  <a:cubicBezTo>
                    <a:pt x="915125" y="263615"/>
                    <a:pt x="915687" y="261110"/>
                    <a:pt x="916696" y="259157"/>
                  </a:cubicBezTo>
                  <a:cubicBezTo>
                    <a:pt x="917696" y="257195"/>
                    <a:pt x="919144" y="255785"/>
                    <a:pt x="920811" y="254271"/>
                  </a:cubicBezTo>
                  <a:cubicBezTo>
                    <a:pt x="922478" y="252756"/>
                    <a:pt x="924354" y="251137"/>
                    <a:pt x="925240" y="249442"/>
                  </a:cubicBezTo>
                  <a:cubicBezTo>
                    <a:pt x="926126" y="247746"/>
                    <a:pt x="926031" y="245965"/>
                    <a:pt x="925583" y="244136"/>
                  </a:cubicBezTo>
                  <a:cubicBezTo>
                    <a:pt x="925136" y="242307"/>
                    <a:pt x="924345" y="240431"/>
                    <a:pt x="923611" y="238878"/>
                  </a:cubicBezTo>
                  <a:cubicBezTo>
                    <a:pt x="922869" y="237326"/>
                    <a:pt x="922173" y="236107"/>
                    <a:pt x="921973" y="234583"/>
                  </a:cubicBezTo>
                  <a:cubicBezTo>
                    <a:pt x="921773" y="233049"/>
                    <a:pt x="922068" y="231201"/>
                    <a:pt x="921945" y="229563"/>
                  </a:cubicBezTo>
                  <a:cubicBezTo>
                    <a:pt x="921811" y="227915"/>
                    <a:pt x="921249" y="226467"/>
                    <a:pt x="920316" y="225324"/>
                  </a:cubicBezTo>
                  <a:cubicBezTo>
                    <a:pt x="919373" y="224191"/>
                    <a:pt x="918058" y="223362"/>
                    <a:pt x="916677" y="222810"/>
                  </a:cubicBezTo>
                  <a:cubicBezTo>
                    <a:pt x="915296" y="222248"/>
                    <a:pt x="913839" y="221952"/>
                    <a:pt x="912553" y="221657"/>
                  </a:cubicBezTo>
                  <a:cubicBezTo>
                    <a:pt x="911267" y="221362"/>
                    <a:pt x="910153" y="221067"/>
                    <a:pt x="909429" y="220419"/>
                  </a:cubicBezTo>
                  <a:cubicBezTo>
                    <a:pt x="908705" y="219771"/>
                    <a:pt x="908371" y="218790"/>
                    <a:pt x="908229" y="217723"/>
                  </a:cubicBezTo>
                  <a:cubicBezTo>
                    <a:pt x="908076" y="216647"/>
                    <a:pt x="908114" y="215495"/>
                    <a:pt x="907714" y="214761"/>
                  </a:cubicBezTo>
                  <a:cubicBezTo>
                    <a:pt x="907314" y="214018"/>
                    <a:pt x="906495" y="213685"/>
                    <a:pt x="905323" y="213561"/>
                  </a:cubicBezTo>
                  <a:cubicBezTo>
                    <a:pt x="904152" y="213428"/>
                    <a:pt x="902637" y="213494"/>
                    <a:pt x="901466" y="212342"/>
                  </a:cubicBezTo>
                  <a:cubicBezTo>
                    <a:pt x="900294" y="211189"/>
                    <a:pt x="899466" y="208817"/>
                    <a:pt x="898827" y="206713"/>
                  </a:cubicBezTo>
                  <a:cubicBezTo>
                    <a:pt x="898189" y="204607"/>
                    <a:pt x="897723" y="202760"/>
                    <a:pt x="896903" y="201178"/>
                  </a:cubicBezTo>
                  <a:cubicBezTo>
                    <a:pt x="896084" y="199597"/>
                    <a:pt x="894894" y="198273"/>
                    <a:pt x="894132" y="196616"/>
                  </a:cubicBezTo>
                  <a:cubicBezTo>
                    <a:pt x="893370" y="194949"/>
                    <a:pt x="893046" y="192939"/>
                    <a:pt x="892636" y="191101"/>
                  </a:cubicBezTo>
                  <a:cubicBezTo>
                    <a:pt x="892227" y="189253"/>
                    <a:pt x="891731" y="187577"/>
                    <a:pt x="891379" y="185996"/>
                  </a:cubicBezTo>
                  <a:cubicBezTo>
                    <a:pt x="891331" y="185777"/>
                    <a:pt x="891284" y="185557"/>
                    <a:pt x="891246" y="185338"/>
                  </a:cubicBezTo>
                  <a:cubicBezTo>
                    <a:pt x="866157" y="180366"/>
                    <a:pt x="840830" y="175356"/>
                    <a:pt x="810140" y="169394"/>
                  </a:cubicBezTo>
                  <a:cubicBezTo>
                    <a:pt x="778089" y="163155"/>
                    <a:pt x="740189" y="155878"/>
                    <a:pt x="719719" y="151820"/>
                  </a:cubicBezTo>
                  <a:cubicBezTo>
                    <a:pt x="699250" y="147762"/>
                    <a:pt x="696221" y="146934"/>
                    <a:pt x="693849" y="146305"/>
                  </a:cubicBezTo>
                  <a:cubicBezTo>
                    <a:pt x="691478" y="145676"/>
                    <a:pt x="689773" y="145257"/>
                    <a:pt x="687839" y="145219"/>
                  </a:cubicBezTo>
                  <a:cubicBezTo>
                    <a:pt x="685906" y="145181"/>
                    <a:pt x="683743" y="145524"/>
                    <a:pt x="681924" y="146505"/>
                  </a:cubicBezTo>
                  <a:cubicBezTo>
                    <a:pt x="680105" y="147486"/>
                    <a:pt x="678629" y="149115"/>
                    <a:pt x="676371" y="150239"/>
                  </a:cubicBezTo>
                  <a:cubicBezTo>
                    <a:pt x="674114" y="151353"/>
                    <a:pt x="671085" y="151963"/>
                    <a:pt x="667913" y="152134"/>
                  </a:cubicBezTo>
                  <a:cubicBezTo>
                    <a:pt x="664751" y="152306"/>
                    <a:pt x="661445" y="152039"/>
                    <a:pt x="658626" y="151144"/>
                  </a:cubicBezTo>
                  <a:cubicBezTo>
                    <a:pt x="655807" y="150248"/>
                    <a:pt x="653454" y="148734"/>
                    <a:pt x="651349" y="148058"/>
                  </a:cubicBezTo>
                  <a:cubicBezTo>
                    <a:pt x="649244" y="147372"/>
                    <a:pt x="647386" y="147524"/>
                    <a:pt x="645605" y="147753"/>
                  </a:cubicBezTo>
                  <a:cubicBezTo>
                    <a:pt x="643824" y="147981"/>
                    <a:pt x="642119" y="148286"/>
                    <a:pt x="640814" y="148210"/>
                  </a:cubicBezTo>
                  <a:cubicBezTo>
                    <a:pt x="639509" y="148134"/>
                    <a:pt x="638595" y="147677"/>
                    <a:pt x="637271" y="147372"/>
                  </a:cubicBezTo>
                  <a:cubicBezTo>
                    <a:pt x="635947" y="147067"/>
                    <a:pt x="634204" y="146915"/>
                    <a:pt x="632689" y="147143"/>
                  </a:cubicBezTo>
                  <a:cubicBezTo>
                    <a:pt x="631175" y="147372"/>
                    <a:pt x="629880" y="147972"/>
                    <a:pt x="628537" y="147781"/>
                  </a:cubicBezTo>
                  <a:cubicBezTo>
                    <a:pt x="627194" y="147591"/>
                    <a:pt x="625784" y="146610"/>
                    <a:pt x="624517" y="145657"/>
                  </a:cubicBezTo>
                  <a:cubicBezTo>
                    <a:pt x="623250" y="144705"/>
                    <a:pt x="622107" y="143800"/>
                    <a:pt x="621145" y="143419"/>
                  </a:cubicBezTo>
                  <a:cubicBezTo>
                    <a:pt x="620183" y="143038"/>
                    <a:pt x="619383" y="143190"/>
                    <a:pt x="618269" y="144000"/>
                  </a:cubicBezTo>
                  <a:cubicBezTo>
                    <a:pt x="617154" y="144819"/>
                    <a:pt x="615706" y="146295"/>
                    <a:pt x="614154" y="147658"/>
                  </a:cubicBezTo>
                  <a:cubicBezTo>
                    <a:pt x="612601" y="149020"/>
                    <a:pt x="610934" y="150277"/>
                    <a:pt x="609363" y="151029"/>
                  </a:cubicBezTo>
                  <a:cubicBezTo>
                    <a:pt x="607791" y="151782"/>
                    <a:pt x="606315" y="152049"/>
                    <a:pt x="604610" y="151972"/>
                  </a:cubicBezTo>
                  <a:cubicBezTo>
                    <a:pt x="602905" y="151896"/>
                    <a:pt x="600971" y="151477"/>
                    <a:pt x="597504" y="151077"/>
                  </a:cubicBezTo>
                  <a:cubicBezTo>
                    <a:pt x="594037" y="150677"/>
                    <a:pt x="589036" y="150296"/>
                    <a:pt x="585436" y="150201"/>
                  </a:cubicBezTo>
                  <a:cubicBezTo>
                    <a:pt x="581835" y="150105"/>
                    <a:pt x="579635" y="150296"/>
                    <a:pt x="577854" y="150734"/>
                  </a:cubicBezTo>
                  <a:cubicBezTo>
                    <a:pt x="576073" y="151172"/>
                    <a:pt x="574701" y="151849"/>
                    <a:pt x="572339" y="152249"/>
                  </a:cubicBezTo>
                  <a:cubicBezTo>
                    <a:pt x="569967" y="152649"/>
                    <a:pt x="566595" y="152753"/>
                    <a:pt x="564262" y="152830"/>
                  </a:cubicBezTo>
                  <a:cubicBezTo>
                    <a:pt x="561928" y="152906"/>
                    <a:pt x="560642" y="152944"/>
                    <a:pt x="559071" y="153573"/>
                  </a:cubicBezTo>
                  <a:cubicBezTo>
                    <a:pt x="557499" y="154192"/>
                    <a:pt x="555642" y="155411"/>
                    <a:pt x="553880" y="156316"/>
                  </a:cubicBezTo>
                  <a:cubicBezTo>
                    <a:pt x="552117" y="157230"/>
                    <a:pt x="550451" y="157830"/>
                    <a:pt x="549203" y="157945"/>
                  </a:cubicBezTo>
                  <a:cubicBezTo>
                    <a:pt x="547946" y="158059"/>
                    <a:pt x="547117" y="157678"/>
                    <a:pt x="545698" y="157506"/>
                  </a:cubicBezTo>
                  <a:cubicBezTo>
                    <a:pt x="544278" y="157335"/>
                    <a:pt x="542259" y="157373"/>
                    <a:pt x="540649" y="157487"/>
                  </a:cubicBezTo>
                  <a:cubicBezTo>
                    <a:pt x="539040" y="157602"/>
                    <a:pt x="537830" y="157792"/>
                    <a:pt x="536001" y="158021"/>
                  </a:cubicBezTo>
                  <a:cubicBezTo>
                    <a:pt x="534182" y="158249"/>
                    <a:pt x="531753" y="158516"/>
                    <a:pt x="529315" y="158383"/>
                  </a:cubicBezTo>
                  <a:cubicBezTo>
                    <a:pt x="526867" y="158249"/>
                    <a:pt x="524400" y="157716"/>
                    <a:pt x="522866" y="156716"/>
                  </a:cubicBezTo>
                  <a:cubicBezTo>
                    <a:pt x="521333" y="155716"/>
                    <a:pt x="520723" y="154230"/>
                    <a:pt x="519761" y="152753"/>
                  </a:cubicBezTo>
                  <a:cubicBezTo>
                    <a:pt x="518789" y="151277"/>
                    <a:pt x="517465" y="149801"/>
                    <a:pt x="515760" y="148581"/>
                  </a:cubicBezTo>
                  <a:cubicBezTo>
                    <a:pt x="514056" y="147362"/>
                    <a:pt x="511970" y="146419"/>
                    <a:pt x="510284" y="146248"/>
                  </a:cubicBezTo>
                  <a:cubicBezTo>
                    <a:pt x="508598" y="146076"/>
                    <a:pt x="507302" y="146686"/>
                    <a:pt x="505731" y="147534"/>
                  </a:cubicBezTo>
                  <a:cubicBezTo>
                    <a:pt x="504159" y="148381"/>
                    <a:pt x="502302" y="149486"/>
                    <a:pt x="500063" y="150058"/>
                  </a:cubicBezTo>
                  <a:cubicBezTo>
                    <a:pt x="497825" y="150620"/>
                    <a:pt x="495215" y="150667"/>
                    <a:pt x="492862" y="150944"/>
                  </a:cubicBezTo>
                  <a:cubicBezTo>
                    <a:pt x="490510" y="151229"/>
                    <a:pt x="488424" y="151763"/>
                    <a:pt x="486509" y="152610"/>
                  </a:cubicBezTo>
                  <a:cubicBezTo>
                    <a:pt x="484595" y="153458"/>
                    <a:pt x="482852" y="154639"/>
                    <a:pt x="481223" y="155116"/>
                  </a:cubicBezTo>
                  <a:cubicBezTo>
                    <a:pt x="479594" y="155592"/>
                    <a:pt x="478070" y="155354"/>
                    <a:pt x="476899" y="154716"/>
                  </a:cubicBezTo>
                  <a:cubicBezTo>
                    <a:pt x="475727" y="154068"/>
                    <a:pt x="474889" y="153011"/>
                    <a:pt x="474327" y="152515"/>
                  </a:cubicBezTo>
                  <a:cubicBezTo>
                    <a:pt x="473755" y="152020"/>
                    <a:pt x="473450" y="152096"/>
                    <a:pt x="472336" y="151982"/>
                  </a:cubicBezTo>
                  <a:cubicBezTo>
                    <a:pt x="471222" y="151868"/>
                    <a:pt x="469288" y="151563"/>
                    <a:pt x="467602" y="151239"/>
                  </a:cubicBezTo>
                  <a:cubicBezTo>
                    <a:pt x="465916" y="150915"/>
                    <a:pt x="464478" y="150572"/>
                    <a:pt x="463068" y="150601"/>
                  </a:cubicBezTo>
                  <a:cubicBezTo>
                    <a:pt x="461668" y="150620"/>
                    <a:pt x="460296" y="151001"/>
                    <a:pt x="459030" y="151715"/>
                  </a:cubicBezTo>
                  <a:cubicBezTo>
                    <a:pt x="457763" y="152430"/>
                    <a:pt x="456582" y="153496"/>
                    <a:pt x="454991" y="153954"/>
                  </a:cubicBezTo>
                  <a:cubicBezTo>
                    <a:pt x="453400" y="154411"/>
                    <a:pt x="451391" y="154258"/>
                    <a:pt x="450324" y="153344"/>
                  </a:cubicBezTo>
                  <a:cubicBezTo>
                    <a:pt x="449267" y="152439"/>
                    <a:pt x="449152" y="150772"/>
                    <a:pt x="449019" y="149153"/>
                  </a:cubicBezTo>
                  <a:cubicBezTo>
                    <a:pt x="448885" y="147534"/>
                    <a:pt x="448733" y="145991"/>
                    <a:pt x="448504" y="145000"/>
                  </a:cubicBezTo>
                  <a:cubicBezTo>
                    <a:pt x="448276" y="144009"/>
                    <a:pt x="447971" y="143600"/>
                    <a:pt x="447009" y="142971"/>
                  </a:cubicBezTo>
                  <a:cubicBezTo>
                    <a:pt x="446047" y="142343"/>
                    <a:pt x="444418" y="141514"/>
                    <a:pt x="443028" y="140476"/>
                  </a:cubicBezTo>
                  <a:cubicBezTo>
                    <a:pt x="441646" y="139437"/>
                    <a:pt x="440504" y="138180"/>
                    <a:pt x="439370" y="137352"/>
                  </a:cubicBezTo>
                  <a:cubicBezTo>
                    <a:pt x="438237" y="136513"/>
                    <a:pt x="437094" y="136094"/>
                    <a:pt x="434989" y="135932"/>
                  </a:cubicBezTo>
                  <a:cubicBezTo>
                    <a:pt x="432883" y="135761"/>
                    <a:pt x="429816" y="135837"/>
                    <a:pt x="427330" y="135151"/>
                  </a:cubicBezTo>
                  <a:cubicBezTo>
                    <a:pt x="424844" y="134465"/>
                    <a:pt x="422949" y="133027"/>
                    <a:pt x="421434" y="131894"/>
                  </a:cubicBezTo>
                  <a:cubicBezTo>
                    <a:pt x="419920" y="130751"/>
                    <a:pt x="418777" y="129922"/>
                    <a:pt x="417396" y="129617"/>
                  </a:cubicBezTo>
                  <a:cubicBezTo>
                    <a:pt x="416005" y="129312"/>
                    <a:pt x="414386" y="129541"/>
                    <a:pt x="412338" y="129770"/>
                  </a:cubicBezTo>
                  <a:cubicBezTo>
                    <a:pt x="410290" y="129998"/>
                    <a:pt x="407823" y="130227"/>
                    <a:pt x="405042" y="130131"/>
                  </a:cubicBezTo>
                  <a:cubicBezTo>
                    <a:pt x="402261" y="130036"/>
                    <a:pt x="399146" y="129617"/>
                    <a:pt x="396479" y="128769"/>
                  </a:cubicBezTo>
                  <a:cubicBezTo>
                    <a:pt x="393802" y="127912"/>
                    <a:pt x="391564" y="126626"/>
                    <a:pt x="389411" y="126036"/>
                  </a:cubicBezTo>
                  <a:cubicBezTo>
                    <a:pt x="387249" y="125445"/>
                    <a:pt x="385163" y="125559"/>
                    <a:pt x="383468" y="126474"/>
                  </a:cubicBezTo>
                  <a:cubicBezTo>
                    <a:pt x="381763" y="127388"/>
                    <a:pt x="380429" y="129093"/>
                    <a:pt x="379277" y="129903"/>
                  </a:cubicBezTo>
                  <a:cubicBezTo>
                    <a:pt x="378124" y="130713"/>
                    <a:pt x="377134" y="130636"/>
                    <a:pt x="376038" y="130598"/>
                  </a:cubicBezTo>
                  <a:cubicBezTo>
                    <a:pt x="374943" y="130560"/>
                    <a:pt x="373724" y="130560"/>
                    <a:pt x="372933" y="130960"/>
                  </a:cubicBezTo>
                  <a:cubicBezTo>
                    <a:pt x="372133" y="131360"/>
                    <a:pt x="371752" y="132151"/>
                    <a:pt x="370923" y="132551"/>
                  </a:cubicBezTo>
                  <a:cubicBezTo>
                    <a:pt x="370085" y="132951"/>
                    <a:pt x="368799" y="132951"/>
                    <a:pt x="367247" y="133103"/>
                  </a:cubicBezTo>
                  <a:cubicBezTo>
                    <a:pt x="365694" y="133256"/>
                    <a:pt x="363875" y="133560"/>
                    <a:pt x="362265" y="133961"/>
                  </a:cubicBezTo>
                  <a:cubicBezTo>
                    <a:pt x="360655" y="134361"/>
                    <a:pt x="359246" y="134846"/>
                    <a:pt x="357807" y="135132"/>
                  </a:cubicBezTo>
                  <a:cubicBezTo>
                    <a:pt x="356369" y="135418"/>
                    <a:pt x="354893" y="135494"/>
                    <a:pt x="353559" y="135380"/>
                  </a:cubicBezTo>
                  <a:cubicBezTo>
                    <a:pt x="352226" y="135265"/>
                    <a:pt x="351054" y="134961"/>
                    <a:pt x="349864" y="135037"/>
                  </a:cubicBezTo>
                  <a:cubicBezTo>
                    <a:pt x="348692" y="135123"/>
                    <a:pt x="347482" y="135580"/>
                    <a:pt x="345739" y="136075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B43B8882-3EA6-8823-0CFC-ACF051DC38E2}"/>
                </a:ext>
              </a:extLst>
            </p:cNvPr>
            <p:cNvSpPr/>
            <p:nvPr/>
          </p:nvSpPr>
          <p:spPr>
            <a:xfrm>
              <a:off x="1554306" y="1645146"/>
              <a:ext cx="772148" cy="1243691"/>
            </a:xfrm>
            <a:custGeom>
              <a:avLst/>
              <a:gdLst>
                <a:gd name="connsiteX0" fmla="*/ 494119 w 688552"/>
                <a:gd name="connsiteY0" fmla="*/ 730263 h 1109043"/>
                <a:gd name="connsiteX1" fmla="*/ 488737 w 688552"/>
                <a:gd name="connsiteY1" fmla="*/ 725967 h 1109043"/>
                <a:gd name="connsiteX2" fmla="*/ 486223 w 688552"/>
                <a:gd name="connsiteY2" fmla="*/ 719604 h 1109043"/>
                <a:gd name="connsiteX3" fmla="*/ 485537 w 688552"/>
                <a:gd name="connsiteY3" fmla="*/ 712746 h 1109043"/>
                <a:gd name="connsiteX4" fmla="*/ 483775 w 688552"/>
                <a:gd name="connsiteY4" fmla="*/ 705707 h 1109043"/>
                <a:gd name="connsiteX5" fmla="*/ 482146 w 688552"/>
                <a:gd name="connsiteY5" fmla="*/ 701030 h 1109043"/>
                <a:gd name="connsiteX6" fmla="*/ 483984 w 688552"/>
                <a:gd name="connsiteY6" fmla="*/ 699116 h 1109043"/>
                <a:gd name="connsiteX7" fmla="*/ 485489 w 688552"/>
                <a:gd name="connsiteY7" fmla="*/ 696525 h 1109043"/>
                <a:gd name="connsiteX8" fmla="*/ 484908 w 688552"/>
                <a:gd name="connsiteY8" fmla="*/ 692248 h 1109043"/>
                <a:gd name="connsiteX9" fmla="*/ 482622 w 688552"/>
                <a:gd name="connsiteY9" fmla="*/ 688057 h 1109043"/>
                <a:gd name="connsiteX10" fmla="*/ 480593 w 688552"/>
                <a:gd name="connsiteY10" fmla="*/ 683609 h 1109043"/>
                <a:gd name="connsiteX11" fmla="*/ 479489 w 688552"/>
                <a:gd name="connsiteY11" fmla="*/ 679618 h 1109043"/>
                <a:gd name="connsiteX12" fmla="*/ 478107 w 688552"/>
                <a:gd name="connsiteY12" fmla="*/ 676580 h 1109043"/>
                <a:gd name="connsiteX13" fmla="*/ 478508 w 688552"/>
                <a:gd name="connsiteY13" fmla="*/ 674113 h 1109043"/>
                <a:gd name="connsiteX14" fmla="*/ 474716 w 688552"/>
                <a:gd name="connsiteY14" fmla="*/ 670798 h 1109043"/>
                <a:gd name="connsiteX15" fmla="*/ 469011 w 688552"/>
                <a:gd name="connsiteY15" fmla="*/ 666998 h 1109043"/>
                <a:gd name="connsiteX16" fmla="*/ 464791 w 688552"/>
                <a:gd name="connsiteY16" fmla="*/ 665769 h 1109043"/>
                <a:gd name="connsiteX17" fmla="*/ 460791 w 688552"/>
                <a:gd name="connsiteY17" fmla="*/ 667226 h 1109043"/>
                <a:gd name="connsiteX18" fmla="*/ 457857 w 688552"/>
                <a:gd name="connsiteY18" fmla="*/ 666674 h 1109043"/>
                <a:gd name="connsiteX19" fmla="*/ 455438 w 688552"/>
                <a:gd name="connsiteY19" fmla="*/ 662702 h 1109043"/>
                <a:gd name="connsiteX20" fmla="*/ 451618 w 688552"/>
                <a:gd name="connsiteY20" fmla="*/ 659482 h 1109043"/>
                <a:gd name="connsiteX21" fmla="*/ 448399 w 688552"/>
                <a:gd name="connsiteY21" fmla="*/ 655663 h 1109043"/>
                <a:gd name="connsiteX22" fmla="*/ 447218 w 688552"/>
                <a:gd name="connsiteY22" fmla="*/ 650910 h 1109043"/>
                <a:gd name="connsiteX23" fmla="*/ 446589 w 688552"/>
                <a:gd name="connsiteY23" fmla="*/ 647443 h 1109043"/>
                <a:gd name="connsiteX24" fmla="*/ 448980 w 688552"/>
                <a:gd name="connsiteY24" fmla="*/ 645681 h 1109043"/>
                <a:gd name="connsiteX25" fmla="*/ 451542 w 688552"/>
                <a:gd name="connsiteY25" fmla="*/ 643014 h 1109043"/>
                <a:gd name="connsiteX26" fmla="*/ 452952 w 688552"/>
                <a:gd name="connsiteY26" fmla="*/ 638566 h 1109043"/>
                <a:gd name="connsiteX27" fmla="*/ 453476 w 688552"/>
                <a:gd name="connsiteY27" fmla="*/ 632108 h 1109043"/>
                <a:gd name="connsiteX28" fmla="*/ 451990 w 688552"/>
                <a:gd name="connsiteY28" fmla="*/ 627859 h 1109043"/>
                <a:gd name="connsiteX29" fmla="*/ 449551 w 688552"/>
                <a:gd name="connsiteY29" fmla="*/ 625297 h 1109043"/>
                <a:gd name="connsiteX30" fmla="*/ 448523 w 688552"/>
                <a:gd name="connsiteY30" fmla="*/ 622230 h 1109043"/>
                <a:gd name="connsiteX31" fmla="*/ 446713 w 688552"/>
                <a:gd name="connsiteY31" fmla="*/ 618706 h 1109043"/>
                <a:gd name="connsiteX32" fmla="*/ 443694 w 688552"/>
                <a:gd name="connsiteY32" fmla="*/ 616296 h 1109043"/>
                <a:gd name="connsiteX33" fmla="*/ 441027 w 688552"/>
                <a:gd name="connsiteY33" fmla="*/ 611495 h 1109043"/>
                <a:gd name="connsiteX34" fmla="*/ 439693 w 688552"/>
                <a:gd name="connsiteY34" fmla="*/ 605866 h 1109043"/>
                <a:gd name="connsiteX35" fmla="*/ 437178 w 688552"/>
                <a:gd name="connsiteY35" fmla="*/ 601018 h 1109043"/>
                <a:gd name="connsiteX36" fmla="*/ 433883 w 688552"/>
                <a:gd name="connsiteY36" fmla="*/ 596770 h 1109043"/>
                <a:gd name="connsiteX37" fmla="*/ 432626 w 688552"/>
                <a:gd name="connsiteY37" fmla="*/ 592198 h 1109043"/>
                <a:gd name="connsiteX38" fmla="*/ 430816 w 688552"/>
                <a:gd name="connsiteY38" fmla="*/ 588407 h 1109043"/>
                <a:gd name="connsiteX39" fmla="*/ 429235 w 688552"/>
                <a:gd name="connsiteY39" fmla="*/ 584892 h 1109043"/>
                <a:gd name="connsiteX40" fmla="*/ 429682 w 688552"/>
                <a:gd name="connsiteY40" fmla="*/ 580692 h 1109043"/>
                <a:gd name="connsiteX41" fmla="*/ 429835 w 688552"/>
                <a:gd name="connsiteY41" fmla="*/ 576091 h 1109043"/>
                <a:gd name="connsiteX42" fmla="*/ 428225 w 688552"/>
                <a:gd name="connsiteY42" fmla="*/ 572471 h 1109043"/>
                <a:gd name="connsiteX43" fmla="*/ 428006 w 688552"/>
                <a:gd name="connsiteY43" fmla="*/ 569585 h 1109043"/>
                <a:gd name="connsiteX44" fmla="*/ 429035 w 688552"/>
                <a:gd name="connsiteY44" fmla="*/ 567147 h 1109043"/>
                <a:gd name="connsiteX45" fmla="*/ 430244 w 688552"/>
                <a:gd name="connsiteY45" fmla="*/ 564480 h 1109043"/>
                <a:gd name="connsiteX46" fmla="*/ 430168 w 688552"/>
                <a:gd name="connsiteY46" fmla="*/ 559956 h 1109043"/>
                <a:gd name="connsiteX47" fmla="*/ 426872 w 688552"/>
                <a:gd name="connsiteY47" fmla="*/ 555936 h 1109043"/>
                <a:gd name="connsiteX48" fmla="*/ 424329 w 688552"/>
                <a:gd name="connsiteY48" fmla="*/ 554022 h 1109043"/>
                <a:gd name="connsiteX49" fmla="*/ 426091 w 688552"/>
                <a:gd name="connsiteY49" fmla="*/ 550850 h 1109043"/>
                <a:gd name="connsiteX50" fmla="*/ 427549 w 688552"/>
                <a:gd name="connsiteY50" fmla="*/ 546306 h 1109043"/>
                <a:gd name="connsiteX51" fmla="*/ 424453 w 688552"/>
                <a:gd name="connsiteY51" fmla="*/ 542106 h 1109043"/>
                <a:gd name="connsiteX52" fmla="*/ 421015 w 688552"/>
                <a:gd name="connsiteY52" fmla="*/ 540248 h 1109043"/>
                <a:gd name="connsiteX53" fmla="*/ 419052 w 688552"/>
                <a:gd name="connsiteY53" fmla="*/ 538991 h 1109043"/>
                <a:gd name="connsiteX54" fmla="*/ 417624 w 688552"/>
                <a:gd name="connsiteY54" fmla="*/ 533914 h 1109043"/>
                <a:gd name="connsiteX55" fmla="*/ 414404 w 688552"/>
                <a:gd name="connsiteY55" fmla="*/ 529438 h 1109043"/>
                <a:gd name="connsiteX56" fmla="*/ 409423 w 688552"/>
                <a:gd name="connsiteY56" fmla="*/ 527552 h 1109043"/>
                <a:gd name="connsiteX57" fmla="*/ 405727 w 688552"/>
                <a:gd name="connsiteY57" fmla="*/ 527904 h 1109043"/>
                <a:gd name="connsiteX58" fmla="*/ 403917 w 688552"/>
                <a:gd name="connsiteY58" fmla="*/ 531000 h 1109043"/>
                <a:gd name="connsiteX59" fmla="*/ 401784 w 688552"/>
                <a:gd name="connsiteY59" fmla="*/ 534514 h 1109043"/>
                <a:gd name="connsiteX60" fmla="*/ 397412 w 688552"/>
                <a:gd name="connsiteY60" fmla="*/ 538163 h 1109043"/>
                <a:gd name="connsiteX61" fmla="*/ 392363 w 688552"/>
                <a:gd name="connsiteY61" fmla="*/ 542134 h 1109043"/>
                <a:gd name="connsiteX62" fmla="*/ 387868 w 688552"/>
                <a:gd name="connsiteY62" fmla="*/ 544725 h 1109043"/>
                <a:gd name="connsiteX63" fmla="*/ 383772 w 688552"/>
                <a:gd name="connsiteY63" fmla="*/ 546135 h 1109043"/>
                <a:gd name="connsiteX64" fmla="*/ 380457 w 688552"/>
                <a:gd name="connsiteY64" fmla="*/ 545935 h 1109043"/>
                <a:gd name="connsiteX65" fmla="*/ 377800 w 688552"/>
                <a:gd name="connsiteY65" fmla="*/ 548954 h 1109043"/>
                <a:gd name="connsiteX66" fmla="*/ 374828 w 688552"/>
                <a:gd name="connsiteY66" fmla="*/ 553860 h 1109043"/>
                <a:gd name="connsiteX67" fmla="*/ 371456 w 688552"/>
                <a:gd name="connsiteY67" fmla="*/ 556098 h 1109043"/>
                <a:gd name="connsiteX68" fmla="*/ 368265 w 688552"/>
                <a:gd name="connsiteY68" fmla="*/ 554612 h 1109043"/>
                <a:gd name="connsiteX69" fmla="*/ 366779 w 688552"/>
                <a:gd name="connsiteY69" fmla="*/ 551240 h 1109043"/>
                <a:gd name="connsiteX70" fmla="*/ 363141 w 688552"/>
                <a:gd name="connsiteY70" fmla="*/ 545582 h 1109043"/>
                <a:gd name="connsiteX71" fmla="*/ 359245 w 688552"/>
                <a:gd name="connsiteY71" fmla="*/ 541134 h 1109043"/>
                <a:gd name="connsiteX72" fmla="*/ 356778 w 688552"/>
                <a:gd name="connsiteY72" fmla="*/ 539067 h 1109043"/>
                <a:gd name="connsiteX73" fmla="*/ 354444 w 688552"/>
                <a:gd name="connsiteY73" fmla="*/ 538467 h 1109043"/>
                <a:gd name="connsiteX74" fmla="*/ 351825 w 688552"/>
                <a:gd name="connsiteY74" fmla="*/ 537086 h 1109043"/>
                <a:gd name="connsiteX75" fmla="*/ 351673 w 688552"/>
                <a:gd name="connsiteY75" fmla="*/ 535429 h 1109043"/>
                <a:gd name="connsiteX76" fmla="*/ 352396 w 688552"/>
                <a:gd name="connsiteY76" fmla="*/ 533343 h 1109043"/>
                <a:gd name="connsiteX77" fmla="*/ 352244 w 688552"/>
                <a:gd name="connsiteY77" fmla="*/ 529923 h 1109043"/>
                <a:gd name="connsiteX78" fmla="*/ 354806 w 688552"/>
                <a:gd name="connsiteY78" fmla="*/ 527514 h 1109043"/>
                <a:gd name="connsiteX79" fmla="*/ 358397 w 688552"/>
                <a:gd name="connsiteY79" fmla="*/ 524923 h 1109043"/>
                <a:gd name="connsiteX80" fmla="*/ 360083 w 688552"/>
                <a:gd name="connsiteY80" fmla="*/ 520998 h 1109043"/>
                <a:gd name="connsiteX81" fmla="*/ 358378 w 688552"/>
                <a:gd name="connsiteY81" fmla="*/ 515893 h 1109043"/>
                <a:gd name="connsiteX82" fmla="*/ 356044 w 688552"/>
                <a:gd name="connsiteY82" fmla="*/ 511064 h 1109043"/>
                <a:gd name="connsiteX83" fmla="*/ 355416 w 688552"/>
                <a:gd name="connsiteY83" fmla="*/ 507521 h 1109043"/>
                <a:gd name="connsiteX84" fmla="*/ 357102 w 688552"/>
                <a:gd name="connsiteY84" fmla="*/ 505330 h 1109043"/>
                <a:gd name="connsiteX85" fmla="*/ 359769 w 688552"/>
                <a:gd name="connsiteY85" fmla="*/ 502996 h 1109043"/>
                <a:gd name="connsiteX86" fmla="*/ 362283 w 688552"/>
                <a:gd name="connsiteY86" fmla="*/ 500682 h 1109043"/>
                <a:gd name="connsiteX87" fmla="*/ 366379 w 688552"/>
                <a:gd name="connsiteY87" fmla="*/ 500758 h 1109043"/>
                <a:gd name="connsiteX88" fmla="*/ 371685 w 688552"/>
                <a:gd name="connsiteY88" fmla="*/ 499624 h 1109043"/>
                <a:gd name="connsiteX89" fmla="*/ 375580 w 688552"/>
                <a:gd name="connsiteY89" fmla="*/ 495329 h 1109043"/>
                <a:gd name="connsiteX90" fmla="*/ 374999 w 688552"/>
                <a:gd name="connsiteY90" fmla="*/ 491680 h 1109043"/>
                <a:gd name="connsiteX91" fmla="*/ 372266 w 688552"/>
                <a:gd name="connsiteY91" fmla="*/ 489090 h 1109043"/>
                <a:gd name="connsiteX92" fmla="*/ 371961 w 688552"/>
                <a:gd name="connsiteY92" fmla="*/ 487251 h 1109043"/>
                <a:gd name="connsiteX93" fmla="*/ 372837 w 688552"/>
                <a:gd name="connsiteY93" fmla="*/ 485346 h 1109043"/>
                <a:gd name="connsiteX94" fmla="*/ 373342 w 688552"/>
                <a:gd name="connsiteY94" fmla="*/ 481327 h 1109043"/>
                <a:gd name="connsiteX95" fmla="*/ 370856 w 688552"/>
                <a:gd name="connsiteY95" fmla="*/ 477479 h 1109043"/>
                <a:gd name="connsiteX96" fmla="*/ 368370 w 688552"/>
                <a:gd name="connsiteY96" fmla="*/ 473631 h 1109043"/>
                <a:gd name="connsiteX97" fmla="*/ 368922 w 688552"/>
                <a:gd name="connsiteY97" fmla="*/ 469363 h 1109043"/>
                <a:gd name="connsiteX98" fmla="*/ 371942 w 688552"/>
                <a:gd name="connsiteY98" fmla="*/ 465192 h 1109043"/>
                <a:gd name="connsiteX99" fmla="*/ 371618 w 688552"/>
                <a:gd name="connsiteY99" fmla="*/ 461667 h 1109043"/>
                <a:gd name="connsiteX100" fmla="*/ 368322 w 688552"/>
                <a:gd name="connsiteY100" fmla="*/ 457819 h 1109043"/>
                <a:gd name="connsiteX101" fmla="*/ 367741 w 688552"/>
                <a:gd name="connsiteY101" fmla="*/ 454733 h 1109043"/>
                <a:gd name="connsiteX102" fmla="*/ 370703 w 688552"/>
                <a:gd name="connsiteY102" fmla="*/ 454000 h 1109043"/>
                <a:gd name="connsiteX103" fmla="*/ 374123 w 688552"/>
                <a:gd name="connsiteY103" fmla="*/ 452542 h 1109043"/>
                <a:gd name="connsiteX104" fmla="*/ 375609 w 688552"/>
                <a:gd name="connsiteY104" fmla="*/ 447542 h 1109043"/>
                <a:gd name="connsiteX105" fmla="*/ 376114 w 688552"/>
                <a:gd name="connsiteY105" fmla="*/ 441731 h 1109043"/>
                <a:gd name="connsiteX106" fmla="*/ 377295 w 688552"/>
                <a:gd name="connsiteY106" fmla="*/ 438140 h 1109043"/>
                <a:gd name="connsiteX107" fmla="*/ 378905 w 688552"/>
                <a:gd name="connsiteY107" fmla="*/ 436712 h 1109043"/>
                <a:gd name="connsiteX108" fmla="*/ 379581 w 688552"/>
                <a:gd name="connsiteY108" fmla="*/ 433445 h 1109043"/>
                <a:gd name="connsiteX109" fmla="*/ 381067 w 688552"/>
                <a:gd name="connsiteY109" fmla="*/ 430349 h 1109043"/>
                <a:gd name="connsiteX110" fmla="*/ 382200 w 688552"/>
                <a:gd name="connsiteY110" fmla="*/ 426406 h 1109043"/>
                <a:gd name="connsiteX111" fmla="*/ 383505 w 688552"/>
                <a:gd name="connsiteY111" fmla="*/ 421481 h 1109043"/>
                <a:gd name="connsiteX112" fmla="*/ 386572 w 688552"/>
                <a:gd name="connsiteY112" fmla="*/ 415795 h 1109043"/>
                <a:gd name="connsiteX113" fmla="*/ 387401 w 688552"/>
                <a:gd name="connsiteY113" fmla="*/ 411070 h 1109043"/>
                <a:gd name="connsiteX114" fmla="*/ 387677 w 688552"/>
                <a:gd name="connsiteY114" fmla="*/ 407403 h 1109043"/>
                <a:gd name="connsiteX115" fmla="*/ 390639 w 688552"/>
                <a:gd name="connsiteY115" fmla="*/ 405441 h 1109043"/>
                <a:gd name="connsiteX116" fmla="*/ 393583 w 688552"/>
                <a:gd name="connsiteY116" fmla="*/ 402203 h 1109043"/>
                <a:gd name="connsiteX117" fmla="*/ 395011 w 688552"/>
                <a:gd name="connsiteY117" fmla="*/ 396097 h 1109043"/>
                <a:gd name="connsiteX118" fmla="*/ 397297 w 688552"/>
                <a:gd name="connsiteY118" fmla="*/ 389430 h 1109043"/>
                <a:gd name="connsiteX119" fmla="*/ 398231 w 688552"/>
                <a:gd name="connsiteY119" fmla="*/ 383496 h 1109043"/>
                <a:gd name="connsiteX120" fmla="*/ 394887 w 688552"/>
                <a:gd name="connsiteY120" fmla="*/ 380781 h 1109043"/>
                <a:gd name="connsiteX121" fmla="*/ 389106 w 688552"/>
                <a:gd name="connsiteY121" fmla="*/ 380733 h 1109043"/>
                <a:gd name="connsiteX122" fmla="*/ 383143 w 688552"/>
                <a:gd name="connsiteY122" fmla="*/ 382438 h 1109043"/>
                <a:gd name="connsiteX123" fmla="*/ 379447 w 688552"/>
                <a:gd name="connsiteY123" fmla="*/ 383524 h 1109043"/>
                <a:gd name="connsiteX124" fmla="*/ 376209 w 688552"/>
                <a:gd name="connsiteY124" fmla="*/ 381810 h 1109043"/>
                <a:gd name="connsiteX125" fmla="*/ 372037 w 688552"/>
                <a:gd name="connsiteY125" fmla="*/ 381105 h 1109043"/>
                <a:gd name="connsiteX126" fmla="*/ 368941 w 688552"/>
                <a:gd name="connsiteY126" fmla="*/ 381229 h 1109043"/>
                <a:gd name="connsiteX127" fmla="*/ 367074 w 688552"/>
                <a:gd name="connsiteY127" fmla="*/ 379143 h 1109043"/>
                <a:gd name="connsiteX128" fmla="*/ 367408 w 688552"/>
                <a:gd name="connsiteY128" fmla="*/ 377009 h 1109043"/>
                <a:gd name="connsiteX129" fmla="*/ 368437 w 688552"/>
                <a:gd name="connsiteY129" fmla="*/ 375228 h 1109043"/>
                <a:gd name="connsiteX130" fmla="*/ 368637 w 688552"/>
                <a:gd name="connsiteY130" fmla="*/ 372618 h 1109043"/>
                <a:gd name="connsiteX131" fmla="*/ 366303 w 688552"/>
                <a:gd name="connsiteY131" fmla="*/ 368941 h 1109043"/>
                <a:gd name="connsiteX132" fmla="*/ 361807 w 688552"/>
                <a:gd name="connsiteY132" fmla="*/ 366055 h 1109043"/>
                <a:gd name="connsiteX133" fmla="*/ 357330 w 688552"/>
                <a:gd name="connsiteY133" fmla="*/ 366732 h 1109043"/>
                <a:gd name="connsiteX134" fmla="*/ 354768 w 688552"/>
                <a:gd name="connsiteY134" fmla="*/ 366703 h 1109043"/>
                <a:gd name="connsiteX135" fmla="*/ 354940 w 688552"/>
                <a:gd name="connsiteY135" fmla="*/ 361750 h 1109043"/>
                <a:gd name="connsiteX136" fmla="*/ 351949 w 688552"/>
                <a:gd name="connsiteY136" fmla="*/ 357045 h 1109043"/>
                <a:gd name="connsiteX137" fmla="*/ 346843 w 688552"/>
                <a:gd name="connsiteY137" fmla="*/ 353254 h 1109043"/>
                <a:gd name="connsiteX138" fmla="*/ 342014 w 688552"/>
                <a:gd name="connsiteY138" fmla="*/ 350444 h 1109043"/>
                <a:gd name="connsiteX139" fmla="*/ 340281 w 688552"/>
                <a:gd name="connsiteY139" fmla="*/ 345872 h 1109043"/>
                <a:gd name="connsiteX140" fmla="*/ 342595 w 688552"/>
                <a:gd name="connsiteY140" fmla="*/ 339185 h 1109043"/>
                <a:gd name="connsiteX141" fmla="*/ 341567 w 688552"/>
                <a:gd name="connsiteY141" fmla="*/ 334689 h 1109043"/>
                <a:gd name="connsiteX142" fmla="*/ 338728 w 688552"/>
                <a:gd name="connsiteY142" fmla="*/ 332022 h 1109043"/>
                <a:gd name="connsiteX143" fmla="*/ 336537 w 688552"/>
                <a:gd name="connsiteY143" fmla="*/ 328155 h 1109043"/>
                <a:gd name="connsiteX144" fmla="*/ 333242 w 688552"/>
                <a:gd name="connsiteY144" fmla="*/ 325993 h 1109043"/>
                <a:gd name="connsiteX145" fmla="*/ 331527 w 688552"/>
                <a:gd name="connsiteY145" fmla="*/ 323907 h 1109043"/>
                <a:gd name="connsiteX146" fmla="*/ 331022 w 688552"/>
                <a:gd name="connsiteY146" fmla="*/ 319307 h 1109043"/>
                <a:gd name="connsiteX147" fmla="*/ 329489 w 688552"/>
                <a:gd name="connsiteY147" fmla="*/ 315087 h 1109043"/>
                <a:gd name="connsiteX148" fmla="*/ 327127 w 688552"/>
                <a:gd name="connsiteY148" fmla="*/ 312572 h 1109043"/>
                <a:gd name="connsiteX149" fmla="*/ 326174 w 688552"/>
                <a:gd name="connsiteY149" fmla="*/ 309029 h 1109043"/>
                <a:gd name="connsiteX150" fmla="*/ 323736 w 688552"/>
                <a:gd name="connsiteY150" fmla="*/ 303600 h 1109043"/>
                <a:gd name="connsiteX151" fmla="*/ 319659 w 688552"/>
                <a:gd name="connsiteY151" fmla="*/ 299199 h 1109043"/>
                <a:gd name="connsiteX152" fmla="*/ 315973 w 688552"/>
                <a:gd name="connsiteY152" fmla="*/ 296589 h 1109043"/>
                <a:gd name="connsiteX153" fmla="*/ 314487 w 688552"/>
                <a:gd name="connsiteY153" fmla="*/ 294027 h 1109043"/>
                <a:gd name="connsiteX154" fmla="*/ 312582 w 688552"/>
                <a:gd name="connsiteY154" fmla="*/ 291484 h 1109043"/>
                <a:gd name="connsiteX155" fmla="*/ 313258 w 688552"/>
                <a:gd name="connsiteY155" fmla="*/ 288246 h 1109043"/>
                <a:gd name="connsiteX156" fmla="*/ 312306 w 688552"/>
                <a:gd name="connsiteY156" fmla="*/ 283473 h 1109043"/>
                <a:gd name="connsiteX157" fmla="*/ 308086 w 688552"/>
                <a:gd name="connsiteY157" fmla="*/ 279702 h 1109043"/>
                <a:gd name="connsiteX158" fmla="*/ 300095 w 688552"/>
                <a:gd name="connsiteY158" fmla="*/ 276387 h 1109043"/>
                <a:gd name="connsiteX159" fmla="*/ 294637 w 688552"/>
                <a:gd name="connsiteY159" fmla="*/ 272615 h 1109043"/>
                <a:gd name="connsiteX160" fmla="*/ 291941 w 688552"/>
                <a:gd name="connsiteY160" fmla="*/ 268167 h 1109043"/>
                <a:gd name="connsiteX161" fmla="*/ 289903 w 688552"/>
                <a:gd name="connsiteY161" fmla="*/ 262909 h 1109043"/>
                <a:gd name="connsiteX162" fmla="*/ 286131 w 688552"/>
                <a:gd name="connsiteY162" fmla="*/ 258261 h 1109043"/>
                <a:gd name="connsiteX163" fmla="*/ 282035 w 688552"/>
                <a:gd name="connsiteY163" fmla="*/ 256099 h 1109043"/>
                <a:gd name="connsiteX164" fmla="*/ 277835 w 688552"/>
                <a:gd name="connsiteY164" fmla="*/ 252432 h 1109043"/>
                <a:gd name="connsiteX165" fmla="*/ 277206 w 688552"/>
                <a:gd name="connsiteY165" fmla="*/ 249488 h 1109043"/>
                <a:gd name="connsiteX166" fmla="*/ 280930 w 688552"/>
                <a:gd name="connsiteY166" fmla="*/ 248355 h 1109043"/>
                <a:gd name="connsiteX167" fmla="*/ 283597 w 688552"/>
                <a:gd name="connsiteY167" fmla="*/ 246640 h 1109043"/>
                <a:gd name="connsiteX168" fmla="*/ 282340 w 688552"/>
                <a:gd name="connsiteY168" fmla="*/ 244278 h 1109043"/>
                <a:gd name="connsiteX169" fmla="*/ 280759 w 688552"/>
                <a:gd name="connsiteY169" fmla="*/ 241887 h 1109043"/>
                <a:gd name="connsiteX170" fmla="*/ 279883 w 688552"/>
                <a:gd name="connsiteY170" fmla="*/ 238573 h 1109043"/>
                <a:gd name="connsiteX171" fmla="*/ 277673 w 688552"/>
                <a:gd name="connsiteY171" fmla="*/ 234677 h 1109043"/>
                <a:gd name="connsiteX172" fmla="*/ 278044 w 688552"/>
                <a:gd name="connsiteY172" fmla="*/ 232496 h 1109043"/>
                <a:gd name="connsiteX173" fmla="*/ 280835 w 688552"/>
                <a:gd name="connsiteY173" fmla="*/ 231210 h 1109043"/>
                <a:gd name="connsiteX174" fmla="*/ 283445 w 688552"/>
                <a:gd name="connsiteY174" fmla="*/ 228190 h 1109043"/>
                <a:gd name="connsiteX175" fmla="*/ 284102 w 688552"/>
                <a:gd name="connsiteY175" fmla="*/ 222990 h 1109043"/>
                <a:gd name="connsiteX176" fmla="*/ 282340 w 688552"/>
                <a:gd name="connsiteY176" fmla="*/ 219570 h 1109043"/>
                <a:gd name="connsiteX177" fmla="*/ 281511 w 688552"/>
                <a:gd name="connsiteY177" fmla="*/ 215856 h 1109043"/>
                <a:gd name="connsiteX178" fmla="*/ 282540 w 688552"/>
                <a:gd name="connsiteY178" fmla="*/ 211636 h 1109043"/>
                <a:gd name="connsiteX179" fmla="*/ 280883 w 688552"/>
                <a:gd name="connsiteY179" fmla="*/ 208597 h 1109043"/>
                <a:gd name="connsiteX180" fmla="*/ 278216 w 688552"/>
                <a:gd name="connsiteY180" fmla="*/ 205988 h 1109043"/>
                <a:gd name="connsiteX181" fmla="*/ 276454 w 688552"/>
                <a:gd name="connsiteY181" fmla="*/ 202292 h 1109043"/>
                <a:gd name="connsiteX182" fmla="*/ 272863 w 688552"/>
                <a:gd name="connsiteY182" fmla="*/ 198977 h 1109043"/>
                <a:gd name="connsiteX183" fmla="*/ 272329 w 688552"/>
                <a:gd name="connsiteY183" fmla="*/ 194205 h 1109043"/>
                <a:gd name="connsiteX184" fmla="*/ 271901 w 688552"/>
                <a:gd name="connsiteY184" fmla="*/ 189557 h 1109043"/>
                <a:gd name="connsiteX185" fmla="*/ 269739 w 688552"/>
                <a:gd name="connsiteY185" fmla="*/ 186690 h 1109043"/>
                <a:gd name="connsiteX186" fmla="*/ 267500 w 688552"/>
                <a:gd name="connsiteY186" fmla="*/ 184528 h 1109043"/>
                <a:gd name="connsiteX187" fmla="*/ 266138 w 688552"/>
                <a:gd name="connsiteY187" fmla="*/ 180527 h 1109043"/>
                <a:gd name="connsiteX188" fmla="*/ 263671 w 688552"/>
                <a:gd name="connsiteY188" fmla="*/ 176879 h 1109043"/>
                <a:gd name="connsiteX189" fmla="*/ 261814 w 688552"/>
                <a:gd name="connsiteY189" fmla="*/ 173003 h 1109043"/>
                <a:gd name="connsiteX190" fmla="*/ 259832 w 688552"/>
                <a:gd name="connsiteY190" fmla="*/ 168659 h 1109043"/>
                <a:gd name="connsiteX191" fmla="*/ 257918 w 688552"/>
                <a:gd name="connsiteY191" fmla="*/ 165544 h 1109043"/>
                <a:gd name="connsiteX192" fmla="*/ 261614 w 688552"/>
                <a:gd name="connsiteY192" fmla="*/ 141894 h 1109043"/>
                <a:gd name="connsiteX193" fmla="*/ 276920 w 688552"/>
                <a:gd name="connsiteY193" fmla="*/ 49025 h 1109043"/>
                <a:gd name="connsiteX194" fmla="*/ 282026 w 688552"/>
                <a:gd name="connsiteY194" fmla="*/ 16726 h 1109043"/>
                <a:gd name="connsiteX195" fmla="*/ 188957 w 688552"/>
                <a:gd name="connsiteY195" fmla="*/ 429 h 1109043"/>
                <a:gd name="connsiteX196" fmla="*/ 186595 w 688552"/>
                <a:gd name="connsiteY196" fmla="*/ 0 h 1109043"/>
                <a:gd name="connsiteX197" fmla="*/ 179651 w 688552"/>
                <a:gd name="connsiteY197" fmla="*/ 35271 h 1109043"/>
                <a:gd name="connsiteX198" fmla="*/ 166621 w 688552"/>
                <a:gd name="connsiteY198" fmla="*/ 106099 h 1109043"/>
                <a:gd name="connsiteX199" fmla="*/ 152191 w 688552"/>
                <a:gd name="connsiteY199" fmla="*/ 185852 h 1109043"/>
                <a:gd name="connsiteX200" fmla="*/ 138008 w 688552"/>
                <a:gd name="connsiteY200" fmla="*/ 263690 h 1109043"/>
                <a:gd name="connsiteX201" fmla="*/ 126282 w 688552"/>
                <a:gd name="connsiteY201" fmla="*/ 325622 h 1109043"/>
                <a:gd name="connsiteX202" fmla="*/ 117900 w 688552"/>
                <a:gd name="connsiteY202" fmla="*/ 366398 h 1109043"/>
                <a:gd name="connsiteX203" fmla="*/ 114510 w 688552"/>
                <a:gd name="connsiteY203" fmla="*/ 379809 h 1109043"/>
                <a:gd name="connsiteX204" fmla="*/ 114033 w 688552"/>
                <a:gd name="connsiteY204" fmla="*/ 383943 h 1109043"/>
                <a:gd name="connsiteX205" fmla="*/ 115700 w 688552"/>
                <a:gd name="connsiteY205" fmla="*/ 386544 h 1109043"/>
                <a:gd name="connsiteX206" fmla="*/ 116938 w 688552"/>
                <a:gd name="connsiteY206" fmla="*/ 389211 h 1109043"/>
                <a:gd name="connsiteX207" fmla="*/ 118967 w 688552"/>
                <a:gd name="connsiteY207" fmla="*/ 391354 h 1109043"/>
                <a:gd name="connsiteX208" fmla="*/ 118653 w 688552"/>
                <a:gd name="connsiteY208" fmla="*/ 393840 h 1109043"/>
                <a:gd name="connsiteX209" fmla="*/ 118929 w 688552"/>
                <a:gd name="connsiteY209" fmla="*/ 397183 h 1109043"/>
                <a:gd name="connsiteX210" fmla="*/ 120672 w 688552"/>
                <a:gd name="connsiteY210" fmla="*/ 400688 h 1109043"/>
                <a:gd name="connsiteX211" fmla="*/ 120225 w 688552"/>
                <a:gd name="connsiteY211" fmla="*/ 404279 h 1109043"/>
                <a:gd name="connsiteX212" fmla="*/ 120339 w 688552"/>
                <a:gd name="connsiteY212" fmla="*/ 407718 h 1109043"/>
                <a:gd name="connsiteX213" fmla="*/ 122006 w 688552"/>
                <a:gd name="connsiteY213" fmla="*/ 411013 h 1109043"/>
                <a:gd name="connsiteX214" fmla="*/ 122091 w 688552"/>
                <a:gd name="connsiteY214" fmla="*/ 414290 h 1109043"/>
                <a:gd name="connsiteX215" fmla="*/ 120120 w 688552"/>
                <a:gd name="connsiteY215" fmla="*/ 416709 h 1109043"/>
                <a:gd name="connsiteX216" fmla="*/ 118634 w 688552"/>
                <a:gd name="connsiteY216" fmla="*/ 419491 h 1109043"/>
                <a:gd name="connsiteX217" fmla="*/ 116624 w 688552"/>
                <a:gd name="connsiteY217" fmla="*/ 421300 h 1109043"/>
                <a:gd name="connsiteX218" fmla="*/ 114948 w 688552"/>
                <a:gd name="connsiteY218" fmla="*/ 423062 h 1109043"/>
                <a:gd name="connsiteX219" fmla="*/ 116053 w 688552"/>
                <a:gd name="connsiteY219" fmla="*/ 424777 h 1109043"/>
                <a:gd name="connsiteX220" fmla="*/ 118224 w 688552"/>
                <a:gd name="connsiteY220" fmla="*/ 428054 h 1109043"/>
                <a:gd name="connsiteX221" fmla="*/ 119291 w 688552"/>
                <a:gd name="connsiteY221" fmla="*/ 433140 h 1109043"/>
                <a:gd name="connsiteX222" fmla="*/ 119929 w 688552"/>
                <a:gd name="connsiteY222" fmla="*/ 437245 h 1109043"/>
                <a:gd name="connsiteX223" fmla="*/ 120063 w 688552"/>
                <a:gd name="connsiteY223" fmla="*/ 437902 h 1109043"/>
                <a:gd name="connsiteX224" fmla="*/ 125578 w 688552"/>
                <a:gd name="connsiteY224" fmla="*/ 453085 h 1109043"/>
                <a:gd name="connsiteX225" fmla="*/ 133998 w 688552"/>
                <a:gd name="connsiteY225" fmla="*/ 465468 h 1109043"/>
                <a:gd name="connsiteX226" fmla="*/ 141227 w 688552"/>
                <a:gd name="connsiteY226" fmla="*/ 473573 h 1109043"/>
                <a:gd name="connsiteX227" fmla="*/ 150647 w 688552"/>
                <a:gd name="connsiteY227" fmla="*/ 486499 h 1109043"/>
                <a:gd name="connsiteX228" fmla="*/ 149476 w 688552"/>
                <a:gd name="connsiteY228" fmla="*/ 506178 h 1109043"/>
                <a:gd name="connsiteX229" fmla="*/ 143218 w 688552"/>
                <a:gd name="connsiteY229" fmla="*/ 517017 h 1109043"/>
                <a:gd name="connsiteX230" fmla="*/ 139379 w 688552"/>
                <a:gd name="connsiteY230" fmla="*/ 521970 h 1109043"/>
                <a:gd name="connsiteX231" fmla="*/ 131321 w 688552"/>
                <a:gd name="connsiteY231" fmla="*/ 529381 h 1109043"/>
                <a:gd name="connsiteX232" fmla="*/ 125035 w 688552"/>
                <a:gd name="connsiteY232" fmla="*/ 542773 h 1109043"/>
                <a:gd name="connsiteX233" fmla="*/ 117015 w 688552"/>
                <a:gd name="connsiteY233" fmla="*/ 562061 h 1109043"/>
                <a:gd name="connsiteX234" fmla="*/ 109499 w 688552"/>
                <a:gd name="connsiteY234" fmla="*/ 570195 h 1109043"/>
                <a:gd name="connsiteX235" fmla="*/ 100460 w 688552"/>
                <a:gd name="connsiteY235" fmla="*/ 582054 h 1109043"/>
                <a:gd name="connsiteX236" fmla="*/ 90907 w 688552"/>
                <a:gd name="connsiteY236" fmla="*/ 604142 h 1109043"/>
                <a:gd name="connsiteX237" fmla="*/ 81553 w 688552"/>
                <a:gd name="connsiteY237" fmla="*/ 612772 h 1109043"/>
                <a:gd name="connsiteX238" fmla="*/ 68685 w 688552"/>
                <a:gd name="connsiteY238" fmla="*/ 622363 h 1109043"/>
                <a:gd name="connsiteX239" fmla="*/ 60512 w 688552"/>
                <a:gd name="connsiteY239" fmla="*/ 636803 h 1109043"/>
                <a:gd name="connsiteX240" fmla="*/ 54978 w 688552"/>
                <a:gd name="connsiteY240" fmla="*/ 644557 h 1109043"/>
                <a:gd name="connsiteX241" fmla="*/ 49921 w 688552"/>
                <a:gd name="connsiteY241" fmla="*/ 648624 h 1109043"/>
                <a:gd name="connsiteX242" fmla="*/ 46349 w 688552"/>
                <a:gd name="connsiteY242" fmla="*/ 659787 h 1109043"/>
                <a:gd name="connsiteX243" fmla="*/ 46911 w 688552"/>
                <a:gd name="connsiteY243" fmla="*/ 669503 h 1109043"/>
                <a:gd name="connsiteX244" fmla="*/ 44082 w 688552"/>
                <a:gd name="connsiteY244" fmla="*/ 677561 h 1109043"/>
                <a:gd name="connsiteX245" fmla="*/ 54473 w 688552"/>
                <a:gd name="connsiteY245" fmla="*/ 683857 h 1109043"/>
                <a:gd name="connsiteX246" fmla="*/ 59122 w 688552"/>
                <a:gd name="connsiteY246" fmla="*/ 688334 h 1109043"/>
                <a:gd name="connsiteX247" fmla="*/ 66389 w 688552"/>
                <a:gd name="connsiteY247" fmla="*/ 693325 h 1109043"/>
                <a:gd name="connsiteX248" fmla="*/ 72190 w 688552"/>
                <a:gd name="connsiteY248" fmla="*/ 706517 h 1109043"/>
                <a:gd name="connsiteX249" fmla="*/ 64713 w 688552"/>
                <a:gd name="connsiteY249" fmla="*/ 718966 h 1109043"/>
                <a:gd name="connsiteX250" fmla="*/ 61417 w 688552"/>
                <a:gd name="connsiteY250" fmla="*/ 731958 h 1109043"/>
                <a:gd name="connsiteX251" fmla="*/ 57264 w 688552"/>
                <a:gd name="connsiteY251" fmla="*/ 741378 h 1109043"/>
                <a:gd name="connsiteX252" fmla="*/ 49425 w 688552"/>
                <a:gd name="connsiteY252" fmla="*/ 750218 h 1109043"/>
                <a:gd name="connsiteX253" fmla="*/ 0 w 688552"/>
                <a:gd name="connsiteY253" fmla="*/ 1014603 h 1109043"/>
                <a:gd name="connsiteX254" fmla="*/ 323821 w 688552"/>
                <a:gd name="connsiteY254" fmla="*/ 1068514 h 1109043"/>
                <a:gd name="connsiteX255" fmla="*/ 646814 w 688552"/>
                <a:gd name="connsiteY255" fmla="*/ 1109043 h 1109043"/>
                <a:gd name="connsiteX256" fmla="*/ 688553 w 688552"/>
                <a:gd name="connsiteY256" fmla="*/ 744588 h 1109043"/>
                <a:gd name="connsiteX257" fmla="*/ 684686 w 688552"/>
                <a:gd name="connsiteY257" fmla="*/ 743007 h 1109043"/>
                <a:gd name="connsiteX258" fmla="*/ 682419 w 688552"/>
                <a:gd name="connsiteY258" fmla="*/ 739664 h 1109043"/>
                <a:gd name="connsiteX259" fmla="*/ 680561 w 688552"/>
                <a:gd name="connsiteY259" fmla="*/ 734435 h 1109043"/>
                <a:gd name="connsiteX260" fmla="*/ 676342 w 688552"/>
                <a:gd name="connsiteY260" fmla="*/ 729329 h 1109043"/>
                <a:gd name="connsiteX261" fmla="*/ 673808 w 688552"/>
                <a:gd name="connsiteY261" fmla="*/ 725910 h 1109043"/>
                <a:gd name="connsiteX262" fmla="*/ 673456 w 688552"/>
                <a:gd name="connsiteY262" fmla="*/ 722062 h 1109043"/>
                <a:gd name="connsiteX263" fmla="*/ 671065 w 688552"/>
                <a:gd name="connsiteY263" fmla="*/ 717766 h 1109043"/>
                <a:gd name="connsiteX264" fmla="*/ 669255 w 688552"/>
                <a:gd name="connsiteY264" fmla="*/ 712337 h 1109043"/>
                <a:gd name="connsiteX265" fmla="*/ 665893 w 688552"/>
                <a:gd name="connsiteY265" fmla="*/ 706307 h 1109043"/>
                <a:gd name="connsiteX266" fmla="*/ 661464 w 688552"/>
                <a:gd name="connsiteY266" fmla="*/ 702459 h 1109043"/>
                <a:gd name="connsiteX267" fmla="*/ 657797 w 688552"/>
                <a:gd name="connsiteY267" fmla="*/ 701402 h 1109043"/>
                <a:gd name="connsiteX268" fmla="*/ 654701 w 688552"/>
                <a:gd name="connsiteY268" fmla="*/ 704117 h 1109043"/>
                <a:gd name="connsiteX269" fmla="*/ 650786 w 688552"/>
                <a:gd name="connsiteY269" fmla="*/ 705098 h 1109043"/>
                <a:gd name="connsiteX270" fmla="*/ 647395 w 688552"/>
                <a:gd name="connsiteY270" fmla="*/ 706831 h 1109043"/>
                <a:gd name="connsiteX271" fmla="*/ 647748 w 688552"/>
                <a:gd name="connsiteY271" fmla="*/ 710755 h 1109043"/>
                <a:gd name="connsiteX272" fmla="*/ 646890 w 688552"/>
                <a:gd name="connsiteY272" fmla="*/ 713670 h 1109043"/>
                <a:gd name="connsiteX273" fmla="*/ 643471 w 688552"/>
                <a:gd name="connsiteY273" fmla="*/ 717490 h 1109043"/>
                <a:gd name="connsiteX274" fmla="*/ 642090 w 688552"/>
                <a:gd name="connsiteY274" fmla="*/ 723452 h 1109043"/>
                <a:gd name="connsiteX275" fmla="*/ 643804 w 688552"/>
                <a:gd name="connsiteY275" fmla="*/ 727948 h 1109043"/>
                <a:gd name="connsiteX276" fmla="*/ 642442 w 688552"/>
                <a:gd name="connsiteY276" fmla="*/ 728300 h 1109043"/>
                <a:gd name="connsiteX277" fmla="*/ 638118 w 688552"/>
                <a:gd name="connsiteY277" fmla="*/ 727167 h 1109043"/>
                <a:gd name="connsiteX278" fmla="*/ 632060 w 688552"/>
                <a:gd name="connsiteY278" fmla="*/ 727015 h 1109043"/>
                <a:gd name="connsiteX279" fmla="*/ 626526 w 688552"/>
                <a:gd name="connsiteY279" fmla="*/ 725757 h 1109043"/>
                <a:gd name="connsiteX280" fmla="*/ 621221 w 688552"/>
                <a:gd name="connsiteY280" fmla="*/ 726034 h 1109043"/>
                <a:gd name="connsiteX281" fmla="*/ 615058 w 688552"/>
                <a:gd name="connsiteY281" fmla="*/ 728472 h 1109043"/>
                <a:gd name="connsiteX282" fmla="*/ 611010 w 688552"/>
                <a:gd name="connsiteY282" fmla="*/ 729501 h 1109043"/>
                <a:gd name="connsiteX283" fmla="*/ 608476 w 688552"/>
                <a:gd name="connsiteY283" fmla="*/ 726329 h 1109043"/>
                <a:gd name="connsiteX284" fmla="*/ 604780 w 688552"/>
                <a:gd name="connsiteY284" fmla="*/ 723033 h 1109043"/>
                <a:gd name="connsiteX285" fmla="*/ 598218 w 688552"/>
                <a:gd name="connsiteY285" fmla="*/ 722909 h 1109043"/>
                <a:gd name="connsiteX286" fmla="*/ 593369 w 688552"/>
                <a:gd name="connsiteY286" fmla="*/ 724424 h 1109043"/>
                <a:gd name="connsiteX287" fmla="*/ 589121 w 688552"/>
                <a:gd name="connsiteY287" fmla="*/ 724100 h 1109043"/>
                <a:gd name="connsiteX288" fmla="*/ 583444 w 688552"/>
                <a:gd name="connsiteY288" fmla="*/ 724319 h 1109043"/>
                <a:gd name="connsiteX289" fmla="*/ 579272 w 688552"/>
                <a:gd name="connsiteY289" fmla="*/ 723462 h 1109043"/>
                <a:gd name="connsiteX290" fmla="*/ 575882 w 688552"/>
                <a:gd name="connsiteY290" fmla="*/ 721852 h 1109043"/>
                <a:gd name="connsiteX291" fmla="*/ 571129 w 688552"/>
                <a:gd name="connsiteY291" fmla="*/ 721300 h 1109043"/>
                <a:gd name="connsiteX292" fmla="*/ 566900 w 688552"/>
                <a:gd name="connsiteY292" fmla="*/ 718280 h 1109043"/>
                <a:gd name="connsiteX293" fmla="*/ 561823 w 688552"/>
                <a:gd name="connsiteY293" fmla="*/ 717433 h 1109043"/>
                <a:gd name="connsiteX294" fmla="*/ 557651 w 688552"/>
                <a:gd name="connsiteY294" fmla="*/ 719395 h 1109043"/>
                <a:gd name="connsiteX295" fmla="*/ 553403 w 688552"/>
                <a:gd name="connsiteY295" fmla="*/ 721309 h 1109043"/>
                <a:gd name="connsiteX296" fmla="*/ 551545 w 688552"/>
                <a:gd name="connsiteY296" fmla="*/ 726357 h 1109043"/>
                <a:gd name="connsiteX297" fmla="*/ 549002 w 688552"/>
                <a:gd name="connsiteY297" fmla="*/ 730453 h 1109043"/>
                <a:gd name="connsiteX298" fmla="*/ 544354 w 688552"/>
                <a:gd name="connsiteY298" fmla="*/ 728720 h 1109043"/>
                <a:gd name="connsiteX299" fmla="*/ 539829 w 688552"/>
                <a:gd name="connsiteY299" fmla="*/ 727338 h 1109043"/>
                <a:gd name="connsiteX300" fmla="*/ 536057 w 688552"/>
                <a:gd name="connsiteY300" fmla="*/ 726310 h 1109043"/>
                <a:gd name="connsiteX301" fmla="*/ 532162 w 688552"/>
                <a:gd name="connsiteY301" fmla="*/ 724852 h 1109043"/>
                <a:gd name="connsiteX302" fmla="*/ 525799 w 688552"/>
                <a:gd name="connsiteY302" fmla="*/ 723719 h 1109043"/>
                <a:gd name="connsiteX303" fmla="*/ 520875 w 688552"/>
                <a:gd name="connsiteY303" fmla="*/ 722786 h 1109043"/>
                <a:gd name="connsiteX304" fmla="*/ 517960 w 688552"/>
                <a:gd name="connsiteY304" fmla="*/ 720500 h 1109043"/>
                <a:gd name="connsiteX305" fmla="*/ 514321 w 688552"/>
                <a:gd name="connsiteY305" fmla="*/ 719595 h 1109043"/>
                <a:gd name="connsiteX306" fmla="*/ 510473 w 688552"/>
                <a:gd name="connsiteY306" fmla="*/ 720671 h 1109043"/>
                <a:gd name="connsiteX307" fmla="*/ 506025 w 688552"/>
                <a:gd name="connsiteY307" fmla="*/ 724214 h 1109043"/>
                <a:gd name="connsiteX308" fmla="*/ 503215 w 688552"/>
                <a:gd name="connsiteY308" fmla="*/ 727939 h 1109043"/>
                <a:gd name="connsiteX309" fmla="*/ 502234 w 688552"/>
                <a:gd name="connsiteY309" fmla="*/ 731482 h 1109043"/>
                <a:gd name="connsiteX310" fmla="*/ 502358 w 688552"/>
                <a:gd name="connsiteY310" fmla="*/ 734578 h 1109043"/>
                <a:gd name="connsiteX311" fmla="*/ 501853 w 688552"/>
                <a:gd name="connsiteY311" fmla="*/ 736740 h 1109043"/>
                <a:gd name="connsiteX312" fmla="*/ 499720 w 688552"/>
                <a:gd name="connsiteY312" fmla="*/ 736987 h 1109043"/>
                <a:gd name="connsiteX313" fmla="*/ 497834 w 688552"/>
                <a:gd name="connsiteY313" fmla="*/ 733968 h 1109043"/>
                <a:gd name="connsiteX314" fmla="*/ 494119 w 688552"/>
                <a:gd name="connsiteY314" fmla="*/ 730263 h 110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</a:cxnLst>
              <a:rect l="l" t="t" r="r" b="b"/>
              <a:pathLst>
                <a:path w="688552" h="1109043">
                  <a:moveTo>
                    <a:pt x="494119" y="730263"/>
                  </a:moveTo>
                  <a:cubicBezTo>
                    <a:pt x="492414" y="729005"/>
                    <a:pt x="490195" y="727748"/>
                    <a:pt x="488737" y="725967"/>
                  </a:cubicBezTo>
                  <a:cubicBezTo>
                    <a:pt x="487280" y="724186"/>
                    <a:pt x="486575" y="721871"/>
                    <a:pt x="486223" y="719604"/>
                  </a:cubicBezTo>
                  <a:cubicBezTo>
                    <a:pt x="485870" y="717347"/>
                    <a:pt x="485870" y="715127"/>
                    <a:pt x="485537" y="712746"/>
                  </a:cubicBezTo>
                  <a:cubicBezTo>
                    <a:pt x="485213" y="710356"/>
                    <a:pt x="484556" y="707793"/>
                    <a:pt x="483775" y="705707"/>
                  </a:cubicBezTo>
                  <a:cubicBezTo>
                    <a:pt x="482994" y="703621"/>
                    <a:pt x="482089" y="702012"/>
                    <a:pt x="482146" y="701030"/>
                  </a:cubicBezTo>
                  <a:cubicBezTo>
                    <a:pt x="482194" y="700049"/>
                    <a:pt x="483203" y="699697"/>
                    <a:pt x="483984" y="699116"/>
                  </a:cubicBezTo>
                  <a:cubicBezTo>
                    <a:pt x="484765" y="698535"/>
                    <a:pt x="485308" y="697735"/>
                    <a:pt x="485489" y="696525"/>
                  </a:cubicBezTo>
                  <a:cubicBezTo>
                    <a:pt x="485670" y="695315"/>
                    <a:pt x="485461" y="693706"/>
                    <a:pt x="484908" y="692248"/>
                  </a:cubicBezTo>
                  <a:cubicBezTo>
                    <a:pt x="484356" y="690791"/>
                    <a:pt x="483451" y="689486"/>
                    <a:pt x="482622" y="688057"/>
                  </a:cubicBezTo>
                  <a:cubicBezTo>
                    <a:pt x="481794" y="686629"/>
                    <a:pt x="481041" y="685067"/>
                    <a:pt x="480593" y="683609"/>
                  </a:cubicBezTo>
                  <a:cubicBezTo>
                    <a:pt x="480136" y="682152"/>
                    <a:pt x="479984" y="680799"/>
                    <a:pt x="479489" y="679618"/>
                  </a:cubicBezTo>
                  <a:cubicBezTo>
                    <a:pt x="478984" y="678437"/>
                    <a:pt x="478126" y="677428"/>
                    <a:pt x="478107" y="676580"/>
                  </a:cubicBezTo>
                  <a:cubicBezTo>
                    <a:pt x="478079" y="675723"/>
                    <a:pt x="478888" y="675018"/>
                    <a:pt x="478508" y="674113"/>
                  </a:cubicBezTo>
                  <a:cubicBezTo>
                    <a:pt x="478126" y="673208"/>
                    <a:pt x="476574" y="672103"/>
                    <a:pt x="474716" y="670798"/>
                  </a:cubicBezTo>
                  <a:cubicBezTo>
                    <a:pt x="472859" y="669493"/>
                    <a:pt x="470697" y="667979"/>
                    <a:pt x="469011" y="666998"/>
                  </a:cubicBezTo>
                  <a:cubicBezTo>
                    <a:pt x="467325" y="666017"/>
                    <a:pt x="466115" y="665569"/>
                    <a:pt x="464791" y="665769"/>
                  </a:cubicBezTo>
                  <a:cubicBezTo>
                    <a:pt x="463458" y="665969"/>
                    <a:pt x="462001" y="666826"/>
                    <a:pt x="460791" y="667226"/>
                  </a:cubicBezTo>
                  <a:cubicBezTo>
                    <a:pt x="459581" y="667626"/>
                    <a:pt x="458629" y="667579"/>
                    <a:pt x="457857" y="666674"/>
                  </a:cubicBezTo>
                  <a:cubicBezTo>
                    <a:pt x="457076" y="665769"/>
                    <a:pt x="456467" y="664007"/>
                    <a:pt x="455438" y="662702"/>
                  </a:cubicBezTo>
                  <a:cubicBezTo>
                    <a:pt x="454409" y="661387"/>
                    <a:pt x="452952" y="660540"/>
                    <a:pt x="451618" y="659482"/>
                  </a:cubicBezTo>
                  <a:cubicBezTo>
                    <a:pt x="450285" y="658425"/>
                    <a:pt x="449085" y="657168"/>
                    <a:pt x="448399" y="655663"/>
                  </a:cubicBezTo>
                  <a:cubicBezTo>
                    <a:pt x="447723" y="654158"/>
                    <a:pt x="447570" y="652396"/>
                    <a:pt x="447218" y="650910"/>
                  </a:cubicBezTo>
                  <a:cubicBezTo>
                    <a:pt x="446865" y="649424"/>
                    <a:pt x="446313" y="648214"/>
                    <a:pt x="446589" y="647443"/>
                  </a:cubicBezTo>
                  <a:cubicBezTo>
                    <a:pt x="446865" y="646662"/>
                    <a:pt x="447970" y="646309"/>
                    <a:pt x="448980" y="645681"/>
                  </a:cubicBezTo>
                  <a:cubicBezTo>
                    <a:pt x="449980" y="645052"/>
                    <a:pt x="450895" y="644147"/>
                    <a:pt x="451542" y="643014"/>
                  </a:cubicBezTo>
                  <a:cubicBezTo>
                    <a:pt x="452199" y="641880"/>
                    <a:pt x="452599" y="640528"/>
                    <a:pt x="452952" y="638566"/>
                  </a:cubicBezTo>
                  <a:cubicBezTo>
                    <a:pt x="453304" y="636603"/>
                    <a:pt x="453600" y="634041"/>
                    <a:pt x="453476" y="632108"/>
                  </a:cubicBezTo>
                  <a:cubicBezTo>
                    <a:pt x="453352" y="630174"/>
                    <a:pt x="452790" y="628869"/>
                    <a:pt x="451990" y="627859"/>
                  </a:cubicBezTo>
                  <a:cubicBezTo>
                    <a:pt x="451190" y="626850"/>
                    <a:pt x="450132" y="626145"/>
                    <a:pt x="449551" y="625297"/>
                  </a:cubicBezTo>
                  <a:cubicBezTo>
                    <a:pt x="448970" y="624440"/>
                    <a:pt x="448875" y="623430"/>
                    <a:pt x="448523" y="622230"/>
                  </a:cubicBezTo>
                  <a:cubicBezTo>
                    <a:pt x="448170" y="621020"/>
                    <a:pt x="447570" y="619611"/>
                    <a:pt x="446713" y="618706"/>
                  </a:cubicBezTo>
                  <a:cubicBezTo>
                    <a:pt x="445856" y="617801"/>
                    <a:pt x="444751" y="617401"/>
                    <a:pt x="443694" y="616296"/>
                  </a:cubicBezTo>
                  <a:cubicBezTo>
                    <a:pt x="442636" y="615191"/>
                    <a:pt x="441627" y="613381"/>
                    <a:pt x="441027" y="611495"/>
                  </a:cubicBezTo>
                  <a:cubicBezTo>
                    <a:pt x="440427" y="609609"/>
                    <a:pt x="440226" y="607647"/>
                    <a:pt x="439693" y="605866"/>
                  </a:cubicBezTo>
                  <a:cubicBezTo>
                    <a:pt x="439160" y="604085"/>
                    <a:pt x="438312" y="602475"/>
                    <a:pt x="437178" y="601018"/>
                  </a:cubicBezTo>
                  <a:cubicBezTo>
                    <a:pt x="436045" y="599561"/>
                    <a:pt x="434635" y="598246"/>
                    <a:pt x="433883" y="596770"/>
                  </a:cubicBezTo>
                  <a:cubicBezTo>
                    <a:pt x="433130" y="595293"/>
                    <a:pt x="433026" y="593627"/>
                    <a:pt x="432626" y="592198"/>
                  </a:cubicBezTo>
                  <a:cubicBezTo>
                    <a:pt x="432225" y="590769"/>
                    <a:pt x="431521" y="589559"/>
                    <a:pt x="430816" y="588407"/>
                  </a:cubicBezTo>
                  <a:cubicBezTo>
                    <a:pt x="430111" y="587245"/>
                    <a:pt x="429406" y="586140"/>
                    <a:pt x="429235" y="584892"/>
                  </a:cubicBezTo>
                  <a:cubicBezTo>
                    <a:pt x="429054" y="583635"/>
                    <a:pt x="429406" y="582225"/>
                    <a:pt x="429682" y="580692"/>
                  </a:cubicBezTo>
                  <a:cubicBezTo>
                    <a:pt x="429959" y="579158"/>
                    <a:pt x="430159" y="577501"/>
                    <a:pt x="429835" y="576091"/>
                  </a:cubicBezTo>
                  <a:cubicBezTo>
                    <a:pt x="429511" y="574681"/>
                    <a:pt x="428654" y="573529"/>
                    <a:pt x="428225" y="572471"/>
                  </a:cubicBezTo>
                  <a:cubicBezTo>
                    <a:pt x="427796" y="571414"/>
                    <a:pt x="427796" y="570462"/>
                    <a:pt x="428006" y="569585"/>
                  </a:cubicBezTo>
                  <a:cubicBezTo>
                    <a:pt x="428206" y="568709"/>
                    <a:pt x="428606" y="567900"/>
                    <a:pt x="429035" y="567147"/>
                  </a:cubicBezTo>
                  <a:cubicBezTo>
                    <a:pt x="429463" y="566395"/>
                    <a:pt x="429911" y="565690"/>
                    <a:pt x="430244" y="564480"/>
                  </a:cubicBezTo>
                  <a:cubicBezTo>
                    <a:pt x="430568" y="563270"/>
                    <a:pt x="430768" y="561565"/>
                    <a:pt x="430168" y="559956"/>
                  </a:cubicBezTo>
                  <a:cubicBezTo>
                    <a:pt x="429568" y="558346"/>
                    <a:pt x="428158" y="556841"/>
                    <a:pt x="426872" y="555936"/>
                  </a:cubicBezTo>
                  <a:cubicBezTo>
                    <a:pt x="425587" y="555031"/>
                    <a:pt x="424434" y="554726"/>
                    <a:pt x="424329" y="554022"/>
                  </a:cubicBezTo>
                  <a:cubicBezTo>
                    <a:pt x="424234" y="553317"/>
                    <a:pt x="425186" y="552212"/>
                    <a:pt x="426091" y="550850"/>
                  </a:cubicBezTo>
                  <a:cubicBezTo>
                    <a:pt x="426996" y="549488"/>
                    <a:pt x="427853" y="547888"/>
                    <a:pt x="427549" y="546306"/>
                  </a:cubicBezTo>
                  <a:cubicBezTo>
                    <a:pt x="427244" y="544725"/>
                    <a:pt x="425787" y="543163"/>
                    <a:pt x="424453" y="542106"/>
                  </a:cubicBezTo>
                  <a:cubicBezTo>
                    <a:pt x="423120" y="541049"/>
                    <a:pt x="421910" y="540496"/>
                    <a:pt x="421015" y="540248"/>
                  </a:cubicBezTo>
                  <a:cubicBezTo>
                    <a:pt x="420110" y="540001"/>
                    <a:pt x="419510" y="540048"/>
                    <a:pt x="419052" y="538991"/>
                  </a:cubicBezTo>
                  <a:cubicBezTo>
                    <a:pt x="418595" y="537934"/>
                    <a:pt x="418300" y="535772"/>
                    <a:pt x="417624" y="533914"/>
                  </a:cubicBezTo>
                  <a:cubicBezTo>
                    <a:pt x="416938" y="532057"/>
                    <a:pt x="415890" y="530495"/>
                    <a:pt x="414404" y="529438"/>
                  </a:cubicBezTo>
                  <a:cubicBezTo>
                    <a:pt x="412918" y="528380"/>
                    <a:pt x="411013" y="527828"/>
                    <a:pt x="409423" y="527552"/>
                  </a:cubicBezTo>
                  <a:cubicBezTo>
                    <a:pt x="407841" y="527275"/>
                    <a:pt x="406584" y="527275"/>
                    <a:pt x="405727" y="527904"/>
                  </a:cubicBezTo>
                  <a:cubicBezTo>
                    <a:pt x="404870" y="528533"/>
                    <a:pt x="404422" y="529790"/>
                    <a:pt x="403917" y="531000"/>
                  </a:cubicBezTo>
                  <a:cubicBezTo>
                    <a:pt x="403412" y="532200"/>
                    <a:pt x="402860" y="533362"/>
                    <a:pt x="401784" y="534514"/>
                  </a:cubicBezTo>
                  <a:cubicBezTo>
                    <a:pt x="400698" y="535667"/>
                    <a:pt x="399098" y="536829"/>
                    <a:pt x="397412" y="538163"/>
                  </a:cubicBezTo>
                  <a:cubicBezTo>
                    <a:pt x="395726" y="539496"/>
                    <a:pt x="393973" y="541001"/>
                    <a:pt x="392363" y="542134"/>
                  </a:cubicBezTo>
                  <a:cubicBezTo>
                    <a:pt x="390754" y="543258"/>
                    <a:pt x="389296" y="544020"/>
                    <a:pt x="387868" y="544725"/>
                  </a:cubicBezTo>
                  <a:cubicBezTo>
                    <a:pt x="386439" y="545430"/>
                    <a:pt x="385020" y="546078"/>
                    <a:pt x="383772" y="546135"/>
                  </a:cubicBezTo>
                  <a:cubicBezTo>
                    <a:pt x="382515" y="546183"/>
                    <a:pt x="381410" y="545630"/>
                    <a:pt x="380457" y="545935"/>
                  </a:cubicBezTo>
                  <a:cubicBezTo>
                    <a:pt x="379505" y="546230"/>
                    <a:pt x="378704" y="547392"/>
                    <a:pt x="377800" y="548954"/>
                  </a:cubicBezTo>
                  <a:cubicBezTo>
                    <a:pt x="376895" y="550516"/>
                    <a:pt x="375885" y="552469"/>
                    <a:pt x="374828" y="553860"/>
                  </a:cubicBezTo>
                  <a:cubicBezTo>
                    <a:pt x="373771" y="555241"/>
                    <a:pt x="372666" y="556050"/>
                    <a:pt x="371456" y="556098"/>
                  </a:cubicBezTo>
                  <a:cubicBezTo>
                    <a:pt x="370246" y="556146"/>
                    <a:pt x="368941" y="555441"/>
                    <a:pt x="368265" y="554612"/>
                  </a:cubicBezTo>
                  <a:cubicBezTo>
                    <a:pt x="367589" y="553784"/>
                    <a:pt x="367541" y="552831"/>
                    <a:pt x="366779" y="551240"/>
                  </a:cubicBezTo>
                  <a:cubicBezTo>
                    <a:pt x="366027" y="549659"/>
                    <a:pt x="364569" y="547440"/>
                    <a:pt x="363141" y="545582"/>
                  </a:cubicBezTo>
                  <a:cubicBezTo>
                    <a:pt x="361712" y="543725"/>
                    <a:pt x="360293" y="542211"/>
                    <a:pt x="359245" y="541134"/>
                  </a:cubicBezTo>
                  <a:cubicBezTo>
                    <a:pt x="358188" y="540048"/>
                    <a:pt x="357483" y="539401"/>
                    <a:pt x="356778" y="539067"/>
                  </a:cubicBezTo>
                  <a:cubicBezTo>
                    <a:pt x="356073" y="538744"/>
                    <a:pt x="355368" y="538744"/>
                    <a:pt x="354444" y="538467"/>
                  </a:cubicBezTo>
                  <a:cubicBezTo>
                    <a:pt x="353511" y="538191"/>
                    <a:pt x="352358" y="537639"/>
                    <a:pt x="351825" y="537086"/>
                  </a:cubicBezTo>
                  <a:cubicBezTo>
                    <a:pt x="351292" y="536534"/>
                    <a:pt x="351396" y="535981"/>
                    <a:pt x="351673" y="535429"/>
                  </a:cubicBezTo>
                  <a:cubicBezTo>
                    <a:pt x="351949" y="534876"/>
                    <a:pt x="352396" y="534324"/>
                    <a:pt x="352396" y="533343"/>
                  </a:cubicBezTo>
                  <a:cubicBezTo>
                    <a:pt x="352396" y="532362"/>
                    <a:pt x="351949" y="530952"/>
                    <a:pt x="352244" y="529923"/>
                  </a:cubicBezTo>
                  <a:cubicBezTo>
                    <a:pt x="352539" y="528895"/>
                    <a:pt x="353597" y="528237"/>
                    <a:pt x="354806" y="527514"/>
                  </a:cubicBezTo>
                  <a:cubicBezTo>
                    <a:pt x="356016" y="526780"/>
                    <a:pt x="357369" y="525980"/>
                    <a:pt x="358397" y="524923"/>
                  </a:cubicBezTo>
                  <a:cubicBezTo>
                    <a:pt x="359426" y="523865"/>
                    <a:pt x="360131" y="522561"/>
                    <a:pt x="360083" y="520998"/>
                  </a:cubicBezTo>
                  <a:cubicBezTo>
                    <a:pt x="360036" y="519436"/>
                    <a:pt x="359226" y="517627"/>
                    <a:pt x="358378" y="515893"/>
                  </a:cubicBezTo>
                  <a:cubicBezTo>
                    <a:pt x="357521" y="514159"/>
                    <a:pt x="356616" y="512502"/>
                    <a:pt x="356044" y="511064"/>
                  </a:cubicBezTo>
                  <a:cubicBezTo>
                    <a:pt x="355464" y="509635"/>
                    <a:pt x="355216" y="508425"/>
                    <a:pt x="355416" y="507521"/>
                  </a:cubicBezTo>
                  <a:cubicBezTo>
                    <a:pt x="355616" y="506616"/>
                    <a:pt x="356273" y="506016"/>
                    <a:pt x="357102" y="505330"/>
                  </a:cubicBezTo>
                  <a:cubicBezTo>
                    <a:pt x="357930" y="504654"/>
                    <a:pt x="358940" y="503901"/>
                    <a:pt x="359769" y="502996"/>
                  </a:cubicBezTo>
                  <a:cubicBezTo>
                    <a:pt x="360597" y="502091"/>
                    <a:pt x="361255" y="501034"/>
                    <a:pt x="362283" y="500682"/>
                  </a:cubicBezTo>
                  <a:cubicBezTo>
                    <a:pt x="363312" y="500329"/>
                    <a:pt x="364722" y="500682"/>
                    <a:pt x="366379" y="500758"/>
                  </a:cubicBezTo>
                  <a:cubicBezTo>
                    <a:pt x="368036" y="500834"/>
                    <a:pt x="369951" y="500634"/>
                    <a:pt x="371685" y="499624"/>
                  </a:cubicBezTo>
                  <a:cubicBezTo>
                    <a:pt x="373418" y="498624"/>
                    <a:pt x="374980" y="496805"/>
                    <a:pt x="375580" y="495329"/>
                  </a:cubicBezTo>
                  <a:cubicBezTo>
                    <a:pt x="376180" y="493843"/>
                    <a:pt x="375828" y="492690"/>
                    <a:pt x="374999" y="491680"/>
                  </a:cubicBezTo>
                  <a:cubicBezTo>
                    <a:pt x="374171" y="490680"/>
                    <a:pt x="372866" y="489823"/>
                    <a:pt x="372266" y="489090"/>
                  </a:cubicBezTo>
                  <a:cubicBezTo>
                    <a:pt x="371665" y="488356"/>
                    <a:pt x="371761" y="487756"/>
                    <a:pt x="371961" y="487251"/>
                  </a:cubicBezTo>
                  <a:cubicBezTo>
                    <a:pt x="372161" y="486746"/>
                    <a:pt x="372466" y="486346"/>
                    <a:pt x="372837" y="485346"/>
                  </a:cubicBezTo>
                  <a:cubicBezTo>
                    <a:pt x="373209" y="484337"/>
                    <a:pt x="373666" y="482727"/>
                    <a:pt x="373342" y="481327"/>
                  </a:cubicBezTo>
                  <a:cubicBezTo>
                    <a:pt x="373009" y="479917"/>
                    <a:pt x="371913" y="478717"/>
                    <a:pt x="370856" y="477479"/>
                  </a:cubicBezTo>
                  <a:cubicBezTo>
                    <a:pt x="369799" y="476240"/>
                    <a:pt x="368789" y="474993"/>
                    <a:pt x="368370" y="473631"/>
                  </a:cubicBezTo>
                  <a:cubicBezTo>
                    <a:pt x="367941" y="472269"/>
                    <a:pt x="368094" y="470821"/>
                    <a:pt x="368922" y="469363"/>
                  </a:cubicBezTo>
                  <a:cubicBezTo>
                    <a:pt x="369751" y="467906"/>
                    <a:pt x="371256" y="466449"/>
                    <a:pt x="371942" y="465192"/>
                  </a:cubicBezTo>
                  <a:cubicBezTo>
                    <a:pt x="372618" y="463934"/>
                    <a:pt x="372466" y="462877"/>
                    <a:pt x="371618" y="461667"/>
                  </a:cubicBezTo>
                  <a:cubicBezTo>
                    <a:pt x="370761" y="460458"/>
                    <a:pt x="369198" y="459105"/>
                    <a:pt x="368322" y="457819"/>
                  </a:cubicBezTo>
                  <a:cubicBezTo>
                    <a:pt x="367446" y="456533"/>
                    <a:pt x="367236" y="455333"/>
                    <a:pt x="367741" y="454733"/>
                  </a:cubicBezTo>
                  <a:cubicBezTo>
                    <a:pt x="368246" y="454123"/>
                    <a:pt x="369456" y="454123"/>
                    <a:pt x="370703" y="454000"/>
                  </a:cubicBezTo>
                  <a:cubicBezTo>
                    <a:pt x="371961" y="453876"/>
                    <a:pt x="373266" y="453619"/>
                    <a:pt x="374123" y="452542"/>
                  </a:cubicBezTo>
                  <a:cubicBezTo>
                    <a:pt x="374980" y="451456"/>
                    <a:pt x="375380" y="449551"/>
                    <a:pt x="375609" y="447542"/>
                  </a:cubicBezTo>
                  <a:cubicBezTo>
                    <a:pt x="375837" y="445532"/>
                    <a:pt x="375885" y="443417"/>
                    <a:pt x="376114" y="441731"/>
                  </a:cubicBezTo>
                  <a:cubicBezTo>
                    <a:pt x="376333" y="440045"/>
                    <a:pt x="376742" y="438788"/>
                    <a:pt x="377295" y="438140"/>
                  </a:cubicBezTo>
                  <a:cubicBezTo>
                    <a:pt x="377847" y="437483"/>
                    <a:pt x="378552" y="437436"/>
                    <a:pt x="378905" y="436712"/>
                  </a:cubicBezTo>
                  <a:cubicBezTo>
                    <a:pt x="379257" y="435978"/>
                    <a:pt x="379257" y="434569"/>
                    <a:pt x="379581" y="433445"/>
                  </a:cubicBezTo>
                  <a:cubicBezTo>
                    <a:pt x="379905" y="432311"/>
                    <a:pt x="380562" y="431454"/>
                    <a:pt x="381067" y="430349"/>
                  </a:cubicBezTo>
                  <a:cubicBezTo>
                    <a:pt x="381572" y="429244"/>
                    <a:pt x="381924" y="427892"/>
                    <a:pt x="382200" y="426406"/>
                  </a:cubicBezTo>
                  <a:cubicBezTo>
                    <a:pt x="382476" y="424920"/>
                    <a:pt x="382676" y="423310"/>
                    <a:pt x="383505" y="421481"/>
                  </a:cubicBezTo>
                  <a:cubicBezTo>
                    <a:pt x="384334" y="419643"/>
                    <a:pt x="385791" y="417586"/>
                    <a:pt x="386572" y="415795"/>
                  </a:cubicBezTo>
                  <a:cubicBezTo>
                    <a:pt x="387353" y="414014"/>
                    <a:pt x="387448" y="412499"/>
                    <a:pt x="387401" y="411070"/>
                  </a:cubicBezTo>
                  <a:cubicBezTo>
                    <a:pt x="387353" y="409632"/>
                    <a:pt x="387144" y="408280"/>
                    <a:pt x="387677" y="407403"/>
                  </a:cubicBezTo>
                  <a:cubicBezTo>
                    <a:pt x="388201" y="406527"/>
                    <a:pt x="389458" y="406117"/>
                    <a:pt x="390639" y="405441"/>
                  </a:cubicBezTo>
                  <a:cubicBezTo>
                    <a:pt x="391820" y="404765"/>
                    <a:pt x="392925" y="403812"/>
                    <a:pt x="393583" y="402203"/>
                  </a:cubicBezTo>
                  <a:cubicBezTo>
                    <a:pt x="394240" y="400593"/>
                    <a:pt x="394430" y="398335"/>
                    <a:pt x="395011" y="396097"/>
                  </a:cubicBezTo>
                  <a:cubicBezTo>
                    <a:pt x="395592" y="393859"/>
                    <a:pt x="396545" y="391639"/>
                    <a:pt x="397297" y="389430"/>
                  </a:cubicBezTo>
                  <a:cubicBezTo>
                    <a:pt x="398050" y="387220"/>
                    <a:pt x="398602" y="385000"/>
                    <a:pt x="398231" y="383496"/>
                  </a:cubicBezTo>
                  <a:cubicBezTo>
                    <a:pt x="397850" y="381991"/>
                    <a:pt x="396545" y="381181"/>
                    <a:pt x="394887" y="380781"/>
                  </a:cubicBezTo>
                  <a:cubicBezTo>
                    <a:pt x="393230" y="380381"/>
                    <a:pt x="391220" y="380381"/>
                    <a:pt x="389106" y="380733"/>
                  </a:cubicBezTo>
                  <a:cubicBezTo>
                    <a:pt x="386991" y="381086"/>
                    <a:pt x="384781" y="381791"/>
                    <a:pt x="383143" y="382438"/>
                  </a:cubicBezTo>
                  <a:cubicBezTo>
                    <a:pt x="381514" y="383096"/>
                    <a:pt x="380457" y="383696"/>
                    <a:pt x="379447" y="383524"/>
                  </a:cubicBezTo>
                  <a:cubicBezTo>
                    <a:pt x="378438" y="383343"/>
                    <a:pt x="377485" y="382391"/>
                    <a:pt x="376209" y="381810"/>
                  </a:cubicBezTo>
                  <a:cubicBezTo>
                    <a:pt x="374923" y="381229"/>
                    <a:pt x="373323" y="381029"/>
                    <a:pt x="372037" y="381105"/>
                  </a:cubicBezTo>
                  <a:cubicBezTo>
                    <a:pt x="370751" y="381181"/>
                    <a:pt x="369799" y="381533"/>
                    <a:pt x="368941" y="381229"/>
                  </a:cubicBezTo>
                  <a:cubicBezTo>
                    <a:pt x="368084" y="380924"/>
                    <a:pt x="367332" y="379971"/>
                    <a:pt x="367074" y="379143"/>
                  </a:cubicBezTo>
                  <a:cubicBezTo>
                    <a:pt x="366827" y="378314"/>
                    <a:pt x="367074" y="377609"/>
                    <a:pt x="367408" y="377009"/>
                  </a:cubicBezTo>
                  <a:cubicBezTo>
                    <a:pt x="367732" y="376399"/>
                    <a:pt x="368141" y="375904"/>
                    <a:pt x="368437" y="375228"/>
                  </a:cubicBezTo>
                  <a:cubicBezTo>
                    <a:pt x="368732" y="374552"/>
                    <a:pt x="368941" y="373694"/>
                    <a:pt x="368637" y="372618"/>
                  </a:cubicBezTo>
                  <a:cubicBezTo>
                    <a:pt x="368332" y="371532"/>
                    <a:pt x="367532" y="370227"/>
                    <a:pt x="366303" y="368941"/>
                  </a:cubicBezTo>
                  <a:cubicBezTo>
                    <a:pt x="365074" y="367655"/>
                    <a:pt x="363407" y="366408"/>
                    <a:pt x="361807" y="366055"/>
                  </a:cubicBezTo>
                  <a:cubicBezTo>
                    <a:pt x="360197" y="365703"/>
                    <a:pt x="358635" y="366255"/>
                    <a:pt x="357330" y="366732"/>
                  </a:cubicBezTo>
                  <a:cubicBezTo>
                    <a:pt x="356025" y="367208"/>
                    <a:pt x="354968" y="367608"/>
                    <a:pt x="354768" y="366703"/>
                  </a:cubicBezTo>
                  <a:cubicBezTo>
                    <a:pt x="354568" y="365798"/>
                    <a:pt x="355216" y="363588"/>
                    <a:pt x="354940" y="361750"/>
                  </a:cubicBezTo>
                  <a:cubicBezTo>
                    <a:pt x="354663" y="359912"/>
                    <a:pt x="353454" y="358454"/>
                    <a:pt x="351949" y="357045"/>
                  </a:cubicBezTo>
                  <a:cubicBezTo>
                    <a:pt x="350444" y="355635"/>
                    <a:pt x="348625" y="354282"/>
                    <a:pt x="346843" y="353254"/>
                  </a:cubicBezTo>
                  <a:cubicBezTo>
                    <a:pt x="345062" y="352225"/>
                    <a:pt x="343300" y="351520"/>
                    <a:pt x="342014" y="350444"/>
                  </a:cubicBezTo>
                  <a:cubicBezTo>
                    <a:pt x="340728" y="349358"/>
                    <a:pt x="339928" y="347901"/>
                    <a:pt x="340281" y="345872"/>
                  </a:cubicBezTo>
                  <a:cubicBezTo>
                    <a:pt x="340633" y="343833"/>
                    <a:pt x="342138" y="341224"/>
                    <a:pt x="342595" y="339185"/>
                  </a:cubicBezTo>
                  <a:cubicBezTo>
                    <a:pt x="343043" y="337147"/>
                    <a:pt x="342443" y="335690"/>
                    <a:pt x="341567" y="334689"/>
                  </a:cubicBezTo>
                  <a:cubicBezTo>
                    <a:pt x="340690" y="333680"/>
                    <a:pt x="339528" y="333137"/>
                    <a:pt x="338728" y="332022"/>
                  </a:cubicBezTo>
                  <a:cubicBezTo>
                    <a:pt x="337918" y="330918"/>
                    <a:pt x="337471" y="329260"/>
                    <a:pt x="336537" y="328155"/>
                  </a:cubicBezTo>
                  <a:cubicBezTo>
                    <a:pt x="335604" y="327050"/>
                    <a:pt x="334204" y="326498"/>
                    <a:pt x="333242" y="325993"/>
                  </a:cubicBezTo>
                  <a:cubicBezTo>
                    <a:pt x="332289" y="325488"/>
                    <a:pt x="331784" y="325041"/>
                    <a:pt x="331527" y="323907"/>
                  </a:cubicBezTo>
                  <a:cubicBezTo>
                    <a:pt x="331280" y="322774"/>
                    <a:pt x="331280" y="320964"/>
                    <a:pt x="331022" y="319307"/>
                  </a:cubicBezTo>
                  <a:cubicBezTo>
                    <a:pt x="330775" y="317649"/>
                    <a:pt x="330270" y="316144"/>
                    <a:pt x="329489" y="315087"/>
                  </a:cubicBezTo>
                  <a:cubicBezTo>
                    <a:pt x="328708" y="314030"/>
                    <a:pt x="327650" y="313430"/>
                    <a:pt x="327127" y="312572"/>
                  </a:cubicBezTo>
                  <a:cubicBezTo>
                    <a:pt x="326593" y="311715"/>
                    <a:pt x="326593" y="310610"/>
                    <a:pt x="326174" y="309029"/>
                  </a:cubicBezTo>
                  <a:cubicBezTo>
                    <a:pt x="325745" y="307448"/>
                    <a:pt x="324888" y="305381"/>
                    <a:pt x="323736" y="303600"/>
                  </a:cubicBezTo>
                  <a:cubicBezTo>
                    <a:pt x="322574" y="301819"/>
                    <a:pt x="321116" y="300304"/>
                    <a:pt x="319659" y="299199"/>
                  </a:cubicBezTo>
                  <a:cubicBezTo>
                    <a:pt x="318202" y="298094"/>
                    <a:pt x="316744" y="297390"/>
                    <a:pt x="315973" y="296589"/>
                  </a:cubicBezTo>
                  <a:cubicBezTo>
                    <a:pt x="315192" y="295789"/>
                    <a:pt x="315087" y="294884"/>
                    <a:pt x="314487" y="294027"/>
                  </a:cubicBezTo>
                  <a:cubicBezTo>
                    <a:pt x="313887" y="293170"/>
                    <a:pt x="312782" y="292370"/>
                    <a:pt x="312582" y="291484"/>
                  </a:cubicBezTo>
                  <a:cubicBezTo>
                    <a:pt x="312382" y="290608"/>
                    <a:pt x="313087" y="289655"/>
                    <a:pt x="313258" y="288246"/>
                  </a:cubicBezTo>
                  <a:cubicBezTo>
                    <a:pt x="313430" y="286836"/>
                    <a:pt x="313077" y="284978"/>
                    <a:pt x="312306" y="283473"/>
                  </a:cubicBezTo>
                  <a:cubicBezTo>
                    <a:pt x="311525" y="281959"/>
                    <a:pt x="310315" y="280806"/>
                    <a:pt x="308086" y="279702"/>
                  </a:cubicBezTo>
                  <a:cubicBezTo>
                    <a:pt x="305848" y="278597"/>
                    <a:pt x="302581" y="277539"/>
                    <a:pt x="300095" y="276387"/>
                  </a:cubicBezTo>
                  <a:cubicBezTo>
                    <a:pt x="297609" y="275234"/>
                    <a:pt x="295894" y="273977"/>
                    <a:pt x="294637" y="272615"/>
                  </a:cubicBezTo>
                  <a:cubicBezTo>
                    <a:pt x="293380" y="271253"/>
                    <a:pt x="292579" y="269796"/>
                    <a:pt x="291941" y="268167"/>
                  </a:cubicBezTo>
                  <a:cubicBezTo>
                    <a:pt x="291313" y="266529"/>
                    <a:pt x="290865" y="264719"/>
                    <a:pt x="289903" y="262909"/>
                  </a:cubicBezTo>
                  <a:cubicBezTo>
                    <a:pt x="288950" y="261099"/>
                    <a:pt x="287493" y="259290"/>
                    <a:pt x="286131" y="258261"/>
                  </a:cubicBezTo>
                  <a:cubicBezTo>
                    <a:pt x="284769" y="257232"/>
                    <a:pt x="283521" y="256975"/>
                    <a:pt x="282035" y="256099"/>
                  </a:cubicBezTo>
                  <a:cubicBezTo>
                    <a:pt x="280549" y="255222"/>
                    <a:pt x="278844" y="253708"/>
                    <a:pt x="277835" y="252432"/>
                  </a:cubicBezTo>
                  <a:cubicBezTo>
                    <a:pt x="276825" y="251146"/>
                    <a:pt x="276530" y="250098"/>
                    <a:pt x="277206" y="249488"/>
                  </a:cubicBezTo>
                  <a:cubicBezTo>
                    <a:pt x="277882" y="248888"/>
                    <a:pt x="279540" y="248736"/>
                    <a:pt x="280930" y="248355"/>
                  </a:cubicBezTo>
                  <a:cubicBezTo>
                    <a:pt x="282311" y="247974"/>
                    <a:pt x="283416" y="247374"/>
                    <a:pt x="283597" y="246640"/>
                  </a:cubicBezTo>
                  <a:cubicBezTo>
                    <a:pt x="283769" y="245907"/>
                    <a:pt x="283016" y="245059"/>
                    <a:pt x="282340" y="244278"/>
                  </a:cubicBezTo>
                  <a:cubicBezTo>
                    <a:pt x="281664" y="243497"/>
                    <a:pt x="281054" y="242792"/>
                    <a:pt x="280759" y="241887"/>
                  </a:cubicBezTo>
                  <a:cubicBezTo>
                    <a:pt x="280454" y="240982"/>
                    <a:pt x="280454" y="239878"/>
                    <a:pt x="279883" y="238573"/>
                  </a:cubicBezTo>
                  <a:cubicBezTo>
                    <a:pt x="279302" y="237268"/>
                    <a:pt x="278149" y="235753"/>
                    <a:pt x="277673" y="234677"/>
                  </a:cubicBezTo>
                  <a:cubicBezTo>
                    <a:pt x="277197" y="233601"/>
                    <a:pt x="277397" y="232943"/>
                    <a:pt x="278044" y="232496"/>
                  </a:cubicBezTo>
                  <a:cubicBezTo>
                    <a:pt x="278702" y="232039"/>
                    <a:pt x="279806" y="231791"/>
                    <a:pt x="280835" y="231210"/>
                  </a:cubicBezTo>
                  <a:cubicBezTo>
                    <a:pt x="281864" y="230629"/>
                    <a:pt x="282816" y="229724"/>
                    <a:pt x="283445" y="228190"/>
                  </a:cubicBezTo>
                  <a:cubicBezTo>
                    <a:pt x="284074" y="226657"/>
                    <a:pt x="284378" y="224495"/>
                    <a:pt x="284102" y="222990"/>
                  </a:cubicBezTo>
                  <a:cubicBezTo>
                    <a:pt x="283826" y="221485"/>
                    <a:pt x="282969" y="220628"/>
                    <a:pt x="282340" y="219570"/>
                  </a:cubicBezTo>
                  <a:cubicBezTo>
                    <a:pt x="281711" y="218513"/>
                    <a:pt x="281311" y="217256"/>
                    <a:pt x="281511" y="215856"/>
                  </a:cubicBezTo>
                  <a:cubicBezTo>
                    <a:pt x="281711" y="214446"/>
                    <a:pt x="282511" y="212884"/>
                    <a:pt x="282540" y="211636"/>
                  </a:cubicBezTo>
                  <a:cubicBezTo>
                    <a:pt x="282569" y="210379"/>
                    <a:pt x="281807" y="209426"/>
                    <a:pt x="280883" y="208597"/>
                  </a:cubicBezTo>
                  <a:cubicBezTo>
                    <a:pt x="279949" y="207769"/>
                    <a:pt x="278844" y="207064"/>
                    <a:pt x="278216" y="205988"/>
                  </a:cubicBezTo>
                  <a:cubicBezTo>
                    <a:pt x="277587" y="204902"/>
                    <a:pt x="277435" y="203454"/>
                    <a:pt x="276454" y="202292"/>
                  </a:cubicBezTo>
                  <a:cubicBezTo>
                    <a:pt x="275473" y="201130"/>
                    <a:pt x="273663" y="200282"/>
                    <a:pt x="272863" y="198977"/>
                  </a:cubicBezTo>
                  <a:cubicBezTo>
                    <a:pt x="272063" y="197672"/>
                    <a:pt x="272263" y="195910"/>
                    <a:pt x="272329" y="194205"/>
                  </a:cubicBezTo>
                  <a:cubicBezTo>
                    <a:pt x="272406" y="192500"/>
                    <a:pt x="272358" y="190833"/>
                    <a:pt x="271901" y="189557"/>
                  </a:cubicBezTo>
                  <a:cubicBezTo>
                    <a:pt x="271444" y="188271"/>
                    <a:pt x="270596" y="187366"/>
                    <a:pt x="269739" y="186690"/>
                  </a:cubicBezTo>
                  <a:cubicBezTo>
                    <a:pt x="268881" y="186014"/>
                    <a:pt x="268024" y="185556"/>
                    <a:pt x="267500" y="184528"/>
                  </a:cubicBezTo>
                  <a:cubicBezTo>
                    <a:pt x="266976" y="183499"/>
                    <a:pt x="266776" y="181889"/>
                    <a:pt x="266138" y="180527"/>
                  </a:cubicBezTo>
                  <a:cubicBezTo>
                    <a:pt x="265509" y="179165"/>
                    <a:pt x="264452" y="178060"/>
                    <a:pt x="263671" y="176879"/>
                  </a:cubicBezTo>
                  <a:cubicBezTo>
                    <a:pt x="262890" y="175698"/>
                    <a:pt x="262385" y="174441"/>
                    <a:pt x="261814" y="173003"/>
                  </a:cubicBezTo>
                  <a:cubicBezTo>
                    <a:pt x="261233" y="171574"/>
                    <a:pt x="260585" y="169964"/>
                    <a:pt x="259832" y="168659"/>
                  </a:cubicBezTo>
                  <a:cubicBezTo>
                    <a:pt x="259080" y="167354"/>
                    <a:pt x="258223" y="166345"/>
                    <a:pt x="257918" y="165544"/>
                  </a:cubicBezTo>
                  <a:cubicBezTo>
                    <a:pt x="257613" y="164744"/>
                    <a:pt x="257870" y="164135"/>
                    <a:pt x="261614" y="141894"/>
                  </a:cubicBezTo>
                  <a:cubicBezTo>
                    <a:pt x="265357" y="119644"/>
                    <a:pt x="272596" y="75762"/>
                    <a:pt x="276920" y="49025"/>
                  </a:cubicBezTo>
                  <a:cubicBezTo>
                    <a:pt x="279397" y="33719"/>
                    <a:pt x="280921" y="24022"/>
                    <a:pt x="282026" y="16726"/>
                  </a:cubicBezTo>
                  <a:cubicBezTo>
                    <a:pt x="250222" y="11306"/>
                    <a:pt x="219008" y="5848"/>
                    <a:pt x="188957" y="429"/>
                  </a:cubicBezTo>
                  <a:cubicBezTo>
                    <a:pt x="188166" y="286"/>
                    <a:pt x="187376" y="143"/>
                    <a:pt x="186595" y="0"/>
                  </a:cubicBezTo>
                  <a:cubicBezTo>
                    <a:pt x="184499" y="10316"/>
                    <a:pt x="182290" y="21431"/>
                    <a:pt x="179651" y="35271"/>
                  </a:cubicBezTo>
                  <a:cubicBezTo>
                    <a:pt x="175908" y="54931"/>
                    <a:pt x="171336" y="80105"/>
                    <a:pt x="166621" y="106099"/>
                  </a:cubicBezTo>
                  <a:cubicBezTo>
                    <a:pt x="161906" y="132093"/>
                    <a:pt x="157067" y="158906"/>
                    <a:pt x="152191" y="185852"/>
                  </a:cubicBezTo>
                  <a:cubicBezTo>
                    <a:pt x="147314" y="212798"/>
                    <a:pt x="142408" y="239878"/>
                    <a:pt x="138008" y="263690"/>
                  </a:cubicBezTo>
                  <a:cubicBezTo>
                    <a:pt x="133607" y="287512"/>
                    <a:pt x="129721" y="308067"/>
                    <a:pt x="126282" y="325622"/>
                  </a:cubicBezTo>
                  <a:cubicBezTo>
                    <a:pt x="122844" y="343176"/>
                    <a:pt x="119844" y="357740"/>
                    <a:pt x="117900" y="366398"/>
                  </a:cubicBezTo>
                  <a:cubicBezTo>
                    <a:pt x="115957" y="375066"/>
                    <a:pt x="115072" y="377828"/>
                    <a:pt x="114510" y="379809"/>
                  </a:cubicBezTo>
                  <a:cubicBezTo>
                    <a:pt x="113948" y="381791"/>
                    <a:pt x="113719" y="382972"/>
                    <a:pt x="114033" y="383943"/>
                  </a:cubicBezTo>
                  <a:cubicBezTo>
                    <a:pt x="114348" y="384915"/>
                    <a:pt x="115205" y="385667"/>
                    <a:pt x="115700" y="386544"/>
                  </a:cubicBezTo>
                  <a:cubicBezTo>
                    <a:pt x="116196" y="387420"/>
                    <a:pt x="116319" y="388401"/>
                    <a:pt x="116938" y="389211"/>
                  </a:cubicBezTo>
                  <a:cubicBezTo>
                    <a:pt x="117548" y="390020"/>
                    <a:pt x="118634" y="390639"/>
                    <a:pt x="118967" y="391354"/>
                  </a:cubicBezTo>
                  <a:cubicBezTo>
                    <a:pt x="119301" y="392058"/>
                    <a:pt x="118872" y="392849"/>
                    <a:pt x="118653" y="393840"/>
                  </a:cubicBezTo>
                  <a:cubicBezTo>
                    <a:pt x="118434" y="394830"/>
                    <a:pt x="118434" y="396021"/>
                    <a:pt x="118929" y="397183"/>
                  </a:cubicBezTo>
                  <a:cubicBezTo>
                    <a:pt x="119424" y="398354"/>
                    <a:pt x="120415" y="399507"/>
                    <a:pt x="120672" y="400688"/>
                  </a:cubicBezTo>
                  <a:cubicBezTo>
                    <a:pt x="120929" y="401869"/>
                    <a:pt x="120472" y="403098"/>
                    <a:pt x="120225" y="404279"/>
                  </a:cubicBezTo>
                  <a:cubicBezTo>
                    <a:pt x="119977" y="405460"/>
                    <a:pt x="119939" y="406613"/>
                    <a:pt x="120339" y="407718"/>
                  </a:cubicBezTo>
                  <a:cubicBezTo>
                    <a:pt x="120729" y="408822"/>
                    <a:pt x="121558" y="409880"/>
                    <a:pt x="122006" y="411013"/>
                  </a:cubicBezTo>
                  <a:cubicBezTo>
                    <a:pt x="122453" y="412147"/>
                    <a:pt x="122511" y="413376"/>
                    <a:pt x="122091" y="414290"/>
                  </a:cubicBezTo>
                  <a:cubicBezTo>
                    <a:pt x="121663" y="415214"/>
                    <a:pt x="120739" y="415833"/>
                    <a:pt x="120120" y="416709"/>
                  </a:cubicBezTo>
                  <a:cubicBezTo>
                    <a:pt x="119491" y="417586"/>
                    <a:pt x="119167" y="418700"/>
                    <a:pt x="118634" y="419491"/>
                  </a:cubicBezTo>
                  <a:cubicBezTo>
                    <a:pt x="118110" y="420281"/>
                    <a:pt x="117377" y="420738"/>
                    <a:pt x="116624" y="421300"/>
                  </a:cubicBezTo>
                  <a:cubicBezTo>
                    <a:pt x="115862" y="421862"/>
                    <a:pt x="115081" y="422519"/>
                    <a:pt x="114948" y="423062"/>
                  </a:cubicBezTo>
                  <a:cubicBezTo>
                    <a:pt x="114814" y="423605"/>
                    <a:pt x="115338" y="424034"/>
                    <a:pt x="116053" y="424777"/>
                  </a:cubicBezTo>
                  <a:cubicBezTo>
                    <a:pt x="116757" y="425520"/>
                    <a:pt x="117653" y="426568"/>
                    <a:pt x="118224" y="428054"/>
                  </a:cubicBezTo>
                  <a:cubicBezTo>
                    <a:pt x="118805" y="429539"/>
                    <a:pt x="119063" y="431444"/>
                    <a:pt x="119291" y="433140"/>
                  </a:cubicBezTo>
                  <a:cubicBezTo>
                    <a:pt x="119491" y="434597"/>
                    <a:pt x="119663" y="435902"/>
                    <a:pt x="119929" y="437245"/>
                  </a:cubicBezTo>
                  <a:cubicBezTo>
                    <a:pt x="119977" y="437464"/>
                    <a:pt x="120015" y="437683"/>
                    <a:pt x="120063" y="437902"/>
                  </a:cubicBezTo>
                  <a:lnTo>
                    <a:pt x="125578" y="453085"/>
                  </a:lnTo>
                  <a:cubicBezTo>
                    <a:pt x="128988" y="459638"/>
                    <a:pt x="126778" y="464658"/>
                    <a:pt x="133998" y="465468"/>
                  </a:cubicBezTo>
                  <a:cubicBezTo>
                    <a:pt x="139789" y="466125"/>
                    <a:pt x="133274" y="471735"/>
                    <a:pt x="141227" y="473573"/>
                  </a:cubicBezTo>
                  <a:cubicBezTo>
                    <a:pt x="153067" y="476307"/>
                    <a:pt x="149962" y="481155"/>
                    <a:pt x="150647" y="486499"/>
                  </a:cubicBezTo>
                  <a:cubicBezTo>
                    <a:pt x="151638" y="494167"/>
                    <a:pt x="159887" y="496700"/>
                    <a:pt x="149476" y="506178"/>
                  </a:cubicBezTo>
                  <a:cubicBezTo>
                    <a:pt x="144323" y="510873"/>
                    <a:pt x="145199" y="511912"/>
                    <a:pt x="143218" y="517017"/>
                  </a:cubicBezTo>
                  <a:lnTo>
                    <a:pt x="139379" y="521970"/>
                  </a:lnTo>
                  <a:cubicBezTo>
                    <a:pt x="135217" y="528447"/>
                    <a:pt x="136941" y="523351"/>
                    <a:pt x="131321" y="529381"/>
                  </a:cubicBezTo>
                  <a:cubicBezTo>
                    <a:pt x="123073" y="538239"/>
                    <a:pt x="125654" y="538324"/>
                    <a:pt x="125035" y="542773"/>
                  </a:cubicBezTo>
                  <a:cubicBezTo>
                    <a:pt x="124635" y="545640"/>
                    <a:pt x="120539" y="547659"/>
                    <a:pt x="117015" y="562061"/>
                  </a:cubicBezTo>
                  <a:cubicBezTo>
                    <a:pt x="115053" y="570081"/>
                    <a:pt x="114414" y="563328"/>
                    <a:pt x="109499" y="570195"/>
                  </a:cubicBezTo>
                  <a:cubicBezTo>
                    <a:pt x="103289" y="578882"/>
                    <a:pt x="103041" y="574729"/>
                    <a:pt x="100460" y="582054"/>
                  </a:cubicBezTo>
                  <a:cubicBezTo>
                    <a:pt x="96193" y="594169"/>
                    <a:pt x="104585" y="585892"/>
                    <a:pt x="90907" y="604142"/>
                  </a:cubicBezTo>
                  <a:cubicBezTo>
                    <a:pt x="87020" y="609324"/>
                    <a:pt x="87182" y="611562"/>
                    <a:pt x="81553" y="612772"/>
                  </a:cubicBezTo>
                  <a:cubicBezTo>
                    <a:pt x="68475" y="615582"/>
                    <a:pt x="75228" y="614696"/>
                    <a:pt x="68685" y="622363"/>
                  </a:cubicBezTo>
                  <a:lnTo>
                    <a:pt x="60512" y="636803"/>
                  </a:lnTo>
                  <a:cubicBezTo>
                    <a:pt x="55883" y="643357"/>
                    <a:pt x="60217" y="642537"/>
                    <a:pt x="54978" y="644557"/>
                  </a:cubicBezTo>
                  <a:lnTo>
                    <a:pt x="49921" y="648624"/>
                  </a:lnTo>
                  <a:cubicBezTo>
                    <a:pt x="45577" y="652386"/>
                    <a:pt x="49692" y="657711"/>
                    <a:pt x="46349" y="659787"/>
                  </a:cubicBezTo>
                  <a:cubicBezTo>
                    <a:pt x="40148" y="663626"/>
                    <a:pt x="45129" y="664845"/>
                    <a:pt x="46911" y="669503"/>
                  </a:cubicBezTo>
                  <a:cubicBezTo>
                    <a:pt x="48263" y="673046"/>
                    <a:pt x="44787" y="675056"/>
                    <a:pt x="44082" y="677561"/>
                  </a:cubicBezTo>
                  <a:cubicBezTo>
                    <a:pt x="41948" y="685124"/>
                    <a:pt x="53511" y="683790"/>
                    <a:pt x="54473" y="683857"/>
                  </a:cubicBezTo>
                  <a:cubicBezTo>
                    <a:pt x="57312" y="684047"/>
                    <a:pt x="57140" y="687000"/>
                    <a:pt x="59122" y="688334"/>
                  </a:cubicBezTo>
                  <a:cubicBezTo>
                    <a:pt x="63189" y="691086"/>
                    <a:pt x="65770" y="685552"/>
                    <a:pt x="66389" y="693325"/>
                  </a:cubicBezTo>
                  <a:cubicBezTo>
                    <a:pt x="66837" y="698897"/>
                    <a:pt x="77438" y="700421"/>
                    <a:pt x="72190" y="706517"/>
                  </a:cubicBezTo>
                  <a:cubicBezTo>
                    <a:pt x="66932" y="712622"/>
                    <a:pt x="59169" y="707250"/>
                    <a:pt x="64713" y="718966"/>
                  </a:cubicBezTo>
                  <a:cubicBezTo>
                    <a:pt x="66999" y="723805"/>
                    <a:pt x="62313" y="726519"/>
                    <a:pt x="61417" y="731958"/>
                  </a:cubicBezTo>
                  <a:lnTo>
                    <a:pt x="57264" y="741378"/>
                  </a:lnTo>
                  <a:cubicBezTo>
                    <a:pt x="55340" y="743893"/>
                    <a:pt x="52130" y="742636"/>
                    <a:pt x="49425" y="750218"/>
                  </a:cubicBezTo>
                  <a:lnTo>
                    <a:pt x="0" y="1014603"/>
                  </a:lnTo>
                  <a:cubicBezTo>
                    <a:pt x="105394" y="1033901"/>
                    <a:pt x="214951" y="1052351"/>
                    <a:pt x="323821" y="1068514"/>
                  </a:cubicBezTo>
                  <a:cubicBezTo>
                    <a:pt x="433864" y="1084859"/>
                    <a:pt x="543192" y="1098861"/>
                    <a:pt x="646814" y="1109043"/>
                  </a:cubicBezTo>
                  <a:lnTo>
                    <a:pt x="688553" y="744588"/>
                  </a:lnTo>
                  <a:cubicBezTo>
                    <a:pt x="687172" y="743883"/>
                    <a:pt x="685752" y="743683"/>
                    <a:pt x="684686" y="743007"/>
                  </a:cubicBezTo>
                  <a:cubicBezTo>
                    <a:pt x="683619" y="742331"/>
                    <a:pt x="682914" y="741169"/>
                    <a:pt x="682419" y="739664"/>
                  </a:cubicBezTo>
                  <a:cubicBezTo>
                    <a:pt x="681914" y="738149"/>
                    <a:pt x="681609" y="736292"/>
                    <a:pt x="680561" y="734435"/>
                  </a:cubicBezTo>
                  <a:cubicBezTo>
                    <a:pt x="679504" y="732577"/>
                    <a:pt x="677694" y="730710"/>
                    <a:pt x="676342" y="729329"/>
                  </a:cubicBezTo>
                  <a:cubicBezTo>
                    <a:pt x="674980" y="727948"/>
                    <a:pt x="674075" y="727043"/>
                    <a:pt x="673808" y="725910"/>
                  </a:cubicBezTo>
                  <a:cubicBezTo>
                    <a:pt x="673532" y="724776"/>
                    <a:pt x="673884" y="723424"/>
                    <a:pt x="673456" y="722062"/>
                  </a:cubicBezTo>
                  <a:cubicBezTo>
                    <a:pt x="673027" y="720700"/>
                    <a:pt x="671817" y="719347"/>
                    <a:pt x="671065" y="717766"/>
                  </a:cubicBezTo>
                  <a:cubicBezTo>
                    <a:pt x="670312" y="716185"/>
                    <a:pt x="670008" y="714375"/>
                    <a:pt x="669255" y="712337"/>
                  </a:cubicBezTo>
                  <a:cubicBezTo>
                    <a:pt x="668503" y="710298"/>
                    <a:pt x="667293" y="708041"/>
                    <a:pt x="665893" y="706307"/>
                  </a:cubicBezTo>
                  <a:cubicBezTo>
                    <a:pt x="664483" y="704574"/>
                    <a:pt x="662873" y="703364"/>
                    <a:pt x="661464" y="702459"/>
                  </a:cubicBezTo>
                  <a:cubicBezTo>
                    <a:pt x="660054" y="701554"/>
                    <a:pt x="658854" y="700954"/>
                    <a:pt x="657797" y="701402"/>
                  </a:cubicBezTo>
                  <a:cubicBezTo>
                    <a:pt x="656739" y="701850"/>
                    <a:pt x="655834" y="703355"/>
                    <a:pt x="654701" y="704117"/>
                  </a:cubicBezTo>
                  <a:cubicBezTo>
                    <a:pt x="653567" y="704869"/>
                    <a:pt x="652215" y="704869"/>
                    <a:pt x="650786" y="705098"/>
                  </a:cubicBezTo>
                  <a:cubicBezTo>
                    <a:pt x="649357" y="705326"/>
                    <a:pt x="647843" y="705774"/>
                    <a:pt x="647395" y="706831"/>
                  </a:cubicBezTo>
                  <a:cubicBezTo>
                    <a:pt x="646938" y="707889"/>
                    <a:pt x="647548" y="709546"/>
                    <a:pt x="647748" y="710755"/>
                  </a:cubicBezTo>
                  <a:cubicBezTo>
                    <a:pt x="647948" y="711956"/>
                    <a:pt x="647748" y="712718"/>
                    <a:pt x="646890" y="713670"/>
                  </a:cubicBezTo>
                  <a:cubicBezTo>
                    <a:pt x="646033" y="714623"/>
                    <a:pt x="644528" y="715775"/>
                    <a:pt x="643471" y="717490"/>
                  </a:cubicBezTo>
                  <a:cubicBezTo>
                    <a:pt x="642414" y="719195"/>
                    <a:pt x="641814" y="721462"/>
                    <a:pt x="642090" y="723452"/>
                  </a:cubicBezTo>
                  <a:cubicBezTo>
                    <a:pt x="642366" y="725434"/>
                    <a:pt x="643519" y="727148"/>
                    <a:pt x="643804" y="727948"/>
                  </a:cubicBezTo>
                  <a:cubicBezTo>
                    <a:pt x="644081" y="728758"/>
                    <a:pt x="643471" y="728653"/>
                    <a:pt x="642442" y="728300"/>
                  </a:cubicBezTo>
                  <a:cubicBezTo>
                    <a:pt x="641414" y="727948"/>
                    <a:pt x="639956" y="727348"/>
                    <a:pt x="638118" y="727167"/>
                  </a:cubicBezTo>
                  <a:cubicBezTo>
                    <a:pt x="636280" y="726996"/>
                    <a:pt x="634070" y="727243"/>
                    <a:pt x="632060" y="727015"/>
                  </a:cubicBezTo>
                  <a:cubicBezTo>
                    <a:pt x="630050" y="726786"/>
                    <a:pt x="628241" y="726081"/>
                    <a:pt x="626526" y="725757"/>
                  </a:cubicBezTo>
                  <a:cubicBezTo>
                    <a:pt x="624821" y="725434"/>
                    <a:pt x="623211" y="725481"/>
                    <a:pt x="621221" y="726034"/>
                  </a:cubicBezTo>
                  <a:cubicBezTo>
                    <a:pt x="619230" y="726586"/>
                    <a:pt x="616868" y="727643"/>
                    <a:pt x="615058" y="728472"/>
                  </a:cubicBezTo>
                  <a:cubicBezTo>
                    <a:pt x="613248" y="729301"/>
                    <a:pt x="611991" y="729910"/>
                    <a:pt x="611010" y="729501"/>
                  </a:cubicBezTo>
                  <a:cubicBezTo>
                    <a:pt x="610029" y="729101"/>
                    <a:pt x="609324" y="727691"/>
                    <a:pt x="608476" y="726329"/>
                  </a:cubicBezTo>
                  <a:cubicBezTo>
                    <a:pt x="607619" y="724967"/>
                    <a:pt x="606609" y="723662"/>
                    <a:pt x="604780" y="723033"/>
                  </a:cubicBezTo>
                  <a:cubicBezTo>
                    <a:pt x="602942" y="722405"/>
                    <a:pt x="600275" y="722452"/>
                    <a:pt x="598218" y="722909"/>
                  </a:cubicBezTo>
                  <a:cubicBezTo>
                    <a:pt x="596151" y="723367"/>
                    <a:pt x="594693" y="724214"/>
                    <a:pt x="593369" y="724424"/>
                  </a:cubicBezTo>
                  <a:cubicBezTo>
                    <a:pt x="592036" y="724624"/>
                    <a:pt x="590826" y="724176"/>
                    <a:pt x="589121" y="724100"/>
                  </a:cubicBezTo>
                  <a:cubicBezTo>
                    <a:pt x="587407" y="724024"/>
                    <a:pt x="585197" y="724319"/>
                    <a:pt x="583444" y="724319"/>
                  </a:cubicBezTo>
                  <a:cubicBezTo>
                    <a:pt x="581682" y="724319"/>
                    <a:pt x="580377" y="724024"/>
                    <a:pt x="579272" y="723462"/>
                  </a:cubicBezTo>
                  <a:cubicBezTo>
                    <a:pt x="578168" y="722909"/>
                    <a:pt x="577263" y="722100"/>
                    <a:pt x="575882" y="721852"/>
                  </a:cubicBezTo>
                  <a:cubicBezTo>
                    <a:pt x="574500" y="721605"/>
                    <a:pt x="572643" y="721900"/>
                    <a:pt x="571129" y="721300"/>
                  </a:cubicBezTo>
                  <a:cubicBezTo>
                    <a:pt x="569624" y="720700"/>
                    <a:pt x="568462" y="719185"/>
                    <a:pt x="566900" y="718280"/>
                  </a:cubicBezTo>
                  <a:cubicBezTo>
                    <a:pt x="565337" y="717375"/>
                    <a:pt x="563385" y="717080"/>
                    <a:pt x="561823" y="717433"/>
                  </a:cubicBezTo>
                  <a:cubicBezTo>
                    <a:pt x="560261" y="717785"/>
                    <a:pt x="559108" y="718795"/>
                    <a:pt x="557651" y="719395"/>
                  </a:cubicBezTo>
                  <a:cubicBezTo>
                    <a:pt x="556193" y="719995"/>
                    <a:pt x="554431" y="720204"/>
                    <a:pt x="553403" y="721309"/>
                  </a:cubicBezTo>
                  <a:cubicBezTo>
                    <a:pt x="552374" y="722414"/>
                    <a:pt x="552069" y="724424"/>
                    <a:pt x="551545" y="726357"/>
                  </a:cubicBezTo>
                  <a:cubicBezTo>
                    <a:pt x="551012" y="728291"/>
                    <a:pt x="550259" y="730158"/>
                    <a:pt x="549002" y="730453"/>
                  </a:cubicBezTo>
                  <a:cubicBezTo>
                    <a:pt x="547745" y="730758"/>
                    <a:pt x="545983" y="729501"/>
                    <a:pt x="544354" y="728720"/>
                  </a:cubicBezTo>
                  <a:cubicBezTo>
                    <a:pt x="542716" y="727939"/>
                    <a:pt x="541211" y="727634"/>
                    <a:pt x="539829" y="727338"/>
                  </a:cubicBezTo>
                  <a:cubicBezTo>
                    <a:pt x="538448" y="727034"/>
                    <a:pt x="537191" y="726739"/>
                    <a:pt x="536057" y="726310"/>
                  </a:cubicBezTo>
                  <a:cubicBezTo>
                    <a:pt x="534924" y="725881"/>
                    <a:pt x="533914" y="725329"/>
                    <a:pt x="532162" y="724852"/>
                  </a:cubicBezTo>
                  <a:cubicBezTo>
                    <a:pt x="530400" y="724376"/>
                    <a:pt x="527885" y="723976"/>
                    <a:pt x="525799" y="723719"/>
                  </a:cubicBezTo>
                  <a:cubicBezTo>
                    <a:pt x="523713" y="723471"/>
                    <a:pt x="522056" y="723367"/>
                    <a:pt x="520875" y="722786"/>
                  </a:cubicBezTo>
                  <a:cubicBezTo>
                    <a:pt x="519694" y="722204"/>
                    <a:pt x="518989" y="721147"/>
                    <a:pt x="517960" y="720500"/>
                  </a:cubicBezTo>
                  <a:cubicBezTo>
                    <a:pt x="516931" y="719842"/>
                    <a:pt x="515569" y="719595"/>
                    <a:pt x="514321" y="719595"/>
                  </a:cubicBezTo>
                  <a:cubicBezTo>
                    <a:pt x="513064" y="719595"/>
                    <a:pt x="511902" y="719842"/>
                    <a:pt x="510473" y="720671"/>
                  </a:cubicBezTo>
                  <a:cubicBezTo>
                    <a:pt x="509045" y="721500"/>
                    <a:pt x="507330" y="722909"/>
                    <a:pt x="506025" y="724214"/>
                  </a:cubicBezTo>
                  <a:cubicBezTo>
                    <a:pt x="504720" y="725519"/>
                    <a:pt x="503815" y="726729"/>
                    <a:pt x="503215" y="727939"/>
                  </a:cubicBezTo>
                  <a:cubicBezTo>
                    <a:pt x="502606" y="729148"/>
                    <a:pt x="502310" y="730348"/>
                    <a:pt x="502234" y="731482"/>
                  </a:cubicBezTo>
                  <a:cubicBezTo>
                    <a:pt x="502158" y="732615"/>
                    <a:pt x="502310" y="733673"/>
                    <a:pt x="502358" y="734578"/>
                  </a:cubicBezTo>
                  <a:cubicBezTo>
                    <a:pt x="502406" y="735482"/>
                    <a:pt x="502358" y="736235"/>
                    <a:pt x="501853" y="736740"/>
                  </a:cubicBezTo>
                  <a:cubicBezTo>
                    <a:pt x="501348" y="737245"/>
                    <a:pt x="500396" y="737492"/>
                    <a:pt x="499720" y="736987"/>
                  </a:cubicBezTo>
                  <a:cubicBezTo>
                    <a:pt x="499043" y="736483"/>
                    <a:pt x="498634" y="735225"/>
                    <a:pt x="497834" y="733968"/>
                  </a:cubicBezTo>
                  <a:cubicBezTo>
                    <a:pt x="497034" y="732777"/>
                    <a:pt x="495833" y="731510"/>
                    <a:pt x="494119" y="730263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2D3895E4-A43B-C72A-3F31-574506230255}"/>
                </a:ext>
              </a:extLst>
            </p:cNvPr>
            <p:cNvSpPr/>
            <p:nvPr/>
          </p:nvSpPr>
          <p:spPr>
            <a:xfrm>
              <a:off x="1843458" y="1663881"/>
              <a:ext cx="1337862" cy="816306"/>
            </a:xfrm>
            <a:custGeom>
              <a:avLst/>
              <a:gdLst>
                <a:gd name="connsiteX0" fmla="*/ 230890 w 1193019"/>
                <a:gd name="connsiteY0" fmla="*/ 709251 h 727929"/>
                <a:gd name="connsiteX1" fmla="*/ 236271 w 1193019"/>
                <a:gd name="connsiteY1" fmla="*/ 713546 h 727929"/>
                <a:gd name="connsiteX2" fmla="*/ 239986 w 1193019"/>
                <a:gd name="connsiteY2" fmla="*/ 717318 h 727929"/>
                <a:gd name="connsiteX3" fmla="*/ 241872 w 1193019"/>
                <a:gd name="connsiteY3" fmla="*/ 720338 h 727929"/>
                <a:gd name="connsiteX4" fmla="*/ 244006 w 1193019"/>
                <a:gd name="connsiteY4" fmla="*/ 720090 h 727929"/>
                <a:gd name="connsiteX5" fmla="*/ 244511 w 1193019"/>
                <a:gd name="connsiteY5" fmla="*/ 717928 h 727929"/>
                <a:gd name="connsiteX6" fmla="*/ 244387 w 1193019"/>
                <a:gd name="connsiteY6" fmla="*/ 714832 h 727929"/>
                <a:gd name="connsiteX7" fmla="*/ 245368 w 1193019"/>
                <a:gd name="connsiteY7" fmla="*/ 711289 h 727929"/>
                <a:gd name="connsiteX8" fmla="*/ 248178 w 1193019"/>
                <a:gd name="connsiteY8" fmla="*/ 707565 h 727929"/>
                <a:gd name="connsiteX9" fmla="*/ 252626 w 1193019"/>
                <a:gd name="connsiteY9" fmla="*/ 704021 h 727929"/>
                <a:gd name="connsiteX10" fmla="*/ 256474 w 1193019"/>
                <a:gd name="connsiteY10" fmla="*/ 702945 h 727929"/>
                <a:gd name="connsiteX11" fmla="*/ 260113 w 1193019"/>
                <a:gd name="connsiteY11" fmla="*/ 703850 h 727929"/>
                <a:gd name="connsiteX12" fmla="*/ 263027 w 1193019"/>
                <a:gd name="connsiteY12" fmla="*/ 706136 h 727929"/>
                <a:gd name="connsiteX13" fmla="*/ 267952 w 1193019"/>
                <a:gd name="connsiteY13" fmla="*/ 707069 h 727929"/>
                <a:gd name="connsiteX14" fmla="*/ 274314 w 1193019"/>
                <a:gd name="connsiteY14" fmla="*/ 708203 h 727929"/>
                <a:gd name="connsiteX15" fmla="*/ 278210 w 1193019"/>
                <a:gd name="connsiteY15" fmla="*/ 709660 h 727929"/>
                <a:gd name="connsiteX16" fmla="*/ 281982 w 1193019"/>
                <a:gd name="connsiteY16" fmla="*/ 710689 h 727929"/>
                <a:gd name="connsiteX17" fmla="*/ 286506 w 1193019"/>
                <a:gd name="connsiteY17" fmla="*/ 712070 h 727929"/>
                <a:gd name="connsiteX18" fmla="*/ 291155 w 1193019"/>
                <a:gd name="connsiteY18" fmla="*/ 713804 h 727929"/>
                <a:gd name="connsiteX19" fmla="*/ 293698 w 1193019"/>
                <a:gd name="connsiteY19" fmla="*/ 709708 h 727929"/>
                <a:gd name="connsiteX20" fmla="*/ 295555 w 1193019"/>
                <a:gd name="connsiteY20" fmla="*/ 704659 h 727929"/>
                <a:gd name="connsiteX21" fmla="*/ 299803 w 1193019"/>
                <a:gd name="connsiteY21" fmla="*/ 702745 h 727929"/>
                <a:gd name="connsiteX22" fmla="*/ 303975 w 1193019"/>
                <a:gd name="connsiteY22" fmla="*/ 700783 h 727929"/>
                <a:gd name="connsiteX23" fmla="*/ 309052 w 1193019"/>
                <a:gd name="connsiteY23" fmla="*/ 701631 h 727929"/>
                <a:gd name="connsiteX24" fmla="*/ 313281 w 1193019"/>
                <a:gd name="connsiteY24" fmla="*/ 704650 h 727929"/>
                <a:gd name="connsiteX25" fmla="*/ 318034 w 1193019"/>
                <a:gd name="connsiteY25" fmla="*/ 705202 h 727929"/>
                <a:gd name="connsiteX26" fmla="*/ 321425 w 1193019"/>
                <a:gd name="connsiteY26" fmla="*/ 706812 h 727929"/>
                <a:gd name="connsiteX27" fmla="*/ 325597 w 1193019"/>
                <a:gd name="connsiteY27" fmla="*/ 707669 h 727929"/>
                <a:gd name="connsiteX28" fmla="*/ 331274 w 1193019"/>
                <a:gd name="connsiteY28" fmla="*/ 707450 h 727929"/>
                <a:gd name="connsiteX29" fmla="*/ 335522 w 1193019"/>
                <a:gd name="connsiteY29" fmla="*/ 707774 h 727929"/>
                <a:gd name="connsiteX30" fmla="*/ 340370 w 1193019"/>
                <a:gd name="connsiteY30" fmla="*/ 706260 h 727929"/>
                <a:gd name="connsiteX31" fmla="*/ 346933 w 1193019"/>
                <a:gd name="connsiteY31" fmla="*/ 706384 h 727929"/>
                <a:gd name="connsiteX32" fmla="*/ 350629 w 1193019"/>
                <a:gd name="connsiteY32" fmla="*/ 709679 h 727929"/>
                <a:gd name="connsiteX33" fmla="*/ 353162 w 1193019"/>
                <a:gd name="connsiteY33" fmla="*/ 712851 h 727929"/>
                <a:gd name="connsiteX34" fmla="*/ 357210 w 1193019"/>
                <a:gd name="connsiteY34" fmla="*/ 711822 h 727929"/>
                <a:gd name="connsiteX35" fmla="*/ 363373 w 1193019"/>
                <a:gd name="connsiteY35" fmla="*/ 709384 h 727929"/>
                <a:gd name="connsiteX36" fmla="*/ 368678 w 1193019"/>
                <a:gd name="connsiteY36" fmla="*/ 709108 h 727929"/>
                <a:gd name="connsiteX37" fmla="*/ 374212 w 1193019"/>
                <a:gd name="connsiteY37" fmla="*/ 710365 h 727929"/>
                <a:gd name="connsiteX38" fmla="*/ 380270 w 1193019"/>
                <a:gd name="connsiteY38" fmla="*/ 710517 h 727929"/>
                <a:gd name="connsiteX39" fmla="*/ 384595 w 1193019"/>
                <a:gd name="connsiteY39" fmla="*/ 711651 h 727929"/>
                <a:gd name="connsiteX40" fmla="*/ 385957 w 1193019"/>
                <a:gd name="connsiteY40" fmla="*/ 711298 h 727929"/>
                <a:gd name="connsiteX41" fmla="*/ 384242 w 1193019"/>
                <a:gd name="connsiteY41" fmla="*/ 706803 h 727929"/>
                <a:gd name="connsiteX42" fmla="*/ 385623 w 1193019"/>
                <a:gd name="connsiteY42" fmla="*/ 700840 h 727929"/>
                <a:gd name="connsiteX43" fmla="*/ 389043 w 1193019"/>
                <a:gd name="connsiteY43" fmla="*/ 697020 h 727929"/>
                <a:gd name="connsiteX44" fmla="*/ 389900 w 1193019"/>
                <a:gd name="connsiteY44" fmla="*/ 694106 h 727929"/>
                <a:gd name="connsiteX45" fmla="*/ 389548 w 1193019"/>
                <a:gd name="connsiteY45" fmla="*/ 690182 h 727929"/>
                <a:gd name="connsiteX46" fmla="*/ 392939 w 1193019"/>
                <a:gd name="connsiteY46" fmla="*/ 688448 h 727929"/>
                <a:gd name="connsiteX47" fmla="*/ 396853 w 1193019"/>
                <a:gd name="connsiteY47" fmla="*/ 687467 h 727929"/>
                <a:gd name="connsiteX48" fmla="*/ 399949 w 1193019"/>
                <a:gd name="connsiteY48" fmla="*/ 684752 h 727929"/>
                <a:gd name="connsiteX49" fmla="*/ 403616 w 1193019"/>
                <a:gd name="connsiteY49" fmla="*/ 685809 h 727929"/>
                <a:gd name="connsiteX50" fmla="*/ 408045 w 1193019"/>
                <a:gd name="connsiteY50" fmla="*/ 689658 h 727929"/>
                <a:gd name="connsiteX51" fmla="*/ 411408 w 1193019"/>
                <a:gd name="connsiteY51" fmla="*/ 695687 h 727929"/>
                <a:gd name="connsiteX52" fmla="*/ 413217 w 1193019"/>
                <a:gd name="connsiteY52" fmla="*/ 701116 h 727929"/>
                <a:gd name="connsiteX53" fmla="*/ 415608 w 1193019"/>
                <a:gd name="connsiteY53" fmla="*/ 705412 h 727929"/>
                <a:gd name="connsiteX54" fmla="*/ 415961 w 1193019"/>
                <a:gd name="connsiteY54" fmla="*/ 709260 h 727929"/>
                <a:gd name="connsiteX55" fmla="*/ 418494 w 1193019"/>
                <a:gd name="connsiteY55" fmla="*/ 712680 h 727929"/>
                <a:gd name="connsiteX56" fmla="*/ 422714 w 1193019"/>
                <a:gd name="connsiteY56" fmla="*/ 717785 h 727929"/>
                <a:gd name="connsiteX57" fmla="*/ 424571 w 1193019"/>
                <a:gd name="connsiteY57" fmla="*/ 723014 h 727929"/>
                <a:gd name="connsiteX58" fmla="*/ 426838 w 1193019"/>
                <a:gd name="connsiteY58" fmla="*/ 726357 h 727929"/>
                <a:gd name="connsiteX59" fmla="*/ 430696 w 1193019"/>
                <a:gd name="connsiteY59" fmla="*/ 727929 h 727929"/>
                <a:gd name="connsiteX60" fmla="*/ 439421 w 1193019"/>
                <a:gd name="connsiteY60" fmla="*/ 651758 h 727929"/>
                <a:gd name="connsiteX61" fmla="*/ 1165759 w 1193019"/>
                <a:gd name="connsiteY61" fmla="*/ 712375 h 727929"/>
                <a:gd name="connsiteX62" fmla="*/ 1172227 w 1193019"/>
                <a:gd name="connsiteY62" fmla="*/ 573100 h 727929"/>
                <a:gd name="connsiteX63" fmla="*/ 1193020 w 1193019"/>
                <a:gd name="connsiteY63" fmla="*/ 125254 h 727929"/>
                <a:gd name="connsiteX64" fmla="*/ 1056593 w 1193019"/>
                <a:gd name="connsiteY64" fmla="*/ 117662 h 727929"/>
                <a:gd name="connsiteX65" fmla="*/ 908898 w 1193019"/>
                <a:gd name="connsiteY65" fmla="*/ 108775 h 727929"/>
                <a:gd name="connsiteX66" fmla="*/ 758565 w 1193019"/>
                <a:gd name="connsiteY66" fmla="*/ 97393 h 727929"/>
                <a:gd name="connsiteX67" fmla="*/ 591859 w 1193019"/>
                <a:gd name="connsiteY67" fmla="*/ 81010 h 727929"/>
                <a:gd name="connsiteX68" fmla="*/ 350476 w 1193019"/>
                <a:gd name="connsiteY68" fmla="*/ 51168 h 727929"/>
                <a:gd name="connsiteX69" fmla="*/ 132963 w 1193019"/>
                <a:gd name="connsiteY69" fmla="*/ 18126 h 727929"/>
                <a:gd name="connsiteX70" fmla="*/ 24197 w 1193019"/>
                <a:gd name="connsiteY70" fmla="*/ 0 h 727929"/>
                <a:gd name="connsiteX71" fmla="*/ 19092 w 1193019"/>
                <a:gd name="connsiteY71" fmla="*/ 32299 h 727929"/>
                <a:gd name="connsiteX72" fmla="*/ 3785 w 1193019"/>
                <a:gd name="connsiteY72" fmla="*/ 125168 h 727929"/>
                <a:gd name="connsiteX73" fmla="*/ 89 w 1193019"/>
                <a:gd name="connsiteY73" fmla="*/ 148819 h 727929"/>
                <a:gd name="connsiteX74" fmla="*/ 2004 w 1193019"/>
                <a:gd name="connsiteY74" fmla="*/ 151933 h 727929"/>
                <a:gd name="connsiteX75" fmla="*/ 3985 w 1193019"/>
                <a:gd name="connsiteY75" fmla="*/ 156277 h 727929"/>
                <a:gd name="connsiteX76" fmla="*/ 5843 w 1193019"/>
                <a:gd name="connsiteY76" fmla="*/ 160153 h 727929"/>
                <a:gd name="connsiteX77" fmla="*/ 8310 w 1193019"/>
                <a:gd name="connsiteY77" fmla="*/ 163801 h 727929"/>
                <a:gd name="connsiteX78" fmla="*/ 9672 w 1193019"/>
                <a:gd name="connsiteY78" fmla="*/ 167802 h 727929"/>
                <a:gd name="connsiteX79" fmla="*/ 11910 w 1193019"/>
                <a:gd name="connsiteY79" fmla="*/ 169964 h 727929"/>
                <a:gd name="connsiteX80" fmla="*/ 14072 w 1193019"/>
                <a:gd name="connsiteY80" fmla="*/ 172831 h 727929"/>
                <a:gd name="connsiteX81" fmla="*/ 14501 w 1193019"/>
                <a:gd name="connsiteY81" fmla="*/ 177479 h 727929"/>
                <a:gd name="connsiteX82" fmla="*/ 15034 w 1193019"/>
                <a:gd name="connsiteY82" fmla="*/ 182251 h 727929"/>
                <a:gd name="connsiteX83" fmla="*/ 18625 w 1193019"/>
                <a:gd name="connsiteY83" fmla="*/ 185566 h 727929"/>
                <a:gd name="connsiteX84" fmla="*/ 20387 w 1193019"/>
                <a:gd name="connsiteY84" fmla="*/ 189262 h 727929"/>
                <a:gd name="connsiteX85" fmla="*/ 23054 w 1193019"/>
                <a:gd name="connsiteY85" fmla="*/ 191872 h 727929"/>
                <a:gd name="connsiteX86" fmla="*/ 24712 w 1193019"/>
                <a:gd name="connsiteY86" fmla="*/ 194910 h 727929"/>
                <a:gd name="connsiteX87" fmla="*/ 23683 w 1193019"/>
                <a:gd name="connsiteY87" fmla="*/ 199130 h 727929"/>
                <a:gd name="connsiteX88" fmla="*/ 24512 w 1193019"/>
                <a:gd name="connsiteY88" fmla="*/ 202844 h 727929"/>
                <a:gd name="connsiteX89" fmla="*/ 26274 w 1193019"/>
                <a:gd name="connsiteY89" fmla="*/ 206264 h 727929"/>
                <a:gd name="connsiteX90" fmla="*/ 25617 w 1193019"/>
                <a:gd name="connsiteY90" fmla="*/ 211464 h 727929"/>
                <a:gd name="connsiteX91" fmla="*/ 23007 w 1193019"/>
                <a:gd name="connsiteY91" fmla="*/ 214484 h 727929"/>
                <a:gd name="connsiteX92" fmla="*/ 20216 w 1193019"/>
                <a:gd name="connsiteY92" fmla="*/ 215770 h 727929"/>
                <a:gd name="connsiteX93" fmla="*/ 19844 w 1193019"/>
                <a:gd name="connsiteY93" fmla="*/ 217951 h 727929"/>
                <a:gd name="connsiteX94" fmla="*/ 22054 w 1193019"/>
                <a:gd name="connsiteY94" fmla="*/ 221847 h 727929"/>
                <a:gd name="connsiteX95" fmla="*/ 22930 w 1193019"/>
                <a:gd name="connsiteY95" fmla="*/ 225161 h 727929"/>
                <a:gd name="connsiteX96" fmla="*/ 24512 w 1193019"/>
                <a:gd name="connsiteY96" fmla="*/ 227552 h 727929"/>
                <a:gd name="connsiteX97" fmla="*/ 25769 w 1193019"/>
                <a:gd name="connsiteY97" fmla="*/ 229914 h 727929"/>
                <a:gd name="connsiteX98" fmla="*/ 23102 w 1193019"/>
                <a:gd name="connsiteY98" fmla="*/ 231629 h 727929"/>
                <a:gd name="connsiteX99" fmla="*/ 19378 w 1193019"/>
                <a:gd name="connsiteY99" fmla="*/ 232762 h 727929"/>
                <a:gd name="connsiteX100" fmla="*/ 20006 w 1193019"/>
                <a:gd name="connsiteY100" fmla="*/ 235706 h 727929"/>
                <a:gd name="connsiteX101" fmla="*/ 24207 w 1193019"/>
                <a:gd name="connsiteY101" fmla="*/ 239373 h 727929"/>
                <a:gd name="connsiteX102" fmla="*/ 28303 w 1193019"/>
                <a:gd name="connsiteY102" fmla="*/ 241535 h 727929"/>
                <a:gd name="connsiteX103" fmla="*/ 32074 w 1193019"/>
                <a:gd name="connsiteY103" fmla="*/ 246183 h 727929"/>
                <a:gd name="connsiteX104" fmla="*/ 34113 w 1193019"/>
                <a:gd name="connsiteY104" fmla="*/ 251441 h 727929"/>
                <a:gd name="connsiteX105" fmla="*/ 36808 w 1193019"/>
                <a:gd name="connsiteY105" fmla="*/ 255889 h 727929"/>
                <a:gd name="connsiteX106" fmla="*/ 42266 w 1193019"/>
                <a:gd name="connsiteY106" fmla="*/ 259661 h 727929"/>
                <a:gd name="connsiteX107" fmla="*/ 50258 w 1193019"/>
                <a:gd name="connsiteY107" fmla="*/ 262976 h 727929"/>
                <a:gd name="connsiteX108" fmla="*/ 54477 w 1193019"/>
                <a:gd name="connsiteY108" fmla="*/ 266748 h 727929"/>
                <a:gd name="connsiteX109" fmla="*/ 55430 w 1193019"/>
                <a:gd name="connsiteY109" fmla="*/ 271520 h 727929"/>
                <a:gd name="connsiteX110" fmla="*/ 54754 w 1193019"/>
                <a:gd name="connsiteY110" fmla="*/ 274758 h 727929"/>
                <a:gd name="connsiteX111" fmla="*/ 56659 w 1193019"/>
                <a:gd name="connsiteY111" fmla="*/ 277301 h 727929"/>
                <a:gd name="connsiteX112" fmla="*/ 58144 w 1193019"/>
                <a:gd name="connsiteY112" fmla="*/ 279864 h 727929"/>
                <a:gd name="connsiteX113" fmla="*/ 61831 w 1193019"/>
                <a:gd name="connsiteY113" fmla="*/ 282473 h 727929"/>
                <a:gd name="connsiteX114" fmla="*/ 65907 w 1193019"/>
                <a:gd name="connsiteY114" fmla="*/ 286874 h 727929"/>
                <a:gd name="connsiteX115" fmla="*/ 68346 w 1193019"/>
                <a:gd name="connsiteY115" fmla="*/ 292303 h 727929"/>
                <a:gd name="connsiteX116" fmla="*/ 69298 w 1193019"/>
                <a:gd name="connsiteY116" fmla="*/ 295846 h 727929"/>
                <a:gd name="connsiteX117" fmla="*/ 71660 w 1193019"/>
                <a:gd name="connsiteY117" fmla="*/ 298361 h 727929"/>
                <a:gd name="connsiteX118" fmla="*/ 73194 w 1193019"/>
                <a:gd name="connsiteY118" fmla="*/ 302581 h 727929"/>
                <a:gd name="connsiteX119" fmla="*/ 73699 w 1193019"/>
                <a:gd name="connsiteY119" fmla="*/ 307181 h 727929"/>
                <a:gd name="connsiteX120" fmla="*/ 75413 w 1193019"/>
                <a:gd name="connsiteY120" fmla="*/ 309267 h 727929"/>
                <a:gd name="connsiteX121" fmla="*/ 78709 w 1193019"/>
                <a:gd name="connsiteY121" fmla="*/ 311429 h 727929"/>
                <a:gd name="connsiteX122" fmla="*/ 80900 w 1193019"/>
                <a:gd name="connsiteY122" fmla="*/ 315297 h 727929"/>
                <a:gd name="connsiteX123" fmla="*/ 83738 w 1193019"/>
                <a:gd name="connsiteY123" fmla="*/ 317964 h 727929"/>
                <a:gd name="connsiteX124" fmla="*/ 84767 w 1193019"/>
                <a:gd name="connsiteY124" fmla="*/ 322459 h 727929"/>
                <a:gd name="connsiteX125" fmla="*/ 82452 w 1193019"/>
                <a:gd name="connsiteY125" fmla="*/ 329146 h 727929"/>
                <a:gd name="connsiteX126" fmla="*/ 84186 w 1193019"/>
                <a:gd name="connsiteY126" fmla="*/ 333718 h 727929"/>
                <a:gd name="connsiteX127" fmla="*/ 89015 w 1193019"/>
                <a:gd name="connsiteY127" fmla="*/ 336528 h 727929"/>
                <a:gd name="connsiteX128" fmla="*/ 94120 w 1193019"/>
                <a:gd name="connsiteY128" fmla="*/ 340319 h 727929"/>
                <a:gd name="connsiteX129" fmla="*/ 97111 w 1193019"/>
                <a:gd name="connsiteY129" fmla="*/ 345024 h 727929"/>
                <a:gd name="connsiteX130" fmla="*/ 96940 w 1193019"/>
                <a:gd name="connsiteY130" fmla="*/ 349977 h 727929"/>
                <a:gd name="connsiteX131" fmla="*/ 99502 w 1193019"/>
                <a:gd name="connsiteY131" fmla="*/ 350006 h 727929"/>
                <a:gd name="connsiteX132" fmla="*/ 103979 w 1193019"/>
                <a:gd name="connsiteY132" fmla="*/ 349329 h 727929"/>
                <a:gd name="connsiteX133" fmla="*/ 108475 w 1193019"/>
                <a:gd name="connsiteY133" fmla="*/ 352215 h 727929"/>
                <a:gd name="connsiteX134" fmla="*/ 110808 w 1193019"/>
                <a:gd name="connsiteY134" fmla="*/ 355892 h 727929"/>
                <a:gd name="connsiteX135" fmla="*/ 110608 w 1193019"/>
                <a:gd name="connsiteY135" fmla="*/ 358502 h 727929"/>
                <a:gd name="connsiteX136" fmla="*/ 109579 w 1193019"/>
                <a:gd name="connsiteY136" fmla="*/ 360283 h 727929"/>
                <a:gd name="connsiteX137" fmla="*/ 109246 w 1193019"/>
                <a:gd name="connsiteY137" fmla="*/ 362417 h 727929"/>
                <a:gd name="connsiteX138" fmla="*/ 111113 w 1193019"/>
                <a:gd name="connsiteY138" fmla="*/ 364503 h 727929"/>
                <a:gd name="connsiteX139" fmla="*/ 114208 w 1193019"/>
                <a:gd name="connsiteY139" fmla="*/ 364379 h 727929"/>
                <a:gd name="connsiteX140" fmla="*/ 118380 w 1193019"/>
                <a:gd name="connsiteY140" fmla="*/ 365084 h 727929"/>
                <a:gd name="connsiteX141" fmla="*/ 121619 w 1193019"/>
                <a:gd name="connsiteY141" fmla="*/ 366798 h 727929"/>
                <a:gd name="connsiteX142" fmla="*/ 125315 w 1193019"/>
                <a:gd name="connsiteY142" fmla="*/ 365712 h 727929"/>
                <a:gd name="connsiteX143" fmla="*/ 131277 w 1193019"/>
                <a:gd name="connsiteY143" fmla="*/ 364007 h 727929"/>
                <a:gd name="connsiteX144" fmla="*/ 137059 w 1193019"/>
                <a:gd name="connsiteY144" fmla="*/ 364055 h 727929"/>
                <a:gd name="connsiteX145" fmla="*/ 140402 w 1193019"/>
                <a:gd name="connsiteY145" fmla="*/ 366770 h 727929"/>
                <a:gd name="connsiteX146" fmla="*/ 139469 w 1193019"/>
                <a:gd name="connsiteY146" fmla="*/ 372704 h 727929"/>
                <a:gd name="connsiteX147" fmla="*/ 137183 w 1193019"/>
                <a:gd name="connsiteY147" fmla="*/ 379371 h 727929"/>
                <a:gd name="connsiteX148" fmla="*/ 135754 w 1193019"/>
                <a:gd name="connsiteY148" fmla="*/ 385477 h 727929"/>
                <a:gd name="connsiteX149" fmla="*/ 132811 w 1193019"/>
                <a:gd name="connsiteY149" fmla="*/ 388715 h 727929"/>
                <a:gd name="connsiteX150" fmla="*/ 129849 w 1193019"/>
                <a:gd name="connsiteY150" fmla="*/ 390677 h 727929"/>
                <a:gd name="connsiteX151" fmla="*/ 129572 w 1193019"/>
                <a:gd name="connsiteY151" fmla="*/ 394345 h 727929"/>
                <a:gd name="connsiteX152" fmla="*/ 128744 w 1193019"/>
                <a:gd name="connsiteY152" fmla="*/ 399069 h 727929"/>
                <a:gd name="connsiteX153" fmla="*/ 125677 w 1193019"/>
                <a:gd name="connsiteY153" fmla="*/ 404755 h 727929"/>
                <a:gd name="connsiteX154" fmla="*/ 124372 w 1193019"/>
                <a:gd name="connsiteY154" fmla="*/ 409680 h 727929"/>
                <a:gd name="connsiteX155" fmla="*/ 123238 w 1193019"/>
                <a:gd name="connsiteY155" fmla="*/ 413623 h 727929"/>
                <a:gd name="connsiteX156" fmla="*/ 121752 w 1193019"/>
                <a:gd name="connsiteY156" fmla="*/ 416719 h 727929"/>
                <a:gd name="connsiteX157" fmla="*/ 121076 w 1193019"/>
                <a:gd name="connsiteY157" fmla="*/ 419986 h 727929"/>
                <a:gd name="connsiteX158" fmla="*/ 119466 w 1193019"/>
                <a:gd name="connsiteY158" fmla="*/ 421415 h 727929"/>
                <a:gd name="connsiteX159" fmla="*/ 118285 w 1193019"/>
                <a:gd name="connsiteY159" fmla="*/ 425005 h 727929"/>
                <a:gd name="connsiteX160" fmla="*/ 117780 w 1193019"/>
                <a:gd name="connsiteY160" fmla="*/ 430816 h 727929"/>
                <a:gd name="connsiteX161" fmla="*/ 116295 w 1193019"/>
                <a:gd name="connsiteY161" fmla="*/ 435816 h 727929"/>
                <a:gd name="connsiteX162" fmla="*/ 112875 w 1193019"/>
                <a:gd name="connsiteY162" fmla="*/ 437274 h 727929"/>
                <a:gd name="connsiteX163" fmla="*/ 109913 w 1193019"/>
                <a:gd name="connsiteY163" fmla="*/ 438007 h 727929"/>
                <a:gd name="connsiteX164" fmla="*/ 110494 w 1193019"/>
                <a:gd name="connsiteY164" fmla="*/ 441093 h 727929"/>
                <a:gd name="connsiteX165" fmla="*/ 113789 w 1193019"/>
                <a:gd name="connsiteY165" fmla="*/ 444941 h 727929"/>
                <a:gd name="connsiteX166" fmla="*/ 114113 w 1193019"/>
                <a:gd name="connsiteY166" fmla="*/ 448466 h 727929"/>
                <a:gd name="connsiteX167" fmla="*/ 111094 w 1193019"/>
                <a:gd name="connsiteY167" fmla="*/ 452638 h 727929"/>
                <a:gd name="connsiteX168" fmla="*/ 110541 w 1193019"/>
                <a:gd name="connsiteY168" fmla="*/ 456905 h 727929"/>
                <a:gd name="connsiteX169" fmla="*/ 113027 w 1193019"/>
                <a:gd name="connsiteY169" fmla="*/ 460753 h 727929"/>
                <a:gd name="connsiteX170" fmla="*/ 115513 w 1193019"/>
                <a:gd name="connsiteY170" fmla="*/ 464601 h 727929"/>
                <a:gd name="connsiteX171" fmla="*/ 115009 w 1193019"/>
                <a:gd name="connsiteY171" fmla="*/ 468621 h 727929"/>
                <a:gd name="connsiteX172" fmla="*/ 114132 w 1193019"/>
                <a:gd name="connsiteY172" fmla="*/ 470526 h 727929"/>
                <a:gd name="connsiteX173" fmla="*/ 114437 w 1193019"/>
                <a:gd name="connsiteY173" fmla="*/ 472364 h 727929"/>
                <a:gd name="connsiteX174" fmla="*/ 117171 w 1193019"/>
                <a:gd name="connsiteY174" fmla="*/ 474955 h 727929"/>
                <a:gd name="connsiteX175" fmla="*/ 117752 w 1193019"/>
                <a:gd name="connsiteY175" fmla="*/ 478603 h 727929"/>
                <a:gd name="connsiteX176" fmla="*/ 113856 w 1193019"/>
                <a:gd name="connsiteY176" fmla="*/ 482898 h 727929"/>
                <a:gd name="connsiteX177" fmla="*/ 108551 w 1193019"/>
                <a:gd name="connsiteY177" fmla="*/ 484032 h 727929"/>
                <a:gd name="connsiteX178" fmla="*/ 104455 w 1193019"/>
                <a:gd name="connsiteY178" fmla="*/ 483956 h 727929"/>
                <a:gd name="connsiteX179" fmla="*/ 101940 w 1193019"/>
                <a:gd name="connsiteY179" fmla="*/ 486270 h 727929"/>
                <a:gd name="connsiteX180" fmla="*/ 99273 w 1193019"/>
                <a:gd name="connsiteY180" fmla="*/ 488604 h 727929"/>
                <a:gd name="connsiteX181" fmla="*/ 97587 w 1193019"/>
                <a:gd name="connsiteY181" fmla="*/ 490795 h 727929"/>
                <a:gd name="connsiteX182" fmla="*/ 98216 w 1193019"/>
                <a:gd name="connsiteY182" fmla="*/ 494338 h 727929"/>
                <a:gd name="connsiteX183" fmla="*/ 100550 w 1193019"/>
                <a:gd name="connsiteY183" fmla="*/ 499167 h 727929"/>
                <a:gd name="connsiteX184" fmla="*/ 102255 w 1193019"/>
                <a:gd name="connsiteY184" fmla="*/ 504273 h 727929"/>
                <a:gd name="connsiteX185" fmla="*/ 100569 w 1193019"/>
                <a:gd name="connsiteY185" fmla="*/ 508197 h 727929"/>
                <a:gd name="connsiteX186" fmla="*/ 96978 w 1193019"/>
                <a:gd name="connsiteY186" fmla="*/ 510788 h 727929"/>
                <a:gd name="connsiteX187" fmla="*/ 94416 w 1193019"/>
                <a:gd name="connsiteY187" fmla="*/ 513197 h 727929"/>
                <a:gd name="connsiteX188" fmla="*/ 94568 w 1193019"/>
                <a:gd name="connsiteY188" fmla="*/ 516617 h 727929"/>
                <a:gd name="connsiteX189" fmla="*/ 93844 w 1193019"/>
                <a:gd name="connsiteY189" fmla="*/ 518703 h 727929"/>
                <a:gd name="connsiteX190" fmla="*/ 93996 w 1193019"/>
                <a:gd name="connsiteY190" fmla="*/ 520360 h 727929"/>
                <a:gd name="connsiteX191" fmla="*/ 96616 w 1193019"/>
                <a:gd name="connsiteY191" fmla="*/ 521741 h 727929"/>
                <a:gd name="connsiteX192" fmla="*/ 98950 w 1193019"/>
                <a:gd name="connsiteY192" fmla="*/ 522342 h 727929"/>
                <a:gd name="connsiteX193" fmla="*/ 101416 w 1193019"/>
                <a:gd name="connsiteY193" fmla="*/ 524408 h 727929"/>
                <a:gd name="connsiteX194" fmla="*/ 105312 w 1193019"/>
                <a:gd name="connsiteY194" fmla="*/ 528857 h 727929"/>
                <a:gd name="connsiteX195" fmla="*/ 108951 w 1193019"/>
                <a:gd name="connsiteY195" fmla="*/ 534514 h 727929"/>
                <a:gd name="connsiteX196" fmla="*/ 110437 w 1193019"/>
                <a:gd name="connsiteY196" fmla="*/ 537886 h 727929"/>
                <a:gd name="connsiteX197" fmla="*/ 113628 w 1193019"/>
                <a:gd name="connsiteY197" fmla="*/ 539372 h 727929"/>
                <a:gd name="connsiteX198" fmla="*/ 116999 w 1193019"/>
                <a:gd name="connsiteY198" fmla="*/ 537134 h 727929"/>
                <a:gd name="connsiteX199" fmla="*/ 119971 w 1193019"/>
                <a:gd name="connsiteY199" fmla="*/ 532228 h 727929"/>
                <a:gd name="connsiteX200" fmla="*/ 122629 w 1193019"/>
                <a:gd name="connsiteY200" fmla="*/ 529209 h 727929"/>
                <a:gd name="connsiteX201" fmla="*/ 125943 w 1193019"/>
                <a:gd name="connsiteY201" fmla="*/ 529409 h 727929"/>
                <a:gd name="connsiteX202" fmla="*/ 130039 w 1193019"/>
                <a:gd name="connsiteY202" fmla="*/ 527999 h 727929"/>
                <a:gd name="connsiteX203" fmla="*/ 134535 w 1193019"/>
                <a:gd name="connsiteY203" fmla="*/ 525409 h 727929"/>
                <a:gd name="connsiteX204" fmla="*/ 139583 w 1193019"/>
                <a:gd name="connsiteY204" fmla="*/ 521437 h 727929"/>
                <a:gd name="connsiteX205" fmla="*/ 143955 w 1193019"/>
                <a:gd name="connsiteY205" fmla="*/ 517788 h 727929"/>
                <a:gd name="connsiteX206" fmla="*/ 146089 w 1193019"/>
                <a:gd name="connsiteY206" fmla="*/ 514274 h 727929"/>
                <a:gd name="connsiteX207" fmla="*/ 147898 w 1193019"/>
                <a:gd name="connsiteY207" fmla="*/ 511178 h 727929"/>
                <a:gd name="connsiteX208" fmla="*/ 151594 w 1193019"/>
                <a:gd name="connsiteY208" fmla="*/ 510826 h 727929"/>
                <a:gd name="connsiteX209" fmla="*/ 156576 w 1193019"/>
                <a:gd name="connsiteY209" fmla="*/ 512712 h 727929"/>
                <a:gd name="connsiteX210" fmla="*/ 159795 w 1193019"/>
                <a:gd name="connsiteY210" fmla="*/ 517189 h 727929"/>
                <a:gd name="connsiteX211" fmla="*/ 161224 w 1193019"/>
                <a:gd name="connsiteY211" fmla="*/ 522265 h 727929"/>
                <a:gd name="connsiteX212" fmla="*/ 163186 w 1193019"/>
                <a:gd name="connsiteY212" fmla="*/ 523523 h 727929"/>
                <a:gd name="connsiteX213" fmla="*/ 166625 w 1193019"/>
                <a:gd name="connsiteY213" fmla="*/ 525380 h 727929"/>
                <a:gd name="connsiteX214" fmla="*/ 169720 w 1193019"/>
                <a:gd name="connsiteY214" fmla="*/ 529580 h 727929"/>
                <a:gd name="connsiteX215" fmla="*/ 168263 w 1193019"/>
                <a:gd name="connsiteY215" fmla="*/ 534124 h 727929"/>
                <a:gd name="connsiteX216" fmla="*/ 166501 w 1193019"/>
                <a:gd name="connsiteY216" fmla="*/ 537296 h 727929"/>
                <a:gd name="connsiteX217" fmla="*/ 169044 w 1193019"/>
                <a:gd name="connsiteY217" fmla="*/ 539210 h 727929"/>
                <a:gd name="connsiteX218" fmla="*/ 172340 w 1193019"/>
                <a:gd name="connsiteY218" fmla="*/ 543230 h 727929"/>
                <a:gd name="connsiteX219" fmla="*/ 172416 w 1193019"/>
                <a:gd name="connsiteY219" fmla="*/ 547754 h 727929"/>
                <a:gd name="connsiteX220" fmla="*/ 171206 w 1193019"/>
                <a:gd name="connsiteY220" fmla="*/ 550421 h 727929"/>
                <a:gd name="connsiteX221" fmla="*/ 170177 w 1193019"/>
                <a:gd name="connsiteY221" fmla="*/ 552860 h 727929"/>
                <a:gd name="connsiteX222" fmla="*/ 170396 w 1193019"/>
                <a:gd name="connsiteY222" fmla="*/ 555746 h 727929"/>
                <a:gd name="connsiteX223" fmla="*/ 172006 w 1193019"/>
                <a:gd name="connsiteY223" fmla="*/ 559365 h 727929"/>
                <a:gd name="connsiteX224" fmla="*/ 171854 w 1193019"/>
                <a:gd name="connsiteY224" fmla="*/ 563966 h 727929"/>
                <a:gd name="connsiteX225" fmla="*/ 171406 w 1193019"/>
                <a:gd name="connsiteY225" fmla="*/ 568166 h 727929"/>
                <a:gd name="connsiteX226" fmla="*/ 172987 w 1193019"/>
                <a:gd name="connsiteY226" fmla="*/ 571681 h 727929"/>
                <a:gd name="connsiteX227" fmla="*/ 174797 w 1193019"/>
                <a:gd name="connsiteY227" fmla="*/ 575472 h 727929"/>
                <a:gd name="connsiteX228" fmla="*/ 176054 w 1193019"/>
                <a:gd name="connsiteY228" fmla="*/ 580044 h 727929"/>
                <a:gd name="connsiteX229" fmla="*/ 179350 w 1193019"/>
                <a:gd name="connsiteY229" fmla="*/ 584292 h 727929"/>
                <a:gd name="connsiteX230" fmla="*/ 181865 w 1193019"/>
                <a:gd name="connsiteY230" fmla="*/ 589140 h 727929"/>
                <a:gd name="connsiteX231" fmla="*/ 183198 w 1193019"/>
                <a:gd name="connsiteY231" fmla="*/ 594770 h 727929"/>
                <a:gd name="connsiteX232" fmla="*/ 185865 w 1193019"/>
                <a:gd name="connsiteY232" fmla="*/ 599570 h 727929"/>
                <a:gd name="connsiteX233" fmla="*/ 188885 w 1193019"/>
                <a:gd name="connsiteY233" fmla="*/ 601980 h 727929"/>
                <a:gd name="connsiteX234" fmla="*/ 190694 w 1193019"/>
                <a:gd name="connsiteY234" fmla="*/ 605504 h 727929"/>
                <a:gd name="connsiteX235" fmla="*/ 191723 w 1193019"/>
                <a:gd name="connsiteY235" fmla="*/ 608571 h 727929"/>
                <a:gd name="connsiteX236" fmla="*/ 194161 w 1193019"/>
                <a:gd name="connsiteY236" fmla="*/ 611134 h 727929"/>
                <a:gd name="connsiteX237" fmla="*/ 195647 w 1193019"/>
                <a:gd name="connsiteY237" fmla="*/ 615382 h 727929"/>
                <a:gd name="connsiteX238" fmla="*/ 195123 w 1193019"/>
                <a:gd name="connsiteY238" fmla="*/ 621840 h 727929"/>
                <a:gd name="connsiteX239" fmla="*/ 193714 w 1193019"/>
                <a:gd name="connsiteY239" fmla="*/ 626288 h 727929"/>
                <a:gd name="connsiteX240" fmla="*/ 191151 w 1193019"/>
                <a:gd name="connsiteY240" fmla="*/ 628955 h 727929"/>
                <a:gd name="connsiteX241" fmla="*/ 188761 w 1193019"/>
                <a:gd name="connsiteY241" fmla="*/ 630717 h 727929"/>
                <a:gd name="connsiteX242" fmla="*/ 189389 w 1193019"/>
                <a:gd name="connsiteY242" fmla="*/ 634184 h 727929"/>
                <a:gd name="connsiteX243" fmla="*/ 190570 w 1193019"/>
                <a:gd name="connsiteY243" fmla="*/ 638937 h 727929"/>
                <a:gd name="connsiteX244" fmla="*/ 193790 w 1193019"/>
                <a:gd name="connsiteY244" fmla="*/ 642757 h 727929"/>
                <a:gd name="connsiteX245" fmla="*/ 197610 w 1193019"/>
                <a:gd name="connsiteY245" fmla="*/ 645976 h 727929"/>
                <a:gd name="connsiteX246" fmla="*/ 200029 w 1193019"/>
                <a:gd name="connsiteY246" fmla="*/ 649948 h 727929"/>
                <a:gd name="connsiteX247" fmla="*/ 202963 w 1193019"/>
                <a:gd name="connsiteY247" fmla="*/ 650500 h 727929"/>
                <a:gd name="connsiteX248" fmla="*/ 206963 w 1193019"/>
                <a:gd name="connsiteY248" fmla="*/ 649043 h 727929"/>
                <a:gd name="connsiteX249" fmla="*/ 211183 w 1193019"/>
                <a:gd name="connsiteY249" fmla="*/ 650272 h 727929"/>
                <a:gd name="connsiteX250" fmla="*/ 216888 w 1193019"/>
                <a:gd name="connsiteY250" fmla="*/ 654072 h 727929"/>
                <a:gd name="connsiteX251" fmla="*/ 220679 w 1193019"/>
                <a:gd name="connsiteY251" fmla="*/ 657387 h 727929"/>
                <a:gd name="connsiteX252" fmla="*/ 220279 w 1193019"/>
                <a:gd name="connsiteY252" fmla="*/ 659854 h 727929"/>
                <a:gd name="connsiteX253" fmla="*/ 221660 w 1193019"/>
                <a:gd name="connsiteY253" fmla="*/ 662892 h 727929"/>
                <a:gd name="connsiteX254" fmla="*/ 222765 w 1193019"/>
                <a:gd name="connsiteY254" fmla="*/ 666883 h 727929"/>
                <a:gd name="connsiteX255" fmla="*/ 224794 w 1193019"/>
                <a:gd name="connsiteY255" fmla="*/ 671332 h 727929"/>
                <a:gd name="connsiteX256" fmla="*/ 227080 w 1193019"/>
                <a:gd name="connsiteY256" fmla="*/ 675523 h 727929"/>
                <a:gd name="connsiteX257" fmla="*/ 227661 w 1193019"/>
                <a:gd name="connsiteY257" fmla="*/ 679799 h 727929"/>
                <a:gd name="connsiteX258" fmla="*/ 226156 w 1193019"/>
                <a:gd name="connsiteY258" fmla="*/ 682390 h 727929"/>
                <a:gd name="connsiteX259" fmla="*/ 224317 w 1193019"/>
                <a:gd name="connsiteY259" fmla="*/ 684305 h 727929"/>
                <a:gd name="connsiteX260" fmla="*/ 225946 w 1193019"/>
                <a:gd name="connsiteY260" fmla="*/ 688981 h 727929"/>
                <a:gd name="connsiteX261" fmla="*/ 227708 w 1193019"/>
                <a:gd name="connsiteY261" fmla="*/ 696020 h 727929"/>
                <a:gd name="connsiteX262" fmla="*/ 228394 w 1193019"/>
                <a:gd name="connsiteY262" fmla="*/ 702878 h 727929"/>
                <a:gd name="connsiteX263" fmla="*/ 230890 w 1193019"/>
                <a:gd name="connsiteY263" fmla="*/ 709251 h 727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1193019" h="727929">
                  <a:moveTo>
                    <a:pt x="230890" y="709251"/>
                  </a:moveTo>
                  <a:cubicBezTo>
                    <a:pt x="232347" y="711032"/>
                    <a:pt x="234557" y="712289"/>
                    <a:pt x="236271" y="713546"/>
                  </a:cubicBezTo>
                  <a:cubicBezTo>
                    <a:pt x="237986" y="714804"/>
                    <a:pt x="239186" y="716061"/>
                    <a:pt x="239986" y="717318"/>
                  </a:cubicBezTo>
                  <a:cubicBezTo>
                    <a:pt x="240786" y="718576"/>
                    <a:pt x="241196" y="719833"/>
                    <a:pt x="241872" y="720338"/>
                  </a:cubicBezTo>
                  <a:cubicBezTo>
                    <a:pt x="242548" y="720843"/>
                    <a:pt x="243501" y="720585"/>
                    <a:pt x="244006" y="720090"/>
                  </a:cubicBezTo>
                  <a:cubicBezTo>
                    <a:pt x="244511" y="719585"/>
                    <a:pt x="244558" y="718833"/>
                    <a:pt x="244511" y="717928"/>
                  </a:cubicBezTo>
                  <a:cubicBezTo>
                    <a:pt x="244463" y="717023"/>
                    <a:pt x="244311" y="715966"/>
                    <a:pt x="244387" y="714832"/>
                  </a:cubicBezTo>
                  <a:cubicBezTo>
                    <a:pt x="244463" y="713699"/>
                    <a:pt x="244758" y="712499"/>
                    <a:pt x="245368" y="711289"/>
                  </a:cubicBezTo>
                  <a:cubicBezTo>
                    <a:pt x="245968" y="710079"/>
                    <a:pt x="246873" y="708879"/>
                    <a:pt x="248178" y="707565"/>
                  </a:cubicBezTo>
                  <a:cubicBezTo>
                    <a:pt x="249483" y="706260"/>
                    <a:pt x="251197" y="704850"/>
                    <a:pt x="252626" y="704021"/>
                  </a:cubicBezTo>
                  <a:cubicBezTo>
                    <a:pt x="254055" y="703193"/>
                    <a:pt x="255217" y="702945"/>
                    <a:pt x="256474" y="702945"/>
                  </a:cubicBezTo>
                  <a:cubicBezTo>
                    <a:pt x="257731" y="702945"/>
                    <a:pt x="259084" y="703193"/>
                    <a:pt x="260113" y="703850"/>
                  </a:cubicBezTo>
                  <a:cubicBezTo>
                    <a:pt x="261141" y="704507"/>
                    <a:pt x="261846" y="705555"/>
                    <a:pt x="263027" y="706136"/>
                  </a:cubicBezTo>
                  <a:cubicBezTo>
                    <a:pt x="264208" y="706717"/>
                    <a:pt x="265866" y="706812"/>
                    <a:pt x="267952" y="707069"/>
                  </a:cubicBezTo>
                  <a:cubicBezTo>
                    <a:pt x="270038" y="707317"/>
                    <a:pt x="272552" y="707727"/>
                    <a:pt x="274314" y="708203"/>
                  </a:cubicBezTo>
                  <a:cubicBezTo>
                    <a:pt x="276067" y="708679"/>
                    <a:pt x="277076" y="709232"/>
                    <a:pt x="278210" y="709660"/>
                  </a:cubicBezTo>
                  <a:cubicBezTo>
                    <a:pt x="279343" y="710089"/>
                    <a:pt x="280601" y="710384"/>
                    <a:pt x="281982" y="710689"/>
                  </a:cubicBezTo>
                  <a:cubicBezTo>
                    <a:pt x="283363" y="710994"/>
                    <a:pt x="284877" y="711289"/>
                    <a:pt x="286506" y="712070"/>
                  </a:cubicBezTo>
                  <a:cubicBezTo>
                    <a:pt x="288135" y="712851"/>
                    <a:pt x="289897" y="714108"/>
                    <a:pt x="291155" y="713804"/>
                  </a:cubicBezTo>
                  <a:cubicBezTo>
                    <a:pt x="292412" y="713499"/>
                    <a:pt x="293164" y="711641"/>
                    <a:pt x="293698" y="709708"/>
                  </a:cubicBezTo>
                  <a:cubicBezTo>
                    <a:pt x="294221" y="707774"/>
                    <a:pt x="294526" y="705764"/>
                    <a:pt x="295555" y="704659"/>
                  </a:cubicBezTo>
                  <a:cubicBezTo>
                    <a:pt x="296584" y="703555"/>
                    <a:pt x="298346" y="703355"/>
                    <a:pt x="299803" y="702745"/>
                  </a:cubicBezTo>
                  <a:cubicBezTo>
                    <a:pt x="301260" y="702145"/>
                    <a:pt x="302423" y="701135"/>
                    <a:pt x="303975" y="700783"/>
                  </a:cubicBezTo>
                  <a:cubicBezTo>
                    <a:pt x="305528" y="700430"/>
                    <a:pt x="307490" y="700735"/>
                    <a:pt x="309052" y="701631"/>
                  </a:cubicBezTo>
                  <a:cubicBezTo>
                    <a:pt x="310605" y="702535"/>
                    <a:pt x="311766" y="704040"/>
                    <a:pt x="313281" y="704650"/>
                  </a:cubicBezTo>
                  <a:cubicBezTo>
                    <a:pt x="314786" y="705250"/>
                    <a:pt x="316653" y="704955"/>
                    <a:pt x="318034" y="705202"/>
                  </a:cubicBezTo>
                  <a:cubicBezTo>
                    <a:pt x="319415" y="705450"/>
                    <a:pt x="320320" y="706260"/>
                    <a:pt x="321425" y="706812"/>
                  </a:cubicBezTo>
                  <a:cubicBezTo>
                    <a:pt x="322530" y="707365"/>
                    <a:pt x="323835" y="707669"/>
                    <a:pt x="325597" y="707669"/>
                  </a:cubicBezTo>
                  <a:cubicBezTo>
                    <a:pt x="327349" y="707669"/>
                    <a:pt x="329569" y="707374"/>
                    <a:pt x="331274" y="707450"/>
                  </a:cubicBezTo>
                  <a:cubicBezTo>
                    <a:pt x="332979" y="707527"/>
                    <a:pt x="334188" y="707974"/>
                    <a:pt x="335522" y="707774"/>
                  </a:cubicBezTo>
                  <a:cubicBezTo>
                    <a:pt x="336855" y="707574"/>
                    <a:pt x="338313" y="706717"/>
                    <a:pt x="340370" y="706260"/>
                  </a:cubicBezTo>
                  <a:cubicBezTo>
                    <a:pt x="342428" y="705803"/>
                    <a:pt x="345095" y="705755"/>
                    <a:pt x="346933" y="706384"/>
                  </a:cubicBezTo>
                  <a:cubicBezTo>
                    <a:pt x="348762" y="707012"/>
                    <a:pt x="349771" y="708317"/>
                    <a:pt x="350629" y="709679"/>
                  </a:cubicBezTo>
                  <a:cubicBezTo>
                    <a:pt x="351486" y="711032"/>
                    <a:pt x="352181" y="712441"/>
                    <a:pt x="353162" y="712851"/>
                  </a:cubicBezTo>
                  <a:cubicBezTo>
                    <a:pt x="354143" y="713251"/>
                    <a:pt x="355401" y="712651"/>
                    <a:pt x="357210" y="711822"/>
                  </a:cubicBezTo>
                  <a:cubicBezTo>
                    <a:pt x="359020" y="710994"/>
                    <a:pt x="361382" y="709936"/>
                    <a:pt x="363373" y="709384"/>
                  </a:cubicBezTo>
                  <a:cubicBezTo>
                    <a:pt x="365354" y="708831"/>
                    <a:pt x="366964" y="708784"/>
                    <a:pt x="368678" y="709108"/>
                  </a:cubicBezTo>
                  <a:cubicBezTo>
                    <a:pt x="370393" y="709432"/>
                    <a:pt x="372193" y="710136"/>
                    <a:pt x="374212" y="710365"/>
                  </a:cubicBezTo>
                  <a:cubicBezTo>
                    <a:pt x="376222" y="710594"/>
                    <a:pt x="378432" y="710336"/>
                    <a:pt x="380270" y="710517"/>
                  </a:cubicBezTo>
                  <a:cubicBezTo>
                    <a:pt x="382099" y="710689"/>
                    <a:pt x="383566" y="711298"/>
                    <a:pt x="384595" y="711651"/>
                  </a:cubicBezTo>
                  <a:cubicBezTo>
                    <a:pt x="385623" y="712003"/>
                    <a:pt x="386233" y="712108"/>
                    <a:pt x="385957" y="711298"/>
                  </a:cubicBezTo>
                  <a:cubicBezTo>
                    <a:pt x="385681" y="710498"/>
                    <a:pt x="384518" y="708784"/>
                    <a:pt x="384242" y="706803"/>
                  </a:cubicBezTo>
                  <a:cubicBezTo>
                    <a:pt x="383966" y="704812"/>
                    <a:pt x="384566" y="702555"/>
                    <a:pt x="385623" y="700840"/>
                  </a:cubicBezTo>
                  <a:cubicBezTo>
                    <a:pt x="386681" y="699126"/>
                    <a:pt x="388186" y="697973"/>
                    <a:pt x="389043" y="697020"/>
                  </a:cubicBezTo>
                  <a:cubicBezTo>
                    <a:pt x="389900" y="696068"/>
                    <a:pt x="390100" y="695306"/>
                    <a:pt x="389900" y="694106"/>
                  </a:cubicBezTo>
                  <a:cubicBezTo>
                    <a:pt x="389700" y="692896"/>
                    <a:pt x="389091" y="691239"/>
                    <a:pt x="389548" y="690182"/>
                  </a:cubicBezTo>
                  <a:cubicBezTo>
                    <a:pt x="389995" y="689124"/>
                    <a:pt x="391510" y="688677"/>
                    <a:pt x="392939" y="688448"/>
                  </a:cubicBezTo>
                  <a:cubicBezTo>
                    <a:pt x="394367" y="688219"/>
                    <a:pt x="395720" y="688219"/>
                    <a:pt x="396853" y="687467"/>
                  </a:cubicBezTo>
                  <a:cubicBezTo>
                    <a:pt x="397987" y="686714"/>
                    <a:pt x="398892" y="685210"/>
                    <a:pt x="399949" y="684752"/>
                  </a:cubicBezTo>
                  <a:cubicBezTo>
                    <a:pt x="401006" y="684295"/>
                    <a:pt x="402206" y="684905"/>
                    <a:pt x="403616" y="685809"/>
                  </a:cubicBezTo>
                  <a:cubicBezTo>
                    <a:pt x="405026" y="686714"/>
                    <a:pt x="406636" y="687915"/>
                    <a:pt x="408045" y="689658"/>
                  </a:cubicBezTo>
                  <a:cubicBezTo>
                    <a:pt x="409455" y="691391"/>
                    <a:pt x="410655" y="693658"/>
                    <a:pt x="411408" y="695687"/>
                  </a:cubicBezTo>
                  <a:cubicBezTo>
                    <a:pt x="412160" y="697725"/>
                    <a:pt x="412465" y="699535"/>
                    <a:pt x="413217" y="701116"/>
                  </a:cubicBezTo>
                  <a:cubicBezTo>
                    <a:pt x="413970" y="702697"/>
                    <a:pt x="415180" y="704050"/>
                    <a:pt x="415608" y="705412"/>
                  </a:cubicBezTo>
                  <a:cubicBezTo>
                    <a:pt x="416037" y="706774"/>
                    <a:pt x="415684" y="708127"/>
                    <a:pt x="415961" y="709260"/>
                  </a:cubicBezTo>
                  <a:cubicBezTo>
                    <a:pt x="416237" y="710394"/>
                    <a:pt x="417142" y="711298"/>
                    <a:pt x="418494" y="712680"/>
                  </a:cubicBezTo>
                  <a:cubicBezTo>
                    <a:pt x="419847" y="714061"/>
                    <a:pt x="421656" y="715918"/>
                    <a:pt x="422714" y="717785"/>
                  </a:cubicBezTo>
                  <a:cubicBezTo>
                    <a:pt x="423771" y="719642"/>
                    <a:pt x="424066" y="721500"/>
                    <a:pt x="424571" y="723014"/>
                  </a:cubicBezTo>
                  <a:cubicBezTo>
                    <a:pt x="425076" y="724519"/>
                    <a:pt x="425771" y="725681"/>
                    <a:pt x="426838" y="726357"/>
                  </a:cubicBezTo>
                  <a:cubicBezTo>
                    <a:pt x="427905" y="727034"/>
                    <a:pt x="429324" y="727234"/>
                    <a:pt x="430696" y="727929"/>
                  </a:cubicBezTo>
                  <a:lnTo>
                    <a:pt x="439421" y="651758"/>
                  </a:lnTo>
                  <a:cubicBezTo>
                    <a:pt x="439421" y="651758"/>
                    <a:pt x="904422" y="709174"/>
                    <a:pt x="1165759" y="712375"/>
                  </a:cubicBezTo>
                  <a:lnTo>
                    <a:pt x="1172227" y="573100"/>
                  </a:lnTo>
                  <a:lnTo>
                    <a:pt x="1193020" y="125254"/>
                  </a:lnTo>
                  <a:cubicBezTo>
                    <a:pt x="1146014" y="122968"/>
                    <a:pt x="1102189" y="120320"/>
                    <a:pt x="1056593" y="117662"/>
                  </a:cubicBezTo>
                  <a:cubicBezTo>
                    <a:pt x="1008844" y="114891"/>
                    <a:pt x="959152" y="112109"/>
                    <a:pt x="908898" y="108775"/>
                  </a:cubicBezTo>
                  <a:cubicBezTo>
                    <a:pt x="858654" y="105442"/>
                    <a:pt x="807848" y="101556"/>
                    <a:pt x="758565" y="97393"/>
                  </a:cubicBezTo>
                  <a:cubicBezTo>
                    <a:pt x="709292" y="93231"/>
                    <a:pt x="661534" y="88783"/>
                    <a:pt x="591859" y="81010"/>
                  </a:cubicBezTo>
                  <a:cubicBezTo>
                    <a:pt x="522174" y="73238"/>
                    <a:pt x="430562" y="62132"/>
                    <a:pt x="350476" y="51168"/>
                  </a:cubicBezTo>
                  <a:cubicBezTo>
                    <a:pt x="270381" y="40205"/>
                    <a:pt x="201810" y="29375"/>
                    <a:pt x="132963" y="18126"/>
                  </a:cubicBezTo>
                  <a:cubicBezTo>
                    <a:pt x="96511" y="12173"/>
                    <a:pt x="59983" y="6106"/>
                    <a:pt x="24197" y="0"/>
                  </a:cubicBezTo>
                  <a:cubicBezTo>
                    <a:pt x="23083" y="7296"/>
                    <a:pt x="21568" y="16983"/>
                    <a:pt x="19092" y="32299"/>
                  </a:cubicBezTo>
                  <a:cubicBezTo>
                    <a:pt x="14767" y="59045"/>
                    <a:pt x="7529" y="102927"/>
                    <a:pt x="3785" y="125168"/>
                  </a:cubicBezTo>
                  <a:cubicBezTo>
                    <a:pt x="42" y="147409"/>
                    <a:pt x="-206" y="148019"/>
                    <a:pt x="89" y="148819"/>
                  </a:cubicBezTo>
                  <a:cubicBezTo>
                    <a:pt x="394" y="149619"/>
                    <a:pt x="1242" y="150628"/>
                    <a:pt x="2004" y="151933"/>
                  </a:cubicBezTo>
                  <a:cubicBezTo>
                    <a:pt x="2757" y="153238"/>
                    <a:pt x="3414" y="154848"/>
                    <a:pt x="3985" y="156277"/>
                  </a:cubicBezTo>
                  <a:cubicBezTo>
                    <a:pt x="4566" y="157705"/>
                    <a:pt x="5062" y="158963"/>
                    <a:pt x="5843" y="160153"/>
                  </a:cubicBezTo>
                  <a:cubicBezTo>
                    <a:pt x="6624" y="161334"/>
                    <a:pt x="7671" y="162439"/>
                    <a:pt x="8310" y="163801"/>
                  </a:cubicBezTo>
                  <a:cubicBezTo>
                    <a:pt x="8938" y="165154"/>
                    <a:pt x="9138" y="166764"/>
                    <a:pt x="9672" y="167802"/>
                  </a:cubicBezTo>
                  <a:cubicBezTo>
                    <a:pt x="10195" y="168831"/>
                    <a:pt x="11053" y="169288"/>
                    <a:pt x="11910" y="169964"/>
                  </a:cubicBezTo>
                  <a:cubicBezTo>
                    <a:pt x="12767" y="170640"/>
                    <a:pt x="13615" y="171545"/>
                    <a:pt x="14072" y="172831"/>
                  </a:cubicBezTo>
                  <a:cubicBezTo>
                    <a:pt x="14529" y="174107"/>
                    <a:pt x="14577" y="175774"/>
                    <a:pt x="14501" y="177479"/>
                  </a:cubicBezTo>
                  <a:cubicBezTo>
                    <a:pt x="14425" y="179184"/>
                    <a:pt x="14225" y="180946"/>
                    <a:pt x="15034" y="182251"/>
                  </a:cubicBezTo>
                  <a:cubicBezTo>
                    <a:pt x="15834" y="183556"/>
                    <a:pt x="17644" y="184414"/>
                    <a:pt x="18625" y="185566"/>
                  </a:cubicBezTo>
                  <a:cubicBezTo>
                    <a:pt x="19606" y="186719"/>
                    <a:pt x="19759" y="188176"/>
                    <a:pt x="20387" y="189262"/>
                  </a:cubicBezTo>
                  <a:cubicBezTo>
                    <a:pt x="21016" y="190338"/>
                    <a:pt x="22121" y="191043"/>
                    <a:pt x="23054" y="191872"/>
                  </a:cubicBezTo>
                  <a:cubicBezTo>
                    <a:pt x="23978" y="192700"/>
                    <a:pt x="24740" y="193653"/>
                    <a:pt x="24712" y="194910"/>
                  </a:cubicBezTo>
                  <a:cubicBezTo>
                    <a:pt x="24683" y="196167"/>
                    <a:pt x="23883" y="197720"/>
                    <a:pt x="23683" y="199130"/>
                  </a:cubicBezTo>
                  <a:cubicBezTo>
                    <a:pt x="23483" y="200539"/>
                    <a:pt x="23883" y="201797"/>
                    <a:pt x="24512" y="202844"/>
                  </a:cubicBezTo>
                  <a:cubicBezTo>
                    <a:pt x="25140" y="203902"/>
                    <a:pt x="25997" y="204759"/>
                    <a:pt x="26274" y="206264"/>
                  </a:cubicBezTo>
                  <a:cubicBezTo>
                    <a:pt x="26550" y="207769"/>
                    <a:pt x="26245" y="209931"/>
                    <a:pt x="25617" y="211464"/>
                  </a:cubicBezTo>
                  <a:cubicBezTo>
                    <a:pt x="24988" y="212998"/>
                    <a:pt x="24035" y="213903"/>
                    <a:pt x="23007" y="214484"/>
                  </a:cubicBezTo>
                  <a:cubicBezTo>
                    <a:pt x="21978" y="215065"/>
                    <a:pt x="20863" y="215313"/>
                    <a:pt x="20216" y="215770"/>
                  </a:cubicBezTo>
                  <a:cubicBezTo>
                    <a:pt x="19559" y="216217"/>
                    <a:pt x="19359" y="216875"/>
                    <a:pt x="19844" y="217951"/>
                  </a:cubicBezTo>
                  <a:cubicBezTo>
                    <a:pt x="20321" y="219027"/>
                    <a:pt x="21473" y="220542"/>
                    <a:pt x="22054" y="221847"/>
                  </a:cubicBezTo>
                  <a:cubicBezTo>
                    <a:pt x="22635" y="223152"/>
                    <a:pt x="22635" y="224257"/>
                    <a:pt x="22930" y="225161"/>
                  </a:cubicBezTo>
                  <a:cubicBezTo>
                    <a:pt x="23226" y="226066"/>
                    <a:pt x="23835" y="226771"/>
                    <a:pt x="24512" y="227552"/>
                  </a:cubicBezTo>
                  <a:cubicBezTo>
                    <a:pt x="25188" y="228333"/>
                    <a:pt x="25950" y="229181"/>
                    <a:pt x="25769" y="229914"/>
                  </a:cubicBezTo>
                  <a:cubicBezTo>
                    <a:pt x="25588" y="230638"/>
                    <a:pt x="24483" y="231248"/>
                    <a:pt x="23102" y="231629"/>
                  </a:cubicBezTo>
                  <a:cubicBezTo>
                    <a:pt x="21721" y="232000"/>
                    <a:pt x="20063" y="232153"/>
                    <a:pt x="19378" y="232762"/>
                  </a:cubicBezTo>
                  <a:cubicBezTo>
                    <a:pt x="18701" y="233363"/>
                    <a:pt x="18997" y="234420"/>
                    <a:pt x="20006" y="235706"/>
                  </a:cubicBezTo>
                  <a:cubicBezTo>
                    <a:pt x="21006" y="236982"/>
                    <a:pt x="22721" y="238496"/>
                    <a:pt x="24207" y="239373"/>
                  </a:cubicBezTo>
                  <a:cubicBezTo>
                    <a:pt x="25693" y="240249"/>
                    <a:pt x="26940" y="240497"/>
                    <a:pt x="28303" y="241535"/>
                  </a:cubicBezTo>
                  <a:cubicBezTo>
                    <a:pt x="29665" y="242564"/>
                    <a:pt x="31112" y="244373"/>
                    <a:pt x="32074" y="246183"/>
                  </a:cubicBezTo>
                  <a:cubicBezTo>
                    <a:pt x="33027" y="247993"/>
                    <a:pt x="33484" y="249803"/>
                    <a:pt x="34113" y="251441"/>
                  </a:cubicBezTo>
                  <a:cubicBezTo>
                    <a:pt x="34741" y="253079"/>
                    <a:pt x="35551" y="254537"/>
                    <a:pt x="36808" y="255889"/>
                  </a:cubicBezTo>
                  <a:cubicBezTo>
                    <a:pt x="38066" y="257242"/>
                    <a:pt x="39771" y="258499"/>
                    <a:pt x="42266" y="259661"/>
                  </a:cubicBezTo>
                  <a:cubicBezTo>
                    <a:pt x="44752" y="260814"/>
                    <a:pt x="48019" y="261871"/>
                    <a:pt x="50258" y="262976"/>
                  </a:cubicBezTo>
                  <a:cubicBezTo>
                    <a:pt x="52496" y="264081"/>
                    <a:pt x="53696" y="265243"/>
                    <a:pt x="54477" y="266748"/>
                  </a:cubicBezTo>
                  <a:cubicBezTo>
                    <a:pt x="55258" y="268253"/>
                    <a:pt x="55611" y="270110"/>
                    <a:pt x="55430" y="271520"/>
                  </a:cubicBezTo>
                  <a:cubicBezTo>
                    <a:pt x="55249" y="272929"/>
                    <a:pt x="54553" y="273882"/>
                    <a:pt x="54754" y="274758"/>
                  </a:cubicBezTo>
                  <a:cubicBezTo>
                    <a:pt x="54954" y="275634"/>
                    <a:pt x="56058" y="276444"/>
                    <a:pt x="56659" y="277301"/>
                  </a:cubicBezTo>
                  <a:cubicBezTo>
                    <a:pt x="57259" y="278159"/>
                    <a:pt x="57363" y="279063"/>
                    <a:pt x="58144" y="279864"/>
                  </a:cubicBezTo>
                  <a:cubicBezTo>
                    <a:pt x="58925" y="280673"/>
                    <a:pt x="60373" y="281369"/>
                    <a:pt x="61831" y="282473"/>
                  </a:cubicBezTo>
                  <a:cubicBezTo>
                    <a:pt x="63288" y="283578"/>
                    <a:pt x="64745" y="285083"/>
                    <a:pt x="65907" y="286874"/>
                  </a:cubicBezTo>
                  <a:cubicBezTo>
                    <a:pt x="67060" y="288655"/>
                    <a:pt x="67917" y="290722"/>
                    <a:pt x="68346" y="292303"/>
                  </a:cubicBezTo>
                  <a:cubicBezTo>
                    <a:pt x="68774" y="293884"/>
                    <a:pt x="68774" y="294989"/>
                    <a:pt x="69298" y="295846"/>
                  </a:cubicBezTo>
                  <a:cubicBezTo>
                    <a:pt x="69822" y="296704"/>
                    <a:pt x="70879" y="297304"/>
                    <a:pt x="71660" y="298361"/>
                  </a:cubicBezTo>
                  <a:cubicBezTo>
                    <a:pt x="72441" y="299418"/>
                    <a:pt x="72937" y="300923"/>
                    <a:pt x="73194" y="302581"/>
                  </a:cubicBezTo>
                  <a:cubicBezTo>
                    <a:pt x="73441" y="304238"/>
                    <a:pt x="73441" y="306048"/>
                    <a:pt x="73699" y="307181"/>
                  </a:cubicBezTo>
                  <a:cubicBezTo>
                    <a:pt x="73946" y="308315"/>
                    <a:pt x="74451" y="308762"/>
                    <a:pt x="75413" y="309267"/>
                  </a:cubicBezTo>
                  <a:cubicBezTo>
                    <a:pt x="76366" y="309772"/>
                    <a:pt x="77775" y="310325"/>
                    <a:pt x="78709" y="311429"/>
                  </a:cubicBezTo>
                  <a:cubicBezTo>
                    <a:pt x="79633" y="312534"/>
                    <a:pt x="80090" y="314192"/>
                    <a:pt x="80900" y="315297"/>
                  </a:cubicBezTo>
                  <a:cubicBezTo>
                    <a:pt x="81700" y="316401"/>
                    <a:pt x="82862" y="316954"/>
                    <a:pt x="83738" y="317964"/>
                  </a:cubicBezTo>
                  <a:cubicBezTo>
                    <a:pt x="84614" y="318973"/>
                    <a:pt x="85224" y="320431"/>
                    <a:pt x="84767" y="322459"/>
                  </a:cubicBezTo>
                  <a:cubicBezTo>
                    <a:pt x="84310" y="324498"/>
                    <a:pt x="82805" y="327108"/>
                    <a:pt x="82452" y="329146"/>
                  </a:cubicBezTo>
                  <a:cubicBezTo>
                    <a:pt x="82100" y="331184"/>
                    <a:pt x="82900" y="332642"/>
                    <a:pt x="84186" y="333718"/>
                  </a:cubicBezTo>
                  <a:cubicBezTo>
                    <a:pt x="85472" y="334794"/>
                    <a:pt x="87224" y="335499"/>
                    <a:pt x="89015" y="336528"/>
                  </a:cubicBezTo>
                  <a:cubicBezTo>
                    <a:pt x="90796" y="337556"/>
                    <a:pt x="92615" y="338919"/>
                    <a:pt x="94120" y="340319"/>
                  </a:cubicBezTo>
                  <a:cubicBezTo>
                    <a:pt x="95625" y="341728"/>
                    <a:pt x="96835" y="343186"/>
                    <a:pt x="97111" y="345024"/>
                  </a:cubicBezTo>
                  <a:cubicBezTo>
                    <a:pt x="97387" y="346853"/>
                    <a:pt x="96730" y="349072"/>
                    <a:pt x="96940" y="349977"/>
                  </a:cubicBezTo>
                  <a:cubicBezTo>
                    <a:pt x="97140" y="350882"/>
                    <a:pt x="98197" y="350482"/>
                    <a:pt x="99502" y="350006"/>
                  </a:cubicBezTo>
                  <a:cubicBezTo>
                    <a:pt x="100807" y="349529"/>
                    <a:pt x="102369" y="348977"/>
                    <a:pt x="103979" y="349329"/>
                  </a:cubicBezTo>
                  <a:cubicBezTo>
                    <a:pt x="105588" y="349682"/>
                    <a:pt x="107246" y="350939"/>
                    <a:pt x="108475" y="352215"/>
                  </a:cubicBezTo>
                  <a:cubicBezTo>
                    <a:pt x="109703" y="353501"/>
                    <a:pt x="110513" y="354806"/>
                    <a:pt x="110808" y="355892"/>
                  </a:cubicBezTo>
                  <a:cubicBezTo>
                    <a:pt x="111113" y="356968"/>
                    <a:pt x="110903" y="357826"/>
                    <a:pt x="110608" y="358502"/>
                  </a:cubicBezTo>
                  <a:cubicBezTo>
                    <a:pt x="110303" y="359178"/>
                    <a:pt x="109903" y="359683"/>
                    <a:pt x="109579" y="360283"/>
                  </a:cubicBezTo>
                  <a:cubicBezTo>
                    <a:pt x="109256" y="360883"/>
                    <a:pt x="108998" y="361588"/>
                    <a:pt x="109246" y="362417"/>
                  </a:cubicBezTo>
                  <a:cubicBezTo>
                    <a:pt x="109494" y="363245"/>
                    <a:pt x="110256" y="364198"/>
                    <a:pt x="111113" y="364503"/>
                  </a:cubicBezTo>
                  <a:cubicBezTo>
                    <a:pt x="111970" y="364808"/>
                    <a:pt x="112923" y="364455"/>
                    <a:pt x="114208" y="364379"/>
                  </a:cubicBezTo>
                  <a:cubicBezTo>
                    <a:pt x="115494" y="364303"/>
                    <a:pt x="117095" y="364503"/>
                    <a:pt x="118380" y="365084"/>
                  </a:cubicBezTo>
                  <a:cubicBezTo>
                    <a:pt x="119666" y="365665"/>
                    <a:pt x="120619" y="366617"/>
                    <a:pt x="121619" y="366798"/>
                  </a:cubicBezTo>
                  <a:cubicBezTo>
                    <a:pt x="122619" y="366970"/>
                    <a:pt x="123676" y="366370"/>
                    <a:pt x="125315" y="365712"/>
                  </a:cubicBezTo>
                  <a:cubicBezTo>
                    <a:pt x="126953" y="365055"/>
                    <a:pt x="129163" y="364360"/>
                    <a:pt x="131277" y="364007"/>
                  </a:cubicBezTo>
                  <a:cubicBezTo>
                    <a:pt x="133392" y="363655"/>
                    <a:pt x="135392" y="363655"/>
                    <a:pt x="137059" y="364055"/>
                  </a:cubicBezTo>
                  <a:cubicBezTo>
                    <a:pt x="138716" y="364455"/>
                    <a:pt x="140021" y="365265"/>
                    <a:pt x="140402" y="366770"/>
                  </a:cubicBezTo>
                  <a:cubicBezTo>
                    <a:pt x="140774" y="368275"/>
                    <a:pt x="140231" y="370494"/>
                    <a:pt x="139469" y="372704"/>
                  </a:cubicBezTo>
                  <a:cubicBezTo>
                    <a:pt x="138716" y="374913"/>
                    <a:pt x="137764" y="377133"/>
                    <a:pt x="137183" y="379371"/>
                  </a:cubicBezTo>
                  <a:cubicBezTo>
                    <a:pt x="136602" y="381610"/>
                    <a:pt x="136402" y="383867"/>
                    <a:pt x="135754" y="385477"/>
                  </a:cubicBezTo>
                  <a:cubicBezTo>
                    <a:pt x="135097" y="387086"/>
                    <a:pt x="133992" y="388039"/>
                    <a:pt x="132811" y="388715"/>
                  </a:cubicBezTo>
                  <a:cubicBezTo>
                    <a:pt x="131630" y="389392"/>
                    <a:pt x="130372" y="389792"/>
                    <a:pt x="129849" y="390677"/>
                  </a:cubicBezTo>
                  <a:cubicBezTo>
                    <a:pt x="129315" y="391554"/>
                    <a:pt x="129525" y="392916"/>
                    <a:pt x="129572" y="394345"/>
                  </a:cubicBezTo>
                  <a:cubicBezTo>
                    <a:pt x="129620" y="395773"/>
                    <a:pt x="129525" y="397288"/>
                    <a:pt x="128744" y="399069"/>
                  </a:cubicBezTo>
                  <a:cubicBezTo>
                    <a:pt x="127963" y="400850"/>
                    <a:pt x="126505" y="402917"/>
                    <a:pt x="125677" y="404755"/>
                  </a:cubicBezTo>
                  <a:cubicBezTo>
                    <a:pt x="124848" y="406594"/>
                    <a:pt x="124648" y="408194"/>
                    <a:pt x="124372" y="409680"/>
                  </a:cubicBezTo>
                  <a:cubicBezTo>
                    <a:pt x="124096" y="411166"/>
                    <a:pt x="123743" y="412518"/>
                    <a:pt x="123238" y="413623"/>
                  </a:cubicBezTo>
                  <a:cubicBezTo>
                    <a:pt x="122733" y="414728"/>
                    <a:pt x="122086" y="415585"/>
                    <a:pt x="121752" y="416719"/>
                  </a:cubicBezTo>
                  <a:cubicBezTo>
                    <a:pt x="121429" y="417843"/>
                    <a:pt x="121429" y="419252"/>
                    <a:pt x="121076" y="419986"/>
                  </a:cubicBezTo>
                  <a:cubicBezTo>
                    <a:pt x="120724" y="420719"/>
                    <a:pt x="120019" y="420767"/>
                    <a:pt x="119466" y="421415"/>
                  </a:cubicBezTo>
                  <a:cubicBezTo>
                    <a:pt x="118914" y="422072"/>
                    <a:pt x="118514" y="423329"/>
                    <a:pt x="118285" y="425005"/>
                  </a:cubicBezTo>
                  <a:cubicBezTo>
                    <a:pt x="118057" y="426691"/>
                    <a:pt x="118009" y="428797"/>
                    <a:pt x="117780" y="430816"/>
                  </a:cubicBezTo>
                  <a:cubicBezTo>
                    <a:pt x="117552" y="432825"/>
                    <a:pt x="117152" y="434740"/>
                    <a:pt x="116295" y="435816"/>
                  </a:cubicBezTo>
                  <a:cubicBezTo>
                    <a:pt x="115437" y="436893"/>
                    <a:pt x="114132" y="437150"/>
                    <a:pt x="112875" y="437274"/>
                  </a:cubicBezTo>
                  <a:cubicBezTo>
                    <a:pt x="111618" y="437398"/>
                    <a:pt x="110408" y="437398"/>
                    <a:pt x="109913" y="438007"/>
                  </a:cubicBezTo>
                  <a:cubicBezTo>
                    <a:pt x="109408" y="438607"/>
                    <a:pt x="109608" y="439817"/>
                    <a:pt x="110494" y="441093"/>
                  </a:cubicBezTo>
                  <a:cubicBezTo>
                    <a:pt x="111370" y="442379"/>
                    <a:pt x="112932" y="443732"/>
                    <a:pt x="113789" y="444941"/>
                  </a:cubicBezTo>
                  <a:cubicBezTo>
                    <a:pt x="114647" y="446151"/>
                    <a:pt x="114790" y="447208"/>
                    <a:pt x="114113" y="448466"/>
                  </a:cubicBezTo>
                  <a:cubicBezTo>
                    <a:pt x="113437" y="449723"/>
                    <a:pt x="111923" y="451180"/>
                    <a:pt x="111094" y="452638"/>
                  </a:cubicBezTo>
                  <a:cubicBezTo>
                    <a:pt x="110265" y="454095"/>
                    <a:pt x="110113" y="455552"/>
                    <a:pt x="110541" y="456905"/>
                  </a:cubicBezTo>
                  <a:cubicBezTo>
                    <a:pt x="110970" y="458267"/>
                    <a:pt x="111970" y="459515"/>
                    <a:pt x="113027" y="460753"/>
                  </a:cubicBezTo>
                  <a:cubicBezTo>
                    <a:pt x="114085" y="461982"/>
                    <a:pt x="115190" y="463191"/>
                    <a:pt x="115513" y="464601"/>
                  </a:cubicBezTo>
                  <a:cubicBezTo>
                    <a:pt x="115837" y="466011"/>
                    <a:pt x="115390" y="467620"/>
                    <a:pt x="115009" y="468621"/>
                  </a:cubicBezTo>
                  <a:cubicBezTo>
                    <a:pt x="114628" y="469621"/>
                    <a:pt x="114323" y="470030"/>
                    <a:pt x="114132" y="470526"/>
                  </a:cubicBezTo>
                  <a:cubicBezTo>
                    <a:pt x="113932" y="471030"/>
                    <a:pt x="113828" y="471630"/>
                    <a:pt x="114437" y="472364"/>
                  </a:cubicBezTo>
                  <a:cubicBezTo>
                    <a:pt x="115037" y="473088"/>
                    <a:pt x="116342" y="473945"/>
                    <a:pt x="117171" y="474955"/>
                  </a:cubicBezTo>
                  <a:cubicBezTo>
                    <a:pt x="118000" y="475955"/>
                    <a:pt x="118352" y="477117"/>
                    <a:pt x="117752" y="478603"/>
                  </a:cubicBezTo>
                  <a:cubicBezTo>
                    <a:pt x="117142" y="480089"/>
                    <a:pt x="115590" y="481898"/>
                    <a:pt x="113856" y="482898"/>
                  </a:cubicBezTo>
                  <a:cubicBezTo>
                    <a:pt x="112123" y="483899"/>
                    <a:pt x="110208" y="484108"/>
                    <a:pt x="108551" y="484032"/>
                  </a:cubicBezTo>
                  <a:cubicBezTo>
                    <a:pt x="106893" y="483956"/>
                    <a:pt x="105484" y="483603"/>
                    <a:pt x="104455" y="483956"/>
                  </a:cubicBezTo>
                  <a:cubicBezTo>
                    <a:pt x="103426" y="484308"/>
                    <a:pt x="102769" y="485365"/>
                    <a:pt x="101940" y="486270"/>
                  </a:cubicBezTo>
                  <a:cubicBezTo>
                    <a:pt x="101112" y="487175"/>
                    <a:pt x="100102" y="487928"/>
                    <a:pt x="99273" y="488604"/>
                  </a:cubicBezTo>
                  <a:cubicBezTo>
                    <a:pt x="98445" y="489280"/>
                    <a:pt x="97787" y="489890"/>
                    <a:pt x="97587" y="490795"/>
                  </a:cubicBezTo>
                  <a:cubicBezTo>
                    <a:pt x="97387" y="491700"/>
                    <a:pt x="97635" y="492909"/>
                    <a:pt x="98216" y="494338"/>
                  </a:cubicBezTo>
                  <a:cubicBezTo>
                    <a:pt x="98797" y="495767"/>
                    <a:pt x="99702" y="497434"/>
                    <a:pt x="100550" y="499167"/>
                  </a:cubicBezTo>
                  <a:cubicBezTo>
                    <a:pt x="101407" y="500901"/>
                    <a:pt x="102207" y="502710"/>
                    <a:pt x="102255" y="504273"/>
                  </a:cubicBezTo>
                  <a:cubicBezTo>
                    <a:pt x="102302" y="505835"/>
                    <a:pt x="101597" y="507140"/>
                    <a:pt x="100569" y="508197"/>
                  </a:cubicBezTo>
                  <a:cubicBezTo>
                    <a:pt x="99540" y="509254"/>
                    <a:pt x="98178" y="510054"/>
                    <a:pt x="96978" y="510788"/>
                  </a:cubicBezTo>
                  <a:cubicBezTo>
                    <a:pt x="95768" y="511521"/>
                    <a:pt x="94711" y="512169"/>
                    <a:pt x="94416" y="513197"/>
                  </a:cubicBezTo>
                  <a:cubicBezTo>
                    <a:pt x="94111" y="514226"/>
                    <a:pt x="94568" y="515636"/>
                    <a:pt x="94568" y="516617"/>
                  </a:cubicBezTo>
                  <a:cubicBezTo>
                    <a:pt x="94568" y="517598"/>
                    <a:pt x="94120" y="518151"/>
                    <a:pt x="93844" y="518703"/>
                  </a:cubicBezTo>
                  <a:cubicBezTo>
                    <a:pt x="93568" y="519255"/>
                    <a:pt x="93463" y="519808"/>
                    <a:pt x="93996" y="520360"/>
                  </a:cubicBezTo>
                  <a:cubicBezTo>
                    <a:pt x="94520" y="520913"/>
                    <a:pt x="95682" y="521465"/>
                    <a:pt x="96616" y="521741"/>
                  </a:cubicBezTo>
                  <a:cubicBezTo>
                    <a:pt x="97549" y="522018"/>
                    <a:pt x="98245" y="522018"/>
                    <a:pt x="98950" y="522342"/>
                  </a:cubicBezTo>
                  <a:cubicBezTo>
                    <a:pt x="99654" y="522665"/>
                    <a:pt x="100359" y="523323"/>
                    <a:pt x="101416" y="524408"/>
                  </a:cubicBezTo>
                  <a:cubicBezTo>
                    <a:pt x="102474" y="525485"/>
                    <a:pt x="103883" y="526999"/>
                    <a:pt x="105312" y="528857"/>
                  </a:cubicBezTo>
                  <a:cubicBezTo>
                    <a:pt x="106741" y="530714"/>
                    <a:pt x="108198" y="532933"/>
                    <a:pt x="108951" y="534514"/>
                  </a:cubicBezTo>
                  <a:cubicBezTo>
                    <a:pt x="109703" y="536096"/>
                    <a:pt x="109751" y="537048"/>
                    <a:pt x="110437" y="537886"/>
                  </a:cubicBezTo>
                  <a:cubicBezTo>
                    <a:pt x="111113" y="538715"/>
                    <a:pt x="112427" y="539420"/>
                    <a:pt x="113628" y="539372"/>
                  </a:cubicBezTo>
                  <a:cubicBezTo>
                    <a:pt x="114837" y="539325"/>
                    <a:pt x="115942" y="538515"/>
                    <a:pt x="116999" y="537134"/>
                  </a:cubicBezTo>
                  <a:cubicBezTo>
                    <a:pt x="118057" y="535753"/>
                    <a:pt x="119057" y="533791"/>
                    <a:pt x="119971" y="532228"/>
                  </a:cubicBezTo>
                  <a:cubicBezTo>
                    <a:pt x="120876" y="530676"/>
                    <a:pt x="121676" y="529514"/>
                    <a:pt x="122629" y="529209"/>
                  </a:cubicBezTo>
                  <a:cubicBezTo>
                    <a:pt x="123581" y="528904"/>
                    <a:pt x="124686" y="529457"/>
                    <a:pt x="125943" y="529409"/>
                  </a:cubicBezTo>
                  <a:cubicBezTo>
                    <a:pt x="127201" y="529361"/>
                    <a:pt x="128610" y="528704"/>
                    <a:pt x="130039" y="527999"/>
                  </a:cubicBezTo>
                  <a:cubicBezTo>
                    <a:pt x="131468" y="527294"/>
                    <a:pt x="132925" y="526542"/>
                    <a:pt x="134535" y="525409"/>
                  </a:cubicBezTo>
                  <a:cubicBezTo>
                    <a:pt x="136145" y="524275"/>
                    <a:pt x="137897" y="522770"/>
                    <a:pt x="139583" y="521437"/>
                  </a:cubicBezTo>
                  <a:cubicBezTo>
                    <a:pt x="141269" y="520103"/>
                    <a:pt x="142879" y="518951"/>
                    <a:pt x="143955" y="517788"/>
                  </a:cubicBezTo>
                  <a:cubicBezTo>
                    <a:pt x="145031" y="516636"/>
                    <a:pt x="145593" y="515474"/>
                    <a:pt x="146089" y="514274"/>
                  </a:cubicBezTo>
                  <a:cubicBezTo>
                    <a:pt x="146594" y="513064"/>
                    <a:pt x="147041" y="511807"/>
                    <a:pt x="147898" y="511178"/>
                  </a:cubicBezTo>
                  <a:cubicBezTo>
                    <a:pt x="148756" y="510550"/>
                    <a:pt x="150004" y="510550"/>
                    <a:pt x="151594" y="510826"/>
                  </a:cubicBezTo>
                  <a:cubicBezTo>
                    <a:pt x="153175" y="511102"/>
                    <a:pt x="155090" y="511654"/>
                    <a:pt x="156576" y="512712"/>
                  </a:cubicBezTo>
                  <a:cubicBezTo>
                    <a:pt x="158062" y="513769"/>
                    <a:pt x="159109" y="515331"/>
                    <a:pt x="159795" y="517189"/>
                  </a:cubicBezTo>
                  <a:cubicBezTo>
                    <a:pt x="160472" y="519046"/>
                    <a:pt x="160776" y="521208"/>
                    <a:pt x="161224" y="522265"/>
                  </a:cubicBezTo>
                  <a:cubicBezTo>
                    <a:pt x="161681" y="523323"/>
                    <a:pt x="162281" y="523275"/>
                    <a:pt x="163186" y="523523"/>
                  </a:cubicBezTo>
                  <a:cubicBezTo>
                    <a:pt x="164091" y="523770"/>
                    <a:pt x="165291" y="524323"/>
                    <a:pt x="166625" y="525380"/>
                  </a:cubicBezTo>
                  <a:cubicBezTo>
                    <a:pt x="167958" y="526437"/>
                    <a:pt x="169415" y="527999"/>
                    <a:pt x="169720" y="529580"/>
                  </a:cubicBezTo>
                  <a:cubicBezTo>
                    <a:pt x="170016" y="531162"/>
                    <a:pt x="169168" y="532771"/>
                    <a:pt x="168263" y="534124"/>
                  </a:cubicBezTo>
                  <a:cubicBezTo>
                    <a:pt x="167358" y="535486"/>
                    <a:pt x="166406" y="536591"/>
                    <a:pt x="166501" y="537296"/>
                  </a:cubicBezTo>
                  <a:cubicBezTo>
                    <a:pt x="166596" y="538001"/>
                    <a:pt x="167758" y="538296"/>
                    <a:pt x="169044" y="539210"/>
                  </a:cubicBezTo>
                  <a:cubicBezTo>
                    <a:pt x="170320" y="540115"/>
                    <a:pt x="171730" y="541620"/>
                    <a:pt x="172340" y="543230"/>
                  </a:cubicBezTo>
                  <a:cubicBezTo>
                    <a:pt x="172940" y="544840"/>
                    <a:pt x="172740" y="546545"/>
                    <a:pt x="172416" y="547754"/>
                  </a:cubicBezTo>
                  <a:cubicBezTo>
                    <a:pt x="172092" y="548964"/>
                    <a:pt x="171635" y="549659"/>
                    <a:pt x="171206" y="550421"/>
                  </a:cubicBezTo>
                  <a:cubicBezTo>
                    <a:pt x="170778" y="551174"/>
                    <a:pt x="170377" y="551974"/>
                    <a:pt x="170177" y="552860"/>
                  </a:cubicBezTo>
                  <a:cubicBezTo>
                    <a:pt x="169977" y="553736"/>
                    <a:pt x="169977" y="554698"/>
                    <a:pt x="170396" y="555746"/>
                  </a:cubicBezTo>
                  <a:cubicBezTo>
                    <a:pt x="170825" y="556803"/>
                    <a:pt x="171682" y="557956"/>
                    <a:pt x="172006" y="559365"/>
                  </a:cubicBezTo>
                  <a:cubicBezTo>
                    <a:pt x="172330" y="560775"/>
                    <a:pt x="172130" y="562432"/>
                    <a:pt x="171854" y="563966"/>
                  </a:cubicBezTo>
                  <a:cubicBezTo>
                    <a:pt x="171578" y="565499"/>
                    <a:pt x="171225" y="566909"/>
                    <a:pt x="171406" y="568166"/>
                  </a:cubicBezTo>
                  <a:cubicBezTo>
                    <a:pt x="171578" y="569424"/>
                    <a:pt x="172282" y="570528"/>
                    <a:pt x="172987" y="571681"/>
                  </a:cubicBezTo>
                  <a:cubicBezTo>
                    <a:pt x="173692" y="572834"/>
                    <a:pt x="174397" y="574043"/>
                    <a:pt x="174797" y="575472"/>
                  </a:cubicBezTo>
                  <a:cubicBezTo>
                    <a:pt x="175197" y="576901"/>
                    <a:pt x="175302" y="578568"/>
                    <a:pt x="176054" y="580044"/>
                  </a:cubicBezTo>
                  <a:cubicBezTo>
                    <a:pt x="176807" y="581520"/>
                    <a:pt x="178216" y="582835"/>
                    <a:pt x="179350" y="584292"/>
                  </a:cubicBezTo>
                  <a:cubicBezTo>
                    <a:pt x="180474" y="585749"/>
                    <a:pt x="181331" y="587359"/>
                    <a:pt x="181865" y="589140"/>
                  </a:cubicBezTo>
                  <a:cubicBezTo>
                    <a:pt x="182388" y="590922"/>
                    <a:pt x="182588" y="592884"/>
                    <a:pt x="183198" y="594770"/>
                  </a:cubicBezTo>
                  <a:cubicBezTo>
                    <a:pt x="183798" y="596656"/>
                    <a:pt x="184808" y="598465"/>
                    <a:pt x="185865" y="599570"/>
                  </a:cubicBezTo>
                  <a:cubicBezTo>
                    <a:pt x="186922" y="600675"/>
                    <a:pt x="188027" y="601075"/>
                    <a:pt x="188885" y="601980"/>
                  </a:cubicBezTo>
                  <a:cubicBezTo>
                    <a:pt x="189742" y="602885"/>
                    <a:pt x="190342" y="604295"/>
                    <a:pt x="190694" y="605504"/>
                  </a:cubicBezTo>
                  <a:cubicBezTo>
                    <a:pt x="191047" y="606704"/>
                    <a:pt x="191142" y="607714"/>
                    <a:pt x="191723" y="608571"/>
                  </a:cubicBezTo>
                  <a:cubicBezTo>
                    <a:pt x="192304" y="609419"/>
                    <a:pt x="193361" y="610124"/>
                    <a:pt x="194161" y="611134"/>
                  </a:cubicBezTo>
                  <a:cubicBezTo>
                    <a:pt x="194971" y="612134"/>
                    <a:pt x="195523" y="613448"/>
                    <a:pt x="195647" y="615382"/>
                  </a:cubicBezTo>
                  <a:cubicBezTo>
                    <a:pt x="195771" y="617315"/>
                    <a:pt x="195466" y="619877"/>
                    <a:pt x="195123" y="621840"/>
                  </a:cubicBezTo>
                  <a:cubicBezTo>
                    <a:pt x="194771" y="623802"/>
                    <a:pt x="194371" y="625154"/>
                    <a:pt x="193714" y="626288"/>
                  </a:cubicBezTo>
                  <a:cubicBezTo>
                    <a:pt x="193056" y="627421"/>
                    <a:pt x="192152" y="628326"/>
                    <a:pt x="191151" y="628955"/>
                  </a:cubicBezTo>
                  <a:cubicBezTo>
                    <a:pt x="190151" y="629583"/>
                    <a:pt x="189037" y="629936"/>
                    <a:pt x="188761" y="630717"/>
                  </a:cubicBezTo>
                  <a:cubicBezTo>
                    <a:pt x="188484" y="631498"/>
                    <a:pt x="189037" y="632698"/>
                    <a:pt x="189389" y="634184"/>
                  </a:cubicBezTo>
                  <a:cubicBezTo>
                    <a:pt x="189742" y="635670"/>
                    <a:pt x="189894" y="637423"/>
                    <a:pt x="190570" y="638937"/>
                  </a:cubicBezTo>
                  <a:cubicBezTo>
                    <a:pt x="191247" y="640442"/>
                    <a:pt x="192456" y="641699"/>
                    <a:pt x="193790" y="642757"/>
                  </a:cubicBezTo>
                  <a:cubicBezTo>
                    <a:pt x="195123" y="643814"/>
                    <a:pt x="196581" y="644662"/>
                    <a:pt x="197610" y="645976"/>
                  </a:cubicBezTo>
                  <a:cubicBezTo>
                    <a:pt x="198638" y="647281"/>
                    <a:pt x="199248" y="649043"/>
                    <a:pt x="200029" y="649948"/>
                  </a:cubicBezTo>
                  <a:cubicBezTo>
                    <a:pt x="200810" y="650853"/>
                    <a:pt x="201762" y="650900"/>
                    <a:pt x="202963" y="650500"/>
                  </a:cubicBezTo>
                  <a:cubicBezTo>
                    <a:pt x="204172" y="650100"/>
                    <a:pt x="205630" y="649243"/>
                    <a:pt x="206963" y="649043"/>
                  </a:cubicBezTo>
                  <a:cubicBezTo>
                    <a:pt x="208296" y="648843"/>
                    <a:pt x="209497" y="649291"/>
                    <a:pt x="211183" y="650272"/>
                  </a:cubicBezTo>
                  <a:cubicBezTo>
                    <a:pt x="212868" y="651253"/>
                    <a:pt x="215031" y="652758"/>
                    <a:pt x="216888" y="654072"/>
                  </a:cubicBezTo>
                  <a:cubicBezTo>
                    <a:pt x="218745" y="655377"/>
                    <a:pt x="220308" y="656482"/>
                    <a:pt x="220679" y="657387"/>
                  </a:cubicBezTo>
                  <a:cubicBezTo>
                    <a:pt x="221051" y="658292"/>
                    <a:pt x="220250" y="658997"/>
                    <a:pt x="220279" y="659854"/>
                  </a:cubicBezTo>
                  <a:cubicBezTo>
                    <a:pt x="220308" y="660702"/>
                    <a:pt x="221155" y="661711"/>
                    <a:pt x="221660" y="662892"/>
                  </a:cubicBezTo>
                  <a:cubicBezTo>
                    <a:pt x="222165" y="664073"/>
                    <a:pt x="222317" y="665426"/>
                    <a:pt x="222765" y="666883"/>
                  </a:cubicBezTo>
                  <a:cubicBezTo>
                    <a:pt x="223213" y="668341"/>
                    <a:pt x="223965" y="669903"/>
                    <a:pt x="224794" y="671332"/>
                  </a:cubicBezTo>
                  <a:cubicBezTo>
                    <a:pt x="225622" y="672760"/>
                    <a:pt x="226527" y="674065"/>
                    <a:pt x="227080" y="675523"/>
                  </a:cubicBezTo>
                  <a:cubicBezTo>
                    <a:pt x="227632" y="676980"/>
                    <a:pt x="227832" y="678590"/>
                    <a:pt x="227661" y="679799"/>
                  </a:cubicBezTo>
                  <a:cubicBezTo>
                    <a:pt x="227480" y="681009"/>
                    <a:pt x="226937" y="681809"/>
                    <a:pt x="226156" y="682390"/>
                  </a:cubicBezTo>
                  <a:cubicBezTo>
                    <a:pt x="225375" y="682971"/>
                    <a:pt x="224365" y="683324"/>
                    <a:pt x="224317" y="684305"/>
                  </a:cubicBezTo>
                  <a:cubicBezTo>
                    <a:pt x="224270" y="685286"/>
                    <a:pt x="225175" y="686895"/>
                    <a:pt x="225946" y="688981"/>
                  </a:cubicBezTo>
                  <a:cubicBezTo>
                    <a:pt x="226727" y="691067"/>
                    <a:pt x="227375" y="693630"/>
                    <a:pt x="227708" y="696020"/>
                  </a:cubicBezTo>
                  <a:cubicBezTo>
                    <a:pt x="228032" y="698402"/>
                    <a:pt x="228032" y="700621"/>
                    <a:pt x="228394" y="702878"/>
                  </a:cubicBezTo>
                  <a:cubicBezTo>
                    <a:pt x="228728" y="705155"/>
                    <a:pt x="229432" y="707469"/>
                    <a:pt x="230890" y="709251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1064B90E-F8C4-9421-B049-F7147BC7D698}"/>
                </a:ext>
              </a:extLst>
            </p:cNvPr>
            <p:cNvSpPr/>
            <p:nvPr/>
          </p:nvSpPr>
          <p:spPr>
            <a:xfrm>
              <a:off x="2261320" y="2394758"/>
              <a:ext cx="889441" cy="726486"/>
            </a:xfrm>
            <a:custGeom>
              <a:avLst/>
              <a:gdLst>
                <a:gd name="connsiteX0" fmla="*/ 768248 w 793146"/>
                <a:gd name="connsiteY0" fmla="*/ 647833 h 647833"/>
                <a:gd name="connsiteX1" fmla="*/ 793147 w 793146"/>
                <a:gd name="connsiteY1" fmla="*/ 60617 h 647833"/>
                <a:gd name="connsiteX2" fmla="*/ 66808 w 793146"/>
                <a:gd name="connsiteY2" fmla="*/ 0 h 647833"/>
                <a:gd name="connsiteX3" fmla="*/ 58103 w 793146"/>
                <a:gd name="connsiteY3" fmla="*/ 76171 h 647833"/>
                <a:gd name="connsiteX4" fmla="*/ 16364 w 793146"/>
                <a:gd name="connsiteY4" fmla="*/ 440626 h 647833"/>
                <a:gd name="connsiteX5" fmla="*/ 0 w 793146"/>
                <a:gd name="connsiteY5" fmla="*/ 587426 h 647833"/>
                <a:gd name="connsiteX6" fmla="*/ 217303 w 793146"/>
                <a:gd name="connsiteY6" fmla="*/ 609876 h 647833"/>
                <a:gd name="connsiteX7" fmla="*/ 768248 w 793146"/>
                <a:gd name="connsiteY7" fmla="*/ 647833 h 64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3146" h="647833">
                  <a:moveTo>
                    <a:pt x="768248" y="647833"/>
                  </a:moveTo>
                  <a:lnTo>
                    <a:pt x="793147" y="60617"/>
                  </a:lnTo>
                  <a:cubicBezTo>
                    <a:pt x="531809" y="57417"/>
                    <a:pt x="66808" y="0"/>
                    <a:pt x="66808" y="0"/>
                  </a:cubicBezTo>
                  <a:lnTo>
                    <a:pt x="58103" y="76171"/>
                  </a:lnTo>
                  <a:lnTo>
                    <a:pt x="16364" y="440626"/>
                  </a:lnTo>
                  <a:lnTo>
                    <a:pt x="0" y="587426"/>
                  </a:lnTo>
                  <a:cubicBezTo>
                    <a:pt x="0" y="587426"/>
                    <a:pt x="84172" y="597513"/>
                    <a:pt x="217303" y="609876"/>
                  </a:cubicBezTo>
                  <a:cubicBezTo>
                    <a:pt x="359426" y="623078"/>
                    <a:pt x="557346" y="638889"/>
                    <a:pt x="768248" y="647833"/>
                  </a:cubicBez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807EF3A7-CDF7-9326-E84D-A577A8523932}"/>
                </a:ext>
              </a:extLst>
            </p:cNvPr>
            <p:cNvSpPr/>
            <p:nvPr/>
          </p:nvSpPr>
          <p:spPr>
            <a:xfrm>
              <a:off x="894559" y="1517632"/>
              <a:ext cx="869028" cy="617845"/>
            </a:xfrm>
            <a:custGeom>
              <a:avLst/>
              <a:gdLst>
                <a:gd name="connsiteX0" fmla="*/ 536752 w 774943"/>
                <a:gd name="connsiteY0" fmla="*/ 517436 h 550954"/>
                <a:gd name="connsiteX1" fmla="*/ 708278 w 774943"/>
                <a:gd name="connsiteY1" fmla="*/ 550954 h 550954"/>
                <a:gd name="connsiteX2" fmla="*/ 707640 w 774943"/>
                <a:gd name="connsiteY2" fmla="*/ 546849 h 550954"/>
                <a:gd name="connsiteX3" fmla="*/ 706573 w 774943"/>
                <a:gd name="connsiteY3" fmla="*/ 541763 h 550954"/>
                <a:gd name="connsiteX4" fmla="*/ 704401 w 774943"/>
                <a:gd name="connsiteY4" fmla="*/ 538486 h 550954"/>
                <a:gd name="connsiteX5" fmla="*/ 703296 w 774943"/>
                <a:gd name="connsiteY5" fmla="*/ 536772 h 550954"/>
                <a:gd name="connsiteX6" fmla="*/ 704973 w 774943"/>
                <a:gd name="connsiteY6" fmla="*/ 535009 h 550954"/>
                <a:gd name="connsiteX7" fmla="*/ 706983 w 774943"/>
                <a:gd name="connsiteY7" fmla="*/ 533200 h 550954"/>
                <a:gd name="connsiteX8" fmla="*/ 708468 w 774943"/>
                <a:gd name="connsiteY8" fmla="*/ 530418 h 550954"/>
                <a:gd name="connsiteX9" fmla="*/ 710440 w 774943"/>
                <a:gd name="connsiteY9" fmla="*/ 527999 h 550954"/>
                <a:gd name="connsiteX10" fmla="*/ 710354 w 774943"/>
                <a:gd name="connsiteY10" fmla="*/ 524722 h 550954"/>
                <a:gd name="connsiteX11" fmla="*/ 708688 w 774943"/>
                <a:gd name="connsiteY11" fmla="*/ 521427 h 550954"/>
                <a:gd name="connsiteX12" fmla="*/ 708573 w 774943"/>
                <a:gd name="connsiteY12" fmla="*/ 517988 h 550954"/>
                <a:gd name="connsiteX13" fmla="*/ 709021 w 774943"/>
                <a:gd name="connsiteY13" fmla="*/ 514397 h 550954"/>
                <a:gd name="connsiteX14" fmla="*/ 707278 w 774943"/>
                <a:gd name="connsiteY14" fmla="*/ 510892 h 550954"/>
                <a:gd name="connsiteX15" fmla="*/ 707002 w 774943"/>
                <a:gd name="connsiteY15" fmla="*/ 507549 h 550954"/>
                <a:gd name="connsiteX16" fmla="*/ 707316 w 774943"/>
                <a:gd name="connsiteY16" fmla="*/ 505063 h 550954"/>
                <a:gd name="connsiteX17" fmla="*/ 705287 w 774943"/>
                <a:gd name="connsiteY17" fmla="*/ 502920 h 550954"/>
                <a:gd name="connsiteX18" fmla="*/ 704049 w 774943"/>
                <a:gd name="connsiteY18" fmla="*/ 500253 h 550954"/>
                <a:gd name="connsiteX19" fmla="*/ 702382 w 774943"/>
                <a:gd name="connsiteY19" fmla="*/ 497652 h 550954"/>
                <a:gd name="connsiteX20" fmla="*/ 702858 w 774943"/>
                <a:gd name="connsiteY20" fmla="*/ 493518 h 550954"/>
                <a:gd name="connsiteX21" fmla="*/ 706249 w 774943"/>
                <a:gd name="connsiteY21" fmla="*/ 480107 h 550954"/>
                <a:gd name="connsiteX22" fmla="*/ 714631 w 774943"/>
                <a:gd name="connsiteY22" fmla="*/ 439331 h 550954"/>
                <a:gd name="connsiteX23" fmla="*/ 726356 w 774943"/>
                <a:gd name="connsiteY23" fmla="*/ 377399 h 550954"/>
                <a:gd name="connsiteX24" fmla="*/ 740539 w 774943"/>
                <a:gd name="connsiteY24" fmla="*/ 299561 h 550954"/>
                <a:gd name="connsiteX25" fmla="*/ 754970 w 774943"/>
                <a:gd name="connsiteY25" fmla="*/ 219808 h 550954"/>
                <a:gd name="connsiteX26" fmla="*/ 768000 w 774943"/>
                <a:gd name="connsiteY26" fmla="*/ 148980 h 550954"/>
                <a:gd name="connsiteX27" fmla="*/ 774943 w 774943"/>
                <a:gd name="connsiteY27" fmla="*/ 113709 h 550954"/>
                <a:gd name="connsiteX28" fmla="*/ 589501 w 774943"/>
                <a:gd name="connsiteY28" fmla="*/ 78047 h 550954"/>
                <a:gd name="connsiteX29" fmla="*/ 390124 w 774943"/>
                <a:gd name="connsiteY29" fmla="*/ 36214 h 550954"/>
                <a:gd name="connsiteX30" fmla="*/ 250725 w 774943"/>
                <a:gd name="connsiteY30" fmla="*/ 4543 h 550954"/>
                <a:gd name="connsiteX31" fmla="*/ 222817 w 774943"/>
                <a:gd name="connsiteY31" fmla="*/ 600 h 550954"/>
                <a:gd name="connsiteX32" fmla="*/ 219445 w 774943"/>
                <a:gd name="connsiteY32" fmla="*/ 2609 h 550954"/>
                <a:gd name="connsiteX33" fmla="*/ 217950 w 774943"/>
                <a:gd name="connsiteY33" fmla="*/ 4619 h 550954"/>
                <a:gd name="connsiteX34" fmla="*/ 219083 w 774943"/>
                <a:gd name="connsiteY34" fmla="*/ 7839 h 550954"/>
                <a:gd name="connsiteX35" fmla="*/ 220960 w 774943"/>
                <a:gd name="connsiteY35" fmla="*/ 9077 h 550954"/>
                <a:gd name="connsiteX36" fmla="*/ 222655 w 774943"/>
                <a:gd name="connsiteY36" fmla="*/ 8886 h 550954"/>
                <a:gd name="connsiteX37" fmla="*/ 223465 w 774943"/>
                <a:gd name="connsiteY37" fmla="*/ 8486 h 550954"/>
                <a:gd name="connsiteX38" fmla="*/ 224065 w 774943"/>
                <a:gd name="connsiteY38" fmla="*/ 10182 h 550954"/>
                <a:gd name="connsiteX39" fmla="*/ 223884 w 774943"/>
                <a:gd name="connsiteY39" fmla="*/ 12544 h 550954"/>
                <a:gd name="connsiteX40" fmla="*/ 222274 w 774943"/>
                <a:gd name="connsiteY40" fmla="*/ 13954 h 550954"/>
                <a:gd name="connsiteX41" fmla="*/ 220398 w 774943"/>
                <a:gd name="connsiteY41" fmla="*/ 14220 h 550954"/>
                <a:gd name="connsiteX42" fmla="*/ 219636 w 774943"/>
                <a:gd name="connsiteY42" fmla="*/ 15468 h 550954"/>
                <a:gd name="connsiteX43" fmla="*/ 219483 w 774943"/>
                <a:gd name="connsiteY43" fmla="*/ 17573 h 550954"/>
                <a:gd name="connsiteX44" fmla="*/ 220731 w 774943"/>
                <a:gd name="connsiteY44" fmla="*/ 19002 h 550954"/>
                <a:gd name="connsiteX45" fmla="*/ 222713 w 774943"/>
                <a:gd name="connsiteY45" fmla="*/ 20364 h 550954"/>
                <a:gd name="connsiteX46" fmla="*/ 223779 w 774943"/>
                <a:gd name="connsiteY46" fmla="*/ 22460 h 550954"/>
                <a:gd name="connsiteX47" fmla="*/ 224103 w 774943"/>
                <a:gd name="connsiteY47" fmla="*/ 26993 h 550954"/>
                <a:gd name="connsiteX48" fmla="*/ 224075 w 774943"/>
                <a:gd name="connsiteY48" fmla="*/ 30870 h 550954"/>
                <a:gd name="connsiteX49" fmla="*/ 224503 w 774943"/>
                <a:gd name="connsiteY49" fmla="*/ 31489 h 550954"/>
                <a:gd name="connsiteX50" fmla="*/ 225379 w 774943"/>
                <a:gd name="connsiteY50" fmla="*/ 31051 h 550954"/>
                <a:gd name="connsiteX51" fmla="*/ 226541 w 774943"/>
                <a:gd name="connsiteY51" fmla="*/ 31489 h 550954"/>
                <a:gd name="connsiteX52" fmla="*/ 227694 w 774943"/>
                <a:gd name="connsiteY52" fmla="*/ 33128 h 550954"/>
                <a:gd name="connsiteX53" fmla="*/ 227027 w 774943"/>
                <a:gd name="connsiteY53" fmla="*/ 35899 h 550954"/>
                <a:gd name="connsiteX54" fmla="*/ 225408 w 774943"/>
                <a:gd name="connsiteY54" fmla="*/ 38462 h 550954"/>
                <a:gd name="connsiteX55" fmla="*/ 224494 w 774943"/>
                <a:gd name="connsiteY55" fmla="*/ 39928 h 550954"/>
                <a:gd name="connsiteX56" fmla="*/ 223951 w 774943"/>
                <a:gd name="connsiteY56" fmla="*/ 38204 h 550954"/>
                <a:gd name="connsiteX57" fmla="*/ 223113 w 774943"/>
                <a:gd name="connsiteY57" fmla="*/ 37023 h 550954"/>
                <a:gd name="connsiteX58" fmla="*/ 222160 w 774943"/>
                <a:gd name="connsiteY58" fmla="*/ 36547 h 550954"/>
                <a:gd name="connsiteX59" fmla="*/ 221274 w 774943"/>
                <a:gd name="connsiteY59" fmla="*/ 36861 h 550954"/>
                <a:gd name="connsiteX60" fmla="*/ 221122 w 774943"/>
                <a:gd name="connsiteY60" fmla="*/ 39147 h 550954"/>
                <a:gd name="connsiteX61" fmla="*/ 221560 w 774943"/>
                <a:gd name="connsiteY61" fmla="*/ 42386 h 550954"/>
                <a:gd name="connsiteX62" fmla="*/ 222636 w 774943"/>
                <a:gd name="connsiteY62" fmla="*/ 46129 h 550954"/>
                <a:gd name="connsiteX63" fmla="*/ 224741 w 774943"/>
                <a:gd name="connsiteY63" fmla="*/ 50263 h 550954"/>
                <a:gd name="connsiteX64" fmla="*/ 226351 w 774943"/>
                <a:gd name="connsiteY64" fmla="*/ 52082 h 550954"/>
                <a:gd name="connsiteX65" fmla="*/ 227856 w 774943"/>
                <a:gd name="connsiteY65" fmla="*/ 51720 h 550954"/>
                <a:gd name="connsiteX66" fmla="*/ 228618 w 774943"/>
                <a:gd name="connsiteY66" fmla="*/ 49644 h 550954"/>
                <a:gd name="connsiteX67" fmla="*/ 229189 w 774943"/>
                <a:gd name="connsiteY67" fmla="*/ 48329 h 550954"/>
                <a:gd name="connsiteX68" fmla="*/ 230447 w 774943"/>
                <a:gd name="connsiteY68" fmla="*/ 47520 h 550954"/>
                <a:gd name="connsiteX69" fmla="*/ 231294 w 774943"/>
                <a:gd name="connsiteY69" fmla="*/ 45767 h 550954"/>
                <a:gd name="connsiteX70" fmla="*/ 230866 w 774943"/>
                <a:gd name="connsiteY70" fmla="*/ 43319 h 550954"/>
                <a:gd name="connsiteX71" fmla="*/ 230637 w 774943"/>
                <a:gd name="connsiteY71" fmla="*/ 41052 h 550954"/>
                <a:gd name="connsiteX72" fmla="*/ 231923 w 774943"/>
                <a:gd name="connsiteY72" fmla="*/ 39347 h 550954"/>
                <a:gd name="connsiteX73" fmla="*/ 233904 w 774943"/>
                <a:gd name="connsiteY73" fmla="*/ 38204 h 550954"/>
                <a:gd name="connsiteX74" fmla="*/ 236143 w 774943"/>
                <a:gd name="connsiteY74" fmla="*/ 37719 h 550954"/>
                <a:gd name="connsiteX75" fmla="*/ 239115 w 774943"/>
                <a:gd name="connsiteY75" fmla="*/ 38357 h 550954"/>
                <a:gd name="connsiteX76" fmla="*/ 241458 w 774943"/>
                <a:gd name="connsiteY76" fmla="*/ 40376 h 550954"/>
                <a:gd name="connsiteX77" fmla="*/ 242058 w 774943"/>
                <a:gd name="connsiteY77" fmla="*/ 41376 h 550954"/>
                <a:gd name="connsiteX78" fmla="*/ 241020 w 774943"/>
                <a:gd name="connsiteY78" fmla="*/ 42976 h 550954"/>
                <a:gd name="connsiteX79" fmla="*/ 238934 w 774943"/>
                <a:gd name="connsiteY79" fmla="*/ 44548 h 550954"/>
                <a:gd name="connsiteX80" fmla="*/ 237495 w 774943"/>
                <a:gd name="connsiteY80" fmla="*/ 46282 h 550954"/>
                <a:gd name="connsiteX81" fmla="*/ 237286 w 774943"/>
                <a:gd name="connsiteY81" fmla="*/ 50168 h 550954"/>
                <a:gd name="connsiteX82" fmla="*/ 237543 w 774943"/>
                <a:gd name="connsiteY82" fmla="*/ 55864 h 550954"/>
                <a:gd name="connsiteX83" fmla="*/ 238486 w 774943"/>
                <a:gd name="connsiteY83" fmla="*/ 58054 h 550954"/>
                <a:gd name="connsiteX84" fmla="*/ 241467 w 774943"/>
                <a:gd name="connsiteY84" fmla="*/ 60655 h 550954"/>
                <a:gd name="connsiteX85" fmla="*/ 242896 w 774943"/>
                <a:gd name="connsiteY85" fmla="*/ 63122 h 550954"/>
                <a:gd name="connsiteX86" fmla="*/ 242486 w 774943"/>
                <a:gd name="connsiteY86" fmla="*/ 65322 h 550954"/>
                <a:gd name="connsiteX87" fmla="*/ 240829 w 774943"/>
                <a:gd name="connsiteY87" fmla="*/ 66713 h 550954"/>
                <a:gd name="connsiteX88" fmla="*/ 238810 w 774943"/>
                <a:gd name="connsiteY88" fmla="*/ 67122 h 550954"/>
                <a:gd name="connsiteX89" fmla="*/ 236924 w 774943"/>
                <a:gd name="connsiteY89" fmla="*/ 65808 h 550954"/>
                <a:gd name="connsiteX90" fmla="*/ 235009 w 774943"/>
                <a:gd name="connsiteY90" fmla="*/ 64150 h 550954"/>
                <a:gd name="connsiteX91" fmla="*/ 232361 w 774943"/>
                <a:gd name="connsiteY91" fmla="*/ 64046 h 550954"/>
                <a:gd name="connsiteX92" fmla="*/ 231456 w 774943"/>
                <a:gd name="connsiteY92" fmla="*/ 65513 h 550954"/>
                <a:gd name="connsiteX93" fmla="*/ 232437 w 774943"/>
                <a:gd name="connsiteY93" fmla="*/ 67932 h 550954"/>
                <a:gd name="connsiteX94" fmla="*/ 234295 w 774943"/>
                <a:gd name="connsiteY94" fmla="*/ 69408 h 550954"/>
                <a:gd name="connsiteX95" fmla="*/ 235104 w 774943"/>
                <a:gd name="connsiteY95" fmla="*/ 71913 h 550954"/>
                <a:gd name="connsiteX96" fmla="*/ 234619 w 774943"/>
                <a:gd name="connsiteY96" fmla="*/ 79381 h 550954"/>
                <a:gd name="connsiteX97" fmla="*/ 232980 w 774943"/>
                <a:gd name="connsiteY97" fmla="*/ 81381 h 550954"/>
                <a:gd name="connsiteX98" fmla="*/ 230590 w 774943"/>
                <a:gd name="connsiteY98" fmla="*/ 80543 h 550954"/>
                <a:gd name="connsiteX99" fmla="*/ 229437 w 774943"/>
                <a:gd name="connsiteY99" fmla="*/ 76904 h 550954"/>
                <a:gd name="connsiteX100" fmla="*/ 227094 w 774943"/>
                <a:gd name="connsiteY100" fmla="*/ 73266 h 550954"/>
                <a:gd name="connsiteX101" fmla="*/ 221941 w 774943"/>
                <a:gd name="connsiteY101" fmla="*/ 71609 h 550954"/>
                <a:gd name="connsiteX102" fmla="*/ 216102 w 774943"/>
                <a:gd name="connsiteY102" fmla="*/ 71351 h 550954"/>
                <a:gd name="connsiteX103" fmla="*/ 213159 w 774943"/>
                <a:gd name="connsiteY103" fmla="*/ 72561 h 550954"/>
                <a:gd name="connsiteX104" fmla="*/ 212311 w 774943"/>
                <a:gd name="connsiteY104" fmla="*/ 74838 h 550954"/>
                <a:gd name="connsiteX105" fmla="*/ 211997 w 774943"/>
                <a:gd name="connsiteY105" fmla="*/ 77924 h 550954"/>
                <a:gd name="connsiteX106" fmla="*/ 212807 w 774943"/>
                <a:gd name="connsiteY106" fmla="*/ 78943 h 550954"/>
                <a:gd name="connsiteX107" fmla="*/ 213864 w 774943"/>
                <a:gd name="connsiteY107" fmla="*/ 78428 h 550954"/>
                <a:gd name="connsiteX108" fmla="*/ 214740 w 774943"/>
                <a:gd name="connsiteY108" fmla="*/ 77228 h 550954"/>
                <a:gd name="connsiteX109" fmla="*/ 216093 w 774943"/>
                <a:gd name="connsiteY109" fmla="*/ 76304 h 550954"/>
                <a:gd name="connsiteX110" fmla="*/ 217007 w 774943"/>
                <a:gd name="connsiteY110" fmla="*/ 77114 h 550954"/>
                <a:gd name="connsiteX111" fmla="*/ 216607 w 774943"/>
                <a:gd name="connsiteY111" fmla="*/ 78990 h 550954"/>
                <a:gd name="connsiteX112" fmla="*/ 214616 w 774943"/>
                <a:gd name="connsiteY112" fmla="*/ 80762 h 550954"/>
                <a:gd name="connsiteX113" fmla="*/ 213883 w 774943"/>
                <a:gd name="connsiteY113" fmla="*/ 82810 h 550954"/>
                <a:gd name="connsiteX114" fmla="*/ 214654 w 774943"/>
                <a:gd name="connsiteY114" fmla="*/ 84982 h 550954"/>
                <a:gd name="connsiteX115" fmla="*/ 215550 w 774943"/>
                <a:gd name="connsiteY115" fmla="*/ 85829 h 550954"/>
                <a:gd name="connsiteX116" fmla="*/ 217007 w 774943"/>
                <a:gd name="connsiteY116" fmla="*/ 86087 h 550954"/>
                <a:gd name="connsiteX117" fmla="*/ 219236 w 774943"/>
                <a:gd name="connsiteY117" fmla="*/ 85906 h 550954"/>
                <a:gd name="connsiteX118" fmla="*/ 221379 w 774943"/>
                <a:gd name="connsiteY118" fmla="*/ 85267 h 550954"/>
                <a:gd name="connsiteX119" fmla="*/ 223027 w 774943"/>
                <a:gd name="connsiteY119" fmla="*/ 84382 h 550954"/>
                <a:gd name="connsiteX120" fmla="*/ 224770 w 774943"/>
                <a:gd name="connsiteY120" fmla="*/ 83572 h 550954"/>
                <a:gd name="connsiteX121" fmla="*/ 226332 w 774943"/>
                <a:gd name="connsiteY121" fmla="*/ 83210 h 550954"/>
                <a:gd name="connsiteX122" fmla="*/ 226837 w 774943"/>
                <a:gd name="connsiteY122" fmla="*/ 84258 h 550954"/>
                <a:gd name="connsiteX123" fmla="*/ 226170 w 774943"/>
                <a:gd name="connsiteY123" fmla="*/ 85439 h 550954"/>
                <a:gd name="connsiteX124" fmla="*/ 225294 w 774943"/>
                <a:gd name="connsiteY124" fmla="*/ 86582 h 550954"/>
                <a:gd name="connsiteX125" fmla="*/ 225265 w 774943"/>
                <a:gd name="connsiteY125" fmla="*/ 88687 h 550954"/>
                <a:gd name="connsiteX126" fmla="*/ 226932 w 774943"/>
                <a:gd name="connsiteY126" fmla="*/ 91192 h 550954"/>
                <a:gd name="connsiteX127" fmla="*/ 228885 w 774943"/>
                <a:gd name="connsiteY127" fmla="*/ 94230 h 550954"/>
                <a:gd name="connsiteX128" fmla="*/ 231209 w 774943"/>
                <a:gd name="connsiteY128" fmla="*/ 97869 h 550954"/>
                <a:gd name="connsiteX129" fmla="*/ 234028 w 774943"/>
                <a:gd name="connsiteY129" fmla="*/ 101460 h 550954"/>
                <a:gd name="connsiteX130" fmla="*/ 237286 w 774943"/>
                <a:gd name="connsiteY130" fmla="*/ 104708 h 550954"/>
                <a:gd name="connsiteX131" fmla="*/ 238114 w 774943"/>
                <a:gd name="connsiteY131" fmla="*/ 107670 h 550954"/>
                <a:gd name="connsiteX132" fmla="*/ 237314 w 774943"/>
                <a:gd name="connsiteY132" fmla="*/ 110556 h 550954"/>
                <a:gd name="connsiteX133" fmla="*/ 235152 w 774943"/>
                <a:gd name="connsiteY133" fmla="*/ 112347 h 550954"/>
                <a:gd name="connsiteX134" fmla="*/ 233828 w 774943"/>
                <a:gd name="connsiteY134" fmla="*/ 113071 h 550954"/>
                <a:gd name="connsiteX135" fmla="*/ 232676 w 774943"/>
                <a:gd name="connsiteY135" fmla="*/ 112052 h 550954"/>
                <a:gd name="connsiteX136" fmla="*/ 231723 w 774943"/>
                <a:gd name="connsiteY136" fmla="*/ 110585 h 550954"/>
                <a:gd name="connsiteX137" fmla="*/ 229847 w 774943"/>
                <a:gd name="connsiteY137" fmla="*/ 110175 h 550954"/>
                <a:gd name="connsiteX138" fmla="*/ 228246 w 774943"/>
                <a:gd name="connsiteY138" fmla="*/ 110642 h 550954"/>
                <a:gd name="connsiteX139" fmla="*/ 227599 w 774943"/>
                <a:gd name="connsiteY139" fmla="*/ 111718 h 550954"/>
                <a:gd name="connsiteX140" fmla="*/ 225637 w 774943"/>
                <a:gd name="connsiteY140" fmla="*/ 111956 h 550954"/>
                <a:gd name="connsiteX141" fmla="*/ 224294 w 774943"/>
                <a:gd name="connsiteY141" fmla="*/ 111471 h 550954"/>
                <a:gd name="connsiteX142" fmla="*/ 223465 w 774943"/>
                <a:gd name="connsiteY142" fmla="*/ 110613 h 550954"/>
                <a:gd name="connsiteX143" fmla="*/ 222255 w 774943"/>
                <a:gd name="connsiteY143" fmla="*/ 110947 h 550954"/>
                <a:gd name="connsiteX144" fmla="*/ 220788 w 774943"/>
                <a:gd name="connsiteY144" fmla="*/ 113566 h 550954"/>
                <a:gd name="connsiteX145" fmla="*/ 219169 w 774943"/>
                <a:gd name="connsiteY145" fmla="*/ 118233 h 550954"/>
                <a:gd name="connsiteX146" fmla="*/ 218674 w 774943"/>
                <a:gd name="connsiteY146" fmla="*/ 120834 h 550954"/>
                <a:gd name="connsiteX147" fmla="*/ 218712 w 774943"/>
                <a:gd name="connsiteY147" fmla="*/ 123377 h 550954"/>
                <a:gd name="connsiteX148" fmla="*/ 219388 w 774943"/>
                <a:gd name="connsiteY148" fmla="*/ 126539 h 550954"/>
                <a:gd name="connsiteX149" fmla="*/ 220465 w 774943"/>
                <a:gd name="connsiteY149" fmla="*/ 129397 h 550954"/>
                <a:gd name="connsiteX150" fmla="*/ 222122 w 774943"/>
                <a:gd name="connsiteY150" fmla="*/ 130444 h 550954"/>
                <a:gd name="connsiteX151" fmla="*/ 223798 w 774943"/>
                <a:gd name="connsiteY151" fmla="*/ 131616 h 550954"/>
                <a:gd name="connsiteX152" fmla="*/ 224979 w 774943"/>
                <a:gd name="connsiteY152" fmla="*/ 133940 h 550954"/>
                <a:gd name="connsiteX153" fmla="*/ 226808 w 774943"/>
                <a:gd name="connsiteY153" fmla="*/ 136350 h 550954"/>
                <a:gd name="connsiteX154" fmla="*/ 227694 w 774943"/>
                <a:gd name="connsiteY154" fmla="*/ 138636 h 550954"/>
                <a:gd name="connsiteX155" fmla="*/ 227951 w 774943"/>
                <a:gd name="connsiteY155" fmla="*/ 140922 h 550954"/>
                <a:gd name="connsiteX156" fmla="*/ 228885 w 774943"/>
                <a:gd name="connsiteY156" fmla="*/ 142713 h 550954"/>
                <a:gd name="connsiteX157" fmla="*/ 230485 w 774943"/>
                <a:gd name="connsiteY157" fmla="*/ 142932 h 550954"/>
                <a:gd name="connsiteX158" fmla="*/ 231809 w 774943"/>
                <a:gd name="connsiteY158" fmla="*/ 142122 h 550954"/>
                <a:gd name="connsiteX159" fmla="*/ 231866 w 774943"/>
                <a:gd name="connsiteY159" fmla="*/ 139465 h 550954"/>
                <a:gd name="connsiteX160" fmla="*/ 230628 w 774943"/>
                <a:gd name="connsiteY160" fmla="*/ 136026 h 550954"/>
                <a:gd name="connsiteX161" fmla="*/ 228485 w 774943"/>
                <a:gd name="connsiteY161" fmla="*/ 132721 h 550954"/>
                <a:gd name="connsiteX162" fmla="*/ 227380 w 774943"/>
                <a:gd name="connsiteY162" fmla="*/ 130664 h 550954"/>
                <a:gd name="connsiteX163" fmla="*/ 227265 w 774943"/>
                <a:gd name="connsiteY163" fmla="*/ 128806 h 550954"/>
                <a:gd name="connsiteX164" fmla="*/ 226675 w 774943"/>
                <a:gd name="connsiteY164" fmla="*/ 126777 h 550954"/>
                <a:gd name="connsiteX165" fmla="*/ 225713 w 774943"/>
                <a:gd name="connsiteY165" fmla="*/ 125015 h 550954"/>
                <a:gd name="connsiteX166" fmla="*/ 225560 w 774943"/>
                <a:gd name="connsiteY166" fmla="*/ 123425 h 550954"/>
                <a:gd name="connsiteX167" fmla="*/ 226865 w 774943"/>
                <a:gd name="connsiteY167" fmla="*/ 122291 h 550954"/>
                <a:gd name="connsiteX168" fmla="*/ 228123 w 774943"/>
                <a:gd name="connsiteY168" fmla="*/ 121177 h 550954"/>
                <a:gd name="connsiteX169" fmla="*/ 228799 w 774943"/>
                <a:gd name="connsiteY169" fmla="*/ 120034 h 550954"/>
                <a:gd name="connsiteX170" fmla="*/ 228894 w 774943"/>
                <a:gd name="connsiteY170" fmla="*/ 118376 h 550954"/>
                <a:gd name="connsiteX171" fmla="*/ 229247 w 774943"/>
                <a:gd name="connsiteY171" fmla="*/ 117319 h 550954"/>
                <a:gd name="connsiteX172" fmla="*/ 230866 w 774943"/>
                <a:gd name="connsiteY172" fmla="*/ 117052 h 550954"/>
                <a:gd name="connsiteX173" fmla="*/ 232437 w 774943"/>
                <a:gd name="connsiteY173" fmla="*/ 117338 h 550954"/>
                <a:gd name="connsiteX174" fmla="*/ 233161 w 774943"/>
                <a:gd name="connsiteY174" fmla="*/ 118929 h 550954"/>
                <a:gd name="connsiteX175" fmla="*/ 233952 w 774943"/>
                <a:gd name="connsiteY175" fmla="*/ 120853 h 550954"/>
                <a:gd name="connsiteX176" fmla="*/ 235552 w 774943"/>
                <a:gd name="connsiteY176" fmla="*/ 122120 h 550954"/>
                <a:gd name="connsiteX177" fmla="*/ 236152 w 774943"/>
                <a:gd name="connsiteY177" fmla="*/ 123653 h 550954"/>
                <a:gd name="connsiteX178" fmla="*/ 235343 w 774943"/>
                <a:gd name="connsiteY178" fmla="*/ 126244 h 550954"/>
                <a:gd name="connsiteX179" fmla="*/ 233952 w 774943"/>
                <a:gd name="connsiteY179" fmla="*/ 129225 h 550954"/>
                <a:gd name="connsiteX180" fmla="*/ 232809 w 774943"/>
                <a:gd name="connsiteY180" fmla="*/ 131273 h 550954"/>
                <a:gd name="connsiteX181" fmla="*/ 231561 w 774943"/>
                <a:gd name="connsiteY181" fmla="*/ 131749 h 550954"/>
                <a:gd name="connsiteX182" fmla="*/ 230275 w 774943"/>
                <a:gd name="connsiteY182" fmla="*/ 132178 h 550954"/>
                <a:gd name="connsiteX183" fmla="*/ 230809 w 774943"/>
                <a:gd name="connsiteY183" fmla="*/ 134007 h 550954"/>
                <a:gd name="connsiteX184" fmla="*/ 233352 w 774943"/>
                <a:gd name="connsiteY184" fmla="*/ 137826 h 550954"/>
                <a:gd name="connsiteX185" fmla="*/ 234723 w 774943"/>
                <a:gd name="connsiteY185" fmla="*/ 140046 h 550954"/>
                <a:gd name="connsiteX186" fmla="*/ 235743 w 774943"/>
                <a:gd name="connsiteY186" fmla="*/ 142903 h 550954"/>
                <a:gd name="connsiteX187" fmla="*/ 237076 w 774943"/>
                <a:gd name="connsiteY187" fmla="*/ 145589 h 550954"/>
                <a:gd name="connsiteX188" fmla="*/ 239124 w 774943"/>
                <a:gd name="connsiteY188" fmla="*/ 147580 h 550954"/>
                <a:gd name="connsiteX189" fmla="*/ 240724 w 774943"/>
                <a:gd name="connsiteY189" fmla="*/ 149056 h 550954"/>
                <a:gd name="connsiteX190" fmla="*/ 241410 w 774943"/>
                <a:gd name="connsiteY190" fmla="*/ 151171 h 550954"/>
                <a:gd name="connsiteX191" fmla="*/ 241172 w 774943"/>
                <a:gd name="connsiteY191" fmla="*/ 153790 h 550954"/>
                <a:gd name="connsiteX192" fmla="*/ 240153 w 774943"/>
                <a:gd name="connsiteY192" fmla="*/ 156619 h 550954"/>
                <a:gd name="connsiteX193" fmla="*/ 238572 w 774943"/>
                <a:gd name="connsiteY193" fmla="*/ 157762 h 550954"/>
                <a:gd name="connsiteX194" fmla="*/ 234142 w 774943"/>
                <a:gd name="connsiteY194" fmla="*/ 157953 h 550954"/>
                <a:gd name="connsiteX195" fmla="*/ 232542 w 774943"/>
                <a:gd name="connsiteY195" fmla="*/ 158696 h 550954"/>
                <a:gd name="connsiteX196" fmla="*/ 232056 w 774943"/>
                <a:gd name="connsiteY196" fmla="*/ 161001 h 550954"/>
                <a:gd name="connsiteX197" fmla="*/ 231399 w 774943"/>
                <a:gd name="connsiteY197" fmla="*/ 163325 h 550954"/>
                <a:gd name="connsiteX198" fmla="*/ 229799 w 774943"/>
                <a:gd name="connsiteY198" fmla="*/ 165068 h 550954"/>
                <a:gd name="connsiteX199" fmla="*/ 227856 w 774943"/>
                <a:gd name="connsiteY199" fmla="*/ 167678 h 550954"/>
                <a:gd name="connsiteX200" fmla="*/ 226522 w 774943"/>
                <a:gd name="connsiteY200" fmla="*/ 170421 h 550954"/>
                <a:gd name="connsiteX201" fmla="*/ 224113 w 774943"/>
                <a:gd name="connsiteY201" fmla="*/ 172583 h 550954"/>
                <a:gd name="connsiteX202" fmla="*/ 221503 w 774943"/>
                <a:gd name="connsiteY202" fmla="*/ 174288 h 550954"/>
                <a:gd name="connsiteX203" fmla="*/ 220150 w 774943"/>
                <a:gd name="connsiteY203" fmla="*/ 175936 h 550954"/>
                <a:gd name="connsiteX204" fmla="*/ 219607 w 774943"/>
                <a:gd name="connsiteY204" fmla="*/ 179060 h 550954"/>
                <a:gd name="connsiteX205" fmla="*/ 219626 w 774943"/>
                <a:gd name="connsiteY205" fmla="*/ 185975 h 550954"/>
                <a:gd name="connsiteX206" fmla="*/ 219179 w 774943"/>
                <a:gd name="connsiteY206" fmla="*/ 188937 h 550954"/>
                <a:gd name="connsiteX207" fmla="*/ 216626 w 774943"/>
                <a:gd name="connsiteY207" fmla="*/ 191833 h 550954"/>
                <a:gd name="connsiteX208" fmla="*/ 213530 w 774943"/>
                <a:gd name="connsiteY208" fmla="*/ 194957 h 550954"/>
                <a:gd name="connsiteX209" fmla="*/ 212625 w 774943"/>
                <a:gd name="connsiteY209" fmla="*/ 196919 h 550954"/>
                <a:gd name="connsiteX210" fmla="*/ 212492 w 774943"/>
                <a:gd name="connsiteY210" fmla="*/ 200691 h 550954"/>
                <a:gd name="connsiteX211" fmla="*/ 213378 w 774943"/>
                <a:gd name="connsiteY211" fmla="*/ 202387 h 550954"/>
                <a:gd name="connsiteX212" fmla="*/ 216588 w 774943"/>
                <a:gd name="connsiteY212" fmla="*/ 204692 h 550954"/>
                <a:gd name="connsiteX213" fmla="*/ 218217 w 774943"/>
                <a:gd name="connsiteY213" fmla="*/ 206397 h 550954"/>
                <a:gd name="connsiteX214" fmla="*/ 217998 w 774943"/>
                <a:gd name="connsiteY214" fmla="*/ 207902 h 550954"/>
                <a:gd name="connsiteX215" fmla="*/ 216045 w 774943"/>
                <a:gd name="connsiteY215" fmla="*/ 208435 h 550954"/>
                <a:gd name="connsiteX216" fmla="*/ 213426 w 774943"/>
                <a:gd name="connsiteY216" fmla="*/ 207911 h 550954"/>
                <a:gd name="connsiteX217" fmla="*/ 211435 w 774943"/>
                <a:gd name="connsiteY217" fmla="*/ 208121 h 550954"/>
                <a:gd name="connsiteX218" fmla="*/ 210130 w 774943"/>
                <a:gd name="connsiteY218" fmla="*/ 209092 h 550954"/>
                <a:gd name="connsiteX219" fmla="*/ 209692 w 774943"/>
                <a:gd name="connsiteY219" fmla="*/ 211807 h 550954"/>
                <a:gd name="connsiteX220" fmla="*/ 209635 w 774943"/>
                <a:gd name="connsiteY220" fmla="*/ 219017 h 550954"/>
                <a:gd name="connsiteX221" fmla="*/ 209778 w 774943"/>
                <a:gd name="connsiteY221" fmla="*/ 221846 h 550954"/>
                <a:gd name="connsiteX222" fmla="*/ 210635 w 774943"/>
                <a:gd name="connsiteY222" fmla="*/ 222808 h 550954"/>
                <a:gd name="connsiteX223" fmla="*/ 211340 w 774943"/>
                <a:gd name="connsiteY223" fmla="*/ 224123 h 550954"/>
                <a:gd name="connsiteX224" fmla="*/ 210463 w 774943"/>
                <a:gd name="connsiteY224" fmla="*/ 225599 h 550954"/>
                <a:gd name="connsiteX225" fmla="*/ 209149 w 774943"/>
                <a:gd name="connsiteY225" fmla="*/ 226876 h 550954"/>
                <a:gd name="connsiteX226" fmla="*/ 208835 w 774943"/>
                <a:gd name="connsiteY226" fmla="*/ 228200 h 550954"/>
                <a:gd name="connsiteX227" fmla="*/ 209349 w 774943"/>
                <a:gd name="connsiteY227" fmla="*/ 230152 h 550954"/>
                <a:gd name="connsiteX228" fmla="*/ 210387 w 774943"/>
                <a:gd name="connsiteY228" fmla="*/ 230943 h 550954"/>
                <a:gd name="connsiteX229" fmla="*/ 210873 w 774943"/>
                <a:gd name="connsiteY229" fmla="*/ 231971 h 550954"/>
                <a:gd name="connsiteX230" fmla="*/ 210949 w 774943"/>
                <a:gd name="connsiteY230" fmla="*/ 234067 h 550954"/>
                <a:gd name="connsiteX231" fmla="*/ 211502 w 774943"/>
                <a:gd name="connsiteY231" fmla="*/ 236115 h 550954"/>
                <a:gd name="connsiteX232" fmla="*/ 212073 w 774943"/>
                <a:gd name="connsiteY232" fmla="*/ 237296 h 550954"/>
                <a:gd name="connsiteX233" fmla="*/ 212159 w 774943"/>
                <a:gd name="connsiteY233" fmla="*/ 239258 h 550954"/>
                <a:gd name="connsiteX234" fmla="*/ 211711 w 774943"/>
                <a:gd name="connsiteY234" fmla="*/ 240706 h 550954"/>
                <a:gd name="connsiteX235" fmla="*/ 211044 w 774943"/>
                <a:gd name="connsiteY235" fmla="*/ 241735 h 550954"/>
                <a:gd name="connsiteX236" fmla="*/ 210625 w 774943"/>
                <a:gd name="connsiteY236" fmla="*/ 243001 h 550954"/>
                <a:gd name="connsiteX237" fmla="*/ 208682 w 774943"/>
                <a:gd name="connsiteY237" fmla="*/ 244602 h 550954"/>
                <a:gd name="connsiteX238" fmla="*/ 203024 w 774943"/>
                <a:gd name="connsiteY238" fmla="*/ 245021 h 550954"/>
                <a:gd name="connsiteX239" fmla="*/ 199891 w 774943"/>
                <a:gd name="connsiteY239" fmla="*/ 245468 h 550954"/>
                <a:gd name="connsiteX240" fmla="*/ 198576 w 774943"/>
                <a:gd name="connsiteY240" fmla="*/ 246783 h 550954"/>
                <a:gd name="connsiteX241" fmla="*/ 198576 w 774943"/>
                <a:gd name="connsiteY241" fmla="*/ 249517 h 550954"/>
                <a:gd name="connsiteX242" fmla="*/ 198509 w 774943"/>
                <a:gd name="connsiteY242" fmla="*/ 251669 h 550954"/>
                <a:gd name="connsiteX243" fmla="*/ 197538 w 774943"/>
                <a:gd name="connsiteY243" fmla="*/ 252117 h 550954"/>
                <a:gd name="connsiteX244" fmla="*/ 195547 w 774943"/>
                <a:gd name="connsiteY244" fmla="*/ 250431 h 550954"/>
                <a:gd name="connsiteX245" fmla="*/ 193556 w 774943"/>
                <a:gd name="connsiteY245" fmla="*/ 248326 h 550954"/>
                <a:gd name="connsiteX246" fmla="*/ 192823 w 774943"/>
                <a:gd name="connsiteY246" fmla="*/ 245792 h 550954"/>
                <a:gd name="connsiteX247" fmla="*/ 192204 w 774943"/>
                <a:gd name="connsiteY247" fmla="*/ 243487 h 550954"/>
                <a:gd name="connsiteX248" fmla="*/ 190232 w 774943"/>
                <a:gd name="connsiteY248" fmla="*/ 242649 h 550954"/>
                <a:gd name="connsiteX249" fmla="*/ 188327 w 774943"/>
                <a:gd name="connsiteY249" fmla="*/ 242287 h 550954"/>
                <a:gd name="connsiteX250" fmla="*/ 188822 w 774943"/>
                <a:gd name="connsiteY250" fmla="*/ 241154 h 550954"/>
                <a:gd name="connsiteX251" fmla="*/ 189975 w 774943"/>
                <a:gd name="connsiteY251" fmla="*/ 239572 h 550954"/>
                <a:gd name="connsiteX252" fmla="*/ 190737 w 774943"/>
                <a:gd name="connsiteY252" fmla="*/ 238887 h 550954"/>
                <a:gd name="connsiteX253" fmla="*/ 191099 w 774943"/>
                <a:gd name="connsiteY253" fmla="*/ 240496 h 550954"/>
                <a:gd name="connsiteX254" fmla="*/ 191623 w 774943"/>
                <a:gd name="connsiteY254" fmla="*/ 241706 h 550954"/>
                <a:gd name="connsiteX255" fmla="*/ 193261 w 774943"/>
                <a:gd name="connsiteY255" fmla="*/ 242030 h 550954"/>
                <a:gd name="connsiteX256" fmla="*/ 196671 w 774943"/>
                <a:gd name="connsiteY256" fmla="*/ 241877 h 550954"/>
                <a:gd name="connsiteX257" fmla="*/ 200224 w 774943"/>
                <a:gd name="connsiteY257" fmla="*/ 241030 h 550954"/>
                <a:gd name="connsiteX258" fmla="*/ 201710 w 774943"/>
                <a:gd name="connsiteY258" fmla="*/ 239553 h 550954"/>
                <a:gd name="connsiteX259" fmla="*/ 204301 w 774943"/>
                <a:gd name="connsiteY259" fmla="*/ 238534 h 550954"/>
                <a:gd name="connsiteX260" fmla="*/ 206482 w 774943"/>
                <a:gd name="connsiteY260" fmla="*/ 237315 h 550954"/>
                <a:gd name="connsiteX261" fmla="*/ 206730 w 774943"/>
                <a:gd name="connsiteY261" fmla="*/ 235258 h 550954"/>
                <a:gd name="connsiteX262" fmla="*/ 205682 w 774943"/>
                <a:gd name="connsiteY262" fmla="*/ 234448 h 550954"/>
                <a:gd name="connsiteX263" fmla="*/ 203939 w 774943"/>
                <a:gd name="connsiteY263" fmla="*/ 233495 h 550954"/>
                <a:gd name="connsiteX264" fmla="*/ 203605 w 774943"/>
                <a:gd name="connsiteY264" fmla="*/ 231533 h 550954"/>
                <a:gd name="connsiteX265" fmla="*/ 203901 w 774943"/>
                <a:gd name="connsiteY265" fmla="*/ 229181 h 550954"/>
                <a:gd name="connsiteX266" fmla="*/ 204777 w 774943"/>
                <a:gd name="connsiteY266" fmla="*/ 227266 h 550954"/>
                <a:gd name="connsiteX267" fmla="*/ 205339 w 774943"/>
                <a:gd name="connsiteY267" fmla="*/ 224742 h 550954"/>
                <a:gd name="connsiteX268" fmla="*/ 204644 w 774943"/>
                <a:gd name="connsiteY268" fmla="*/ 222961 h 550954"/>
                <a:gd name="connsiteX269" fmla="*/ 204005 w 774943"/>
                <a:gd name="connsiteY269" fmla="*/ 221913 h 550954"/>
                <a:gd name="connsiteX270" fmla="*/ 204186 w 774943"/>
                <a:gd name="connsiteY270" fmla="*/ 221113 h 550954"/>
                <a:gd name="connsiteX271" fmla="*/ 204891 w 774943"/>
                <a:gd name="connsiteY271" fmla="*/ 219999 h 550954"/>
                <a:gd name="connsiteX272" fmla="*/ 205063 w 774943"/>
                <a:gd name="connsiteY272" fmla="*/ 218408 h 550954"/>
                <a:gd name="connsiteX273" fmla="*/ 204520 w 774943"/>
                <a:gd name="connsiteY273" fmla="*/ 217522 h 550954"/>
                <a:gd name="connsiteX274" fmla="*/ 202653 w 774943"/>
                <a:gd name="connsiteY274" fmla="*/ 216722 h 550954"/>
                <a:gd name="connsiteX275" fmla="*/ 199414 w 774943"/>
                <a:gd name="connsiteY275" fmla="*/ 214712 h 550954"/>
                <a:gd name="connsiteX276" fmla="*/ 198186 w 774943"/>
                <a:gd name="connsiteY276" fmla="*/ 212502 h 550954"/>
                <a:gd name="connsiteX277" fmla="*/ 198433 w 774943"/>
                <a:gd name="connsiteY277" fmla="*/ 209797 h 550954"/>
                <a:gd name="connsiteX278" fmla="*/ 199891 w 774943"/>
                <a:gd name="connsiteY278" fmla="*/ 208940 h 550954"/>
                <a:gd name="connsiteX279" fmla="*/ 202253 w 774943"/>
                <a:gd name="connsiteY279" fmla="*/ 208311 h 550954"/>
                <a:gd name="connsiteX280" fmla="*/ 203520 w 774943"/>
                <a:gd name="connsiteY280" fmla="*/ 206644 h 550954"/>
                <a:gd name="connsiteX281" fmla="*/ 203539 w 774943"/>
                <a:gd name="connsiteY281" fmla="*/ 204701 h 550954"/>
                <a:gd name="connsiteX282" fmla="*/ 203805 w 774943"/>
                <a:gd name="connsiteY282" fmla="*/ 203349 h 550954"/>
                <a:gd name="connsiteX283" fmla="*/ 204520 w 774943"/>
                <a:gd name="connsiteY283" fmla="*/ 201787 h 550954"/>
                <a:gd name="connsiteX284" fmla="*/ 204729 w 774943"/>
                <a:gd name="connsiteY284" fmla="*/ 199539 h 550954"/>
                <a:gd name="connsiteX285" fmla="*/ 203929 w 774943"/>
                <a:gd name="connsiteY285" fmla="*/ 197910 h 550954"/>
                <a:gd name="connsiteX286" fmla="*/ 204586 w 774943"/>
                <a:gd name="connsiteY286" fmla="*/ 195767 h 550954"/>
                <a:gd name="connsiteX287" fmla="*/ 206310 w 774943"/>
                <a:gd name="connsiteY287" fmla="*/ 193748 h 550954"/>
                <a:gd name="connsiteX288" fmla="*/ 207511 w 774943"/>
                <a:gd name="connsiteY288" fmla="*/ 191452 h 550954"/>
                <a:gd name="connsiteX289" fmla="*/ 206520 w 774943"/>
                <a:gd name="connsiteY289" fmla="*/ 189309 h 550954"/>
                <a:gd name="connsiteX290" fmla="*/ 204948 w 774943"/>
                <a:gd name="connsiteY290" fmla="*/ 187709 h 550954"/>
                <a:gd name="connsiteX291" fmla="*/ 203996 w 774943"/>
                <a:gd name="connsiteY291" fmla="*/ 185985 h 550954"/>
                <a:gd name="connsiteX292" fmla="*/ 203710 w 774943"/>
                <a:gd name="connsiteY292" fmla="*/ 184232 h 550954"/>
                <a:gd name="connsiteX293" fmla="*/ 204167 w 774943"/>
                <a:gd name="connsiteY293" fmla="*/ 183594 h 550954"/>
                <a:gd name="connsiteX294" fmla="*/ 206453 w 774943"/>
                <a:gd name="connsiteY294" fmla="*/ 184118 h 550954"/>
                <a:gd name="connsiteX295" fmla="*/ 209225 w 774943"/>
                <a:gd name="connsiteY295" fmla="*/ 184518 h 550954"/>
                <a:gd name="connsiteX296" fmla="*/ 210473 w 774943"/>
                <a:gd name="connsiteY296" fmla="*/ 183975 h 550954"/>
                <a:gd name="connsiteX297" fmla="*/ 210606 w 774943"/>
                <a:gd name="connsiteY297" fmla="*/ 181146 h 550954"/>
                <a:gd name="connsiteX298" fmla="*/ 210959 w 774943"/>
                <a:gd name="connsiteY298" fmla="*/ 177079 h 550954"/>
                <a:gd name="connsiteX299" fmla="*/ 212102 w 774943"/>
                <a:gd name="connsiteY299" fmla="*/ 176165 h 550954"/>
                <a:gd name="connsiteX300" fmla="*/ 213054 w 774943"/>
                <a:gd name="connsiteY300" fmla="*/ 175307 h 550954"/>
                <a:gd name="connsiteX301" fmla="*/ 212921 w 774943"/>
                <a:gd name="connsiteY301" fmla="*/ 172850 h 550954"/>
                <a:gd name="connsiteX302" fmla="*/ 212645 w 774943"/>
                <a:gd name="connsiteY302" fmla="*/ 170192 h 550954"/>
                <a:gd name="connsiteX303" fmla="*/ 212768 w 774943"/>
                <a:gd name="connsiteY303" fmla="*/ 165935 h 550954"/>
                <a:gd name="connsiteX304" fmla="*/ 212664 w 774943"/>
                <a:gd name="connsiteY304" fmla="*/ 160848 h 550954"/>
                <a:gd name="connsiteX305" fmla="*/ 211606 w 774943"/>
                <a:gd name="connsiteY305" fmla="*/ 158400 h 550954"/>
                <a:gd name="connsiteX306" fmla="*/ 208415 w 774943"/>
                <a:gd name="connsiteY306" fmla="*/ 155619 h 550954"/>
                <a:gd name="connsiteX307" fmla="*/ 205787 w 774943"/>
                <a:gd name="connsiteY307" fmla="*/ 154857 h 550954"/>
                <a:gd name="connsiteX308" fmla="*/ 204625 w 774943"/>
                <a:gd name="connsiteY308" fmla="*/ 155133 h 550954"/>
                <a:gd name="connsiteX309" fmla="*/ 204396 w 774943"/>
                <a:gd name="connsiteY309" fmla="*/ 157553 h 550954"/>
                <a:gd name="connsiteX310" fmla="*/ 204129 w 774943"/>
                <a:gd name="connsiteY310" fmla="*/ 162420 h 550954"/>
                <a:gd name="connsiteX311" fmla="*/ 202977 w 774943"/>
                <a:gd name="connsiteY311" fmla="*/ 164696 h 550954"/>
                <a:gd name="connsiteX312" fmla="*/ 200538 w 774943"/>
                <a:gd name="connsiteY312" fmla="*/ 166182 h 550954"/>
                <a:gd name="connsiteX313" fmla="*/ 197786 w 774943"/>
                <a:gd name="connsiteY313" fmla="*/ 167497 h 550954"/>
                <a:gd name="connsiteX314" fmla="*/ 194604 w 774943"/>
                <a:gd name="connsiteY314" fmla="*/ 168878 h 550954"/>
                <a:gd name="connsiteX315" fmla="*/ 191309 w 774943"/>
                <a:gd name="connsiteY315" fmla="*/ 171421 h 550954"/>
                <a:gd name="connsiteX316" fmla="*/ 189032 w 774943"/>
                <a:gd name="connsiteY316" fmla="*/ 174374 h 550954"/>
                <a:gd name="connsiteX317" fmla="*/ 186384 w 774943"/>
                <a:gd name="connsiteY317" fmla="*/ 176536 h 550954"/>
                <a:gd name="connsiteX318" fmla="*/ 184174 w 774943"/>
                <a:gd name="connsiteY318" fmla="*/ 178079 h 550954"/>
                <a:gd name="connsiteX319" fmla="*/ 183679 w 774943"/>
                <a:gd name="connsiteY319" fmla="*/ 177374 h 550954"/>
                <a:gd name="connsiteX320" fmla="*/ 184546 w 774943"/>
                <a:gd name="connsiteY320" fmla="*/ 175812 h 550954"/>
                <a:gd name="connsiteX321" fmla="*/ 185127 w 774943"/>
                <a:gd name="connsiteY321" fmla="*/ 174364 h 550954"/>
                <a:gd name="connsiteX322" fmla="*/ 185308 w 774943"/>
                <a:gd name="connsiteY322" fmla="*/ 172412 h 550954"/>
                <a:gd name="connsiteX323" fmla="*/ 185784 w 774943"/>
                <a:gd name="connsiteY323" fmla="*/ 170659 h 550954"/>
                <a:gd name="connsiteX324" fmla="*/ 187575 w 774943"/>
                <a:gd name="connsiteY324" fmla="*/ 169621 h 550954"/>
                <a:gd name="connsiteX325" fmla="*/ 190156 w 774943"/>
                <a:gd name="connsiteY325" fmla="*/ 168897 h 550954"/>
                <a:gd name="connsiteX326" fmla="*/ 191994 w 774943"/>
                <a:gd name="connsiteY326" fmla="*/ 168040 h 550954"/>
                <a:gd name="connsiteX327" fmla="*/ 193109 w 774943"/>
                <a:gd name="connsiteY327" fmla="*/ 166801 h 550954"/>
                <a:gd name="connsiteX328" fmla="*/ 193795 w 774943"/>
                <a:gd name="connsiteY328" fmla="*/ 165392 h 550954"/>
                <a:gd name="connsiteX329" fmla="*/ 193823 w 774943"/>
                <a:gd name="connsiteY329" fmla="*/ 164173 h 550954"/>
                <a:gd name="connsiteX330" fmla="*/ 194128 w 774943"/>
                <a:gd name="connsiteY330" fmla="*/ 163239 h 550954"/>
                <a:gd name="connsiteX331" fmla="*/ 194995 w 774943"/>
                <a:gd name="connsiteY331" fmla="*/ 163506 h 550954"/>
                <a:gd name="connsiteX332" fmla="*/ 196881 w 774943"/>
                <a:gd name="connsiteY332" fmla="*/ 164249 h 550954"/>
                <a:gd name="connsiteX333" fmla="*/ 198605 w 774943"/>
                <a:gd name="connsiteY333" fmla="*/ 164506 h 550954"/>
                <a:gd name="connsiteX334" fmla="*/ 199338 w 774943"/>
                <a:gd name="connsiteY334" fmla="*/ 162153 h 550954"/>
                <a:gd name="connsiteX335" fmla="*/ 199186 w 774943"/>
                <a:gd name="connsiteY335" fmla="*/ 155209 h 550954"/>
                <a:gd name="connsiteX336" fmla="*/ 198509 w 774943"/>
                <a:gd name="connsiteY336" fmla="*/ 153381 h 550954"/>
                <a:gd name="connsiteX337" fmla="*/ 197328 w 774943"/>
                <a:gd name="connsiteY337" fmla="*/ 152495 h 550954"/>
                <a:gd name="connsiteX338" fmla="*/ 196890 w 774943"/>
                <a:gd name="connsiteY338" fmla="*/ 151276 h 550954"/>
                <a:gd name="connsiteX339" fmla="*/ 197500 w 774943"/>
                <a:gd name="connsiteY339" fmla="*/ 150333 h 550954"/>
                <a:gd name="connsiteX340" fmla="*/ 198214 w 774943"/>
                <a:gd name="connsiteY340" fmla="*/ 149456 h 550954"/>
                <a:gd name="connsiteX341" fmla="*/ 197776 w 774943"/>
                <a:gd name="connsiteY341" fmla="*/ 147513 h 550954"/>
                <a:gd name="connsiteX342" fmla="*/ 196262 w 774943"/>
                <a:gd name="connsiteY342" fmla="*/ 145637 h 550954"/>
                <a:gd name="connsiteX343" fmla="*/ 195595 w 774943"/>
                <a:gd name="connsiteY343" fmla="*/ 143970 h 550954"/>
                <a:gd name="connsiteX344" fmla="*/ 196376 w 774943"/>
                <a:gd name="connsiteY344" fmla="*/ 142694 h 550954"/>
                <a:gd name="connsiteX345" fmla="*/ 197900 w 774943"/>
                <a:gd name="connsiteY345" fmla="*/ 142370 h 550954"/>
                <a:gd name="connsiteX346" fmla="*/ 199776 w 774943"/>
                <a:gd name="connsiteY346" fmla="*/ 142503 h 550954"/>
                <a:gd name="connsiteX347" fmla="*/ 201415 w 774943"/>
                <a:gd name="connsiteY347" fmla="*/ 142570 h 550954"/>
                <a:gd name="connsiteX348" fmla="*/ 202262 w 774943"/>
                <a:gd name="connsiteY348" fmla="*/ 142198 h 550954"/>
                <a:gd name="connsiteX349" fmla="*/ 202481 w 774943"/>
                <a:gd name="connsiteY349" fmla="*/ 140751 h 550954"/>
                <a:gd name="connsiteX350" fmla="*/ 202491 w 774943"/>
                <a:gd name="connsiteY350" fmla="*/ 138941 h 550954"/>
                <a:gd name="connsiteX351" fmla="*/ 202186 w 774943"/>
                <a:gd name="connsiteY351" fmla="*/ 138055 h 550954"/>
                <a:gd name="connsiteX352" fmla="*/ 201138 w 774943"/>
                <a:gd name="connsiteY352" fmla="*/ 137312 h 550954"/>
                <a:gd name="connsiteX353" fmla="*/ 200719 w 774943"/>
                <a:gd name="connsiteY353" fmla="*/ 136064 h 550954"/>
                <a:gd name="connsiteX354" fmla="*/ 201100 w 774943"/>
                <a:gd name="connsiteY354" fmla="*/ 134340 h 550954"/>
                <a:gd name="connsiteX355" fmla="*/ 202043 w 774943"/>
                <a:gd name="connsiteY355" fmla="*/ 133140 h 550954"/>
                <a:gd name="connsiteX356" fmla="*/ 202481 w 774943"/>
                <a:gd name="connsiteY356" fmla="*/ 131445 h 550954"/>
                <a:gd name="connsiteX357" fmla="*/ 202519 w 774943"/>
                <a:gd name="connsiteY357" fmla="*/ 129625 h 550954"/>
                <a:gd name="connsiteX358" fmla="*/ 202015 w 774943"/>
                <a:gd name="connsiteY358" fmla="*/ 128749 h 550954"/>
                <a:gd name="connsiteX359" fmla="*/ 199843 w 774943"/>
                <a:gd name="connsiteY359" fmla="*/ 128616 h 550954"/>
                <a:gd name="connsiteX360" fmla="*/ 197309 w 774943"/>
                <a:gd name="connsiteY360" fmla="*/ 128768 h 550954"/>
                <a:gd name="connsiteX361" fmla="*/ 196033 w 774943"/>
                <a:gd name="connsiteY361" fmla="*/ 129759 h 550954"/>
                <a:gd name="connsiteX362" fmla="*/ 195795 w 774943"/>
                <a:gd name="connsiteY362" fmla="*/ 131740 h 550954"/>
                <a:gd name="connsiteX363" fmla="*/ 195481 w 774943"/>
                <a:gd name="connsiteY363" fmla="*/ 133531 h 550954"/>
                <a:gd name="connsiteX364" fmla="*/ 194576 w 774943"/>
                <a:gd name="connsiteY364" fmla="*/ 134321 h 550954"/>
                <a:gd name="connsiteX365" fmla="*/ 193014 w 774943"/>
                <a:gd name="connsiteY365" fmla="*/ 134197 h 550954"/>
                <a:gd name="connsiteX366" fmla="*/ 192385 w 774943"/>
                <a:gd name="connsiteY366" fmla="*/ 133378 h 550954"/>
                <a:gd name="connsiteX367" fmla="*/ 192309 w 774943"/>
                <a:gd name="connsiteY367" fmla="*/ 131645 h 550954"/>
                <a:gd name="connsiteX368" fmla="*/ 192099 w 774943"/>
                <a:gd name="connsiteY368" fmla="*/ 130683 h 550954"/>
                <a:gd name="connsiteX369" fmla="*/ 191156 w 774943"/>
                <a:gd name="connsiteY369" fmla="*/ 130016 h 550954"/>
                <a:gd name="connsiteX370" fmla="*/ 190632 w 774943"/>
                <a:gd name="connsiteY370" fmla="*/ 128987 h 550954"/>
                <a:gd name="connsiteX371" fmla="*/ 191204 w 774943"/>
                <a:gd name="connsiteY371" fmla="*/ 127777 h 550954"/>
                <a:gd name="connsiteX372" fmla="*/ 193680 w 774943"/>
                <a:gd name="connsiteY372" fmla="*/ 126596 h 550954"/>
                <a:gd name="connsiteX373" fmla="*/ 196509 w 774943"/>
                <a:gd name="connsiteY373" fmla="*/ 125549 h 550954"/>
                <a:gd name="connsiteX374" fmla="*/ 198414 w 774943"/>
                <a:gd name="connsiteY374" fmla="*/ 123977 h 550954"/>
                <a:gd name="connsiteX375" fmla="*/ 198300 w 774943"/>
                <a:gd name="connsiteY375" fmla="*/ 121843 h 550954"/>
                <a:gd name="connsiteX376" fmla="*/ 196604 w 774943"/>
                <a:gd name="connsiteY376" fmla="*/ 120253 h 550954"/>
                <a:gd name="connsiteX377" fmla="*/ 192652 w 774943"/>
                <a:gd name="connsiteY377" fmla="*/ 119796 h 550954"/>
                <a:gd name="connsiteX378" fmla="*/ 187413 w 774943"/>
                <a:gd name="connsiteY378" fmla="*/ 119776 h 550954"/>
                <a:gd name="connsiteX379" fmla="*/ 184927 w 774943"/>
                <a:gd name="connsiteY379" fmla="*/ 120234 h 550954"/>
                <a:gd name="connsiteX380" fmla="*/ 183708 w 774943"/>
                <a:gd name="connsiteY380" fmla="*/ 122234 h 550954"/>
                <a:gd name="connsiteX381" fmla="*/ 182822 w 774943"/>
                <a:gd name="connsiteY381" fmla="*/ 123891 h 550954"/>
                <a:gd name="connsiteX382" fmla="*/ 182803 w 774943"/>
                <a:gd name="connsiteY382" fmla="*/ 125939 h 550954"/>
                <a:gd name="connsiteX383" fmla="*/ 183479 w 774943"/>
                <a:gd name="connsiteY383" fmla="*/ 127806 h 550954"/>
                <a:gd name="connsiteX384" fmla="*/ 184089 w 774943"/>
                <a:gd name="connsiteY384" fmla="*/ 129273 h 550954"/>
                <a:gd name="connsiteX385" fmla="*/ 183650 w 774943"/>
                <a:gd name="connsiteY385" fmla="*/ 130664 h 550954"/>
                <a:gd name="connsiteX386" fmla="*/ 182250 w 774943"/>
                <a:gd name="connsiteY386" fmla="*/ 131207 h 550954"/>
                <a:gd name="connsiteX387" fmla="*/ 180488 w 774943"/>
                <a:gd name="connsiteY387" fmla="*/ 130406 h 550954"/>
                <a:gd name="connsiteX388" fmla="*/ 178707 w 774943"/>
                <a:gd name="connsiteY388" fmla="*/ 128997 h 550954"/>
                <a:gd name="connsiteX389" fmla="*/ 178307 w 774943"/>
                <a:gd name="connsiteY389" fmla="*/ 127797 h 550954"/>
                <a:gd name="connsiteX390" fmla="*/ 179440 w 774943"/>
                <a:gd name="connsiteY390" fmla="*/ 126682 h 550954"/>
                <a:gd name="connsiteX391" fmla="*/ 179879 w 774943"/>
                <a:gd name="connsiteY391" fmla="*/ 125101 h 550954"/>
                <a:gd name="connsiteX392" fmla="*/ 178717 w 774943"/>
                <a:gd name="connsiteY392" fmla="*/ 122910 h 550954"/>
                <a:gd name="connsiteX393" fmla="*/ 176402 w 774943"/>
                <a:gd name="connsiteY393" fmla="*/ 121672 h 550954"/>
                <a:gd name="connsiteX394" fmla="*/ 173230 w 774943"/>
                <a:gd name="connsiteY394" fmla="*/ 121262 h 550954"/>
                <a:gd name="connsiteX395" fmla="*/ 170582 w 774943"/>
                <a:gd name="connsiteY395" fmla="*/ 121300 h 550954"/>
                <a:gd name="connsiteX396" fmla="*/ 168982 w 774943"/>
                <a:gd name="connsiteY396" fmla="*/ 121253 h 550954"/>
                <a:gd name="connsiteX397" fmla="*/ 168287 w 774943"/>
                <a:gd name="connsiteY397" fmla="*/ 119853 h 550954"/>
                <a:gd name="connsiteX398" fmla="*/ 167401 w 774943"/>
                <a:gd name="connsiteY398" fmla="*/ 116795 h 550954"/>
                <a:gd name="connsiteX399" fmla="*/ 165096 w 774943"/>
                <a:gd name="connsiteY399" fmla="*/ 114138 h 550954"/>
                <a:gd name="connsiteX400" fmla="*/ 163162 w 774943"/>
                <a:gd name="connsiteY400" fmla="*/ 111814 h 550954"/>
                <a:gd name="connsiteX401" fmla="*/ 162353 w 774943"/>
                <a:gd name="connsiteY401" fmla="*/ 109785 h 550954"/>
                <a:gd name="connsiteX402" fmla="*/ 161857 w 774943"/>
                <a:gd name="connsiteY402" fmla="*/ 108023 h 550954"/>
                <a:gd name="connsiteX403" fmla="*/ 160162 w 774943"/>
                <a:gd name="connsiteY403" fmla="*/ 107346 h 550954"/>
                <a:gd name="connsiteX404" fmla="*/ 157361 w 774943"/>
                <a:gd name="connsiteY404" fmla="*/ 107365 h 550954"/>
                <a:gd name="connsiteX405" fmla="*/ 155923 w 774943"/>
                <a:gd name="connsiteY405" fmla="*/ 108146 h 550954"/>
                <a:gd name="connsiteX406" fmla="*/ 154161 w 774943"/>
                <a:gd name="connsiteY406" fmla="*/ 109194 h 550954"/>
                <a:gd name="connsiteX407" fmla="*/ 152437 w 774943"/>
                <a:gd name="connsiteY407" fmla="*/ 110852 h 550954"/>
                <a:gd name="connsiteX408" fmla="*/ 150761 w 774943"/>
                <a:gd name="connsiteY408" fmla="*/ 112461 h 550954"/>
                <a:gd name="connsiteX409" fmla="*/ 148503 w 774943"/>
                <a:gd name="connsiteY409" fmla="*/ 113166 h 550954"/>
                <a:gd name="connsiteX410" fmla="*/ 146655 w 774943"/>
                <a:gd name="connsiteY410" fmla="*/ 112957 h 550954"/>
                <a:gd name="connsiteX411" fmla="*/ 145798 w 774943"/>
                <a:gd name="connsiteY411" fmla="*/ 111718 h 550954"/>
                <a:gd name="connsiteX412" fmla="*/ 144046 w 774943"/>
                <a:gd name="connsiteY412" fmla="*/ 110813 h 550954"/>
                <a:gd name="connsiteX413" fmla="*/ 140207 w 774943"/>
                <a:gd name="connsiteY413" fmla="*/ 110013 h 550954"/>
                <a:gd name="connsiteX414" fmla="*/ 137121 w 774943"/>
                <a:gd name="connsiteY414" fmla="*/ 109442 h 550954"/>
                <a:gd name="connsiteX415" fmla="*/ 134587 w 774943"/>
                <a:gd name="connsiteY415" fmla="*/ 108537 h 550954"/>
                <a:gd name="connsiteX416" fmla="*/ 134054 w 774943"/>
                <a:gd name="connsiteY416" fmla="*/ 107203 h 550954"/>
                <a:gd name="connsiteX417" fmla="*/ 133377 w 774943"/>
                <a:gd name="connsiteY417" fmla="*/ 105651 h 550954"/>
                <a:gd name="connsiteX418" fmla="*/ 131301 w 774943"/>
                <a:gd name="connsiteY418" fmla="*/ 104689 h 550954"/>
                <a:gd name="connsiteX419" fmla="*/ 128024 w 774943"/>
                <a:gd name="connsiteY419" fmla="*/ 104356 h 550954"/>
                <a:gd name="connsiteX420" fmla="*/ 125053 w 774943"/>
                <a:gd name="connsiteY420" fmla="*/ 104184 h 550954"/>
                <a:gd name="connsiteX421" fmla="*/ 123367 w 774943"/>
                <a:gd name="connsiteY421" fmla="*/ 103413 h 550954"/>
                <a:gd name="connsiteX422" fmla="*/ 122767 w 774943"/>
                <a:gd name="connsiteY422" fmla="*/ 102051 h 550954"/>
                <a:gd name="connsiteX423" fmla="*/ 122005 w 774943"/>
                <a:gd name="connsiteY423" fmla="*/ 101069 h 550954"/>
                <a:gd name="connsiteX424" fmla="*/ 120538 w 774943"/>
                <a:gd name="connsiteY424" fmla="*/ 100507 h 550954"/>
                <a:gd name="connsiteX425" fmla="*/ 118576 w 774943"/>
                <a:gd name="connsiteY425" fmla="*/ 100907 h 550954"/>
                <a:gd name="connsiteX426" fmla="*/ 117004 w 774943"/>
                <a:gd name="connsiteY426" fmla="*/ 101927 h 550954"/>
                <a:gd name="connsiteX427" fmla="*/ 115080 w 774943"/>
                <a:gd name="connsiteY427" fmla="*/ 101355 h 550954"/>
                <a:gd name="connsiteX428" fmla="*/ 112794 w 774943"/>
                <a:gd name="connsiteY428" fmla="*/ 99822 h 550954"/>
                <a:gd name="connsiteX429" fmla="*/ 111289 w 774943"/>
                <a:gd name="connsiteY429" fmla="*/ 97450 h 550954"/>
                <a:gd name="connsiteX430" fmla="*/ 109546 w 774943"/>
                <a:gd name="connsiteY430" fmla="*/ 95707 h 550954"/>
                <a:gd name="connsiteX431" fmla="*/ 106698 w 774943"/>
                <a:gd name="connsiteY431" fmla="*/ 94488 h 550954"/>
                <a:gd name="connsiteX432" fmla="*/ 102516 w 774943"/>
                <a:gd name="connsiteY432" fmla="*/ 94097 h 550954"/>
                <a:gd name="connsiteX433" fmla="*/ 98078 w 774943"/>
                <a:gd name="connsiteY433" fmla="*/ 93106 h 550954"/>
                <a:gd name="connsiteX434" fmla="*/ 93477 w 774943"/>
                <a:gd name="connsiteY434" fmla="*/ 91497 h 550954"/>
                <a:gd name="connsiteX435" fmla="*/ 88581 w 774943"/>
                <a:gd name="connsiteY435" fmla="*/ 89801 h 550954"/>
                <a:gd name="connsiteX436" fmla="*/ 82495 w 774943"/>
                <a:gd name="connsiteY436" fmla="*/ 87515 h 550954"/>
                <a:gd name="connsiteX437" fmla="*/ 77218 w 774943"/>
                <a:gd name="connsiteY437" fmla="*/ 84629 h 550954"/>
                <a:gd name="connsiteX438" fmla="*/ 73094 w 774943"/>
                <a:gd name="connsiteY438" fmla="*/ 82286 h 550954"/>
                <a:gd name="connsiteX439" fmla="*/ 70808 w 774943"/>
                <a:gd name="connsiteY439" fmla="*/ 80476 h 550954"/>
                <a:gd name="connsiteX440" fmla="*/ 70589 w 774943"/>
                <a:gd name="connsiteY440" fmla="*/ 78181 h 550954"/>
                <a:gd name="connsiteX441" fmla="*/ 69627 w 774943"/>
                <a:gd name="connsiteY441" fmla="*/ 75904 h 550954"/>
                <a:gd name="connsiteX442" fmla="*/ 65969 w 774943"/>
                <a:gd name="connsiteY442" fmla="*/ 72761 h 550954"/>
                <a:gd name="connsiteX443" fmla="*/ 60778 w 774943"/>
                <a:gd name="connsiteY443" fmla="*/ 68942 h 550954"/>
                <a:gd name="connsiteX444" fmla="*/ 57949 w 774943"/>
                <a:gd name="connsiteY444" fmla="*/ 68151 h 550954"/>
                <a:gd name="connsiteX445" fmla="*/ 56092 w 774943"/>
                <a:gd name="connsiteY445" fmla="*/ 68075 h 550954"/>
                <a:gd name="connsiteX446" fmla="*/ 54615 w 774943"/>
                <a:gd name="connsiteY446" fmla="*/ 66637 h 550954"/>
                <a:gd name="connsiteX447" fmla="*/ 51824 w 774943"/>
                <a:gd name="connsiteY447" fmla="*/ 63779 h 550954"/>
                <a:gd name="connsiteX448" fmla="*/ 49062 w 774943"/>
                <a:gd name="connsiteY448" fmla="*/ 61579 h 550954"/>
                <a:gd name="connsiteX449" fmla="*/ 46529 w 774943"/>
                <a:gd name="connsiteY449" fmla="*/ 60893 h 550954"/>
                <a:gd name="connsiteX450" fmla="*/ 44585 w 774943"/>
                <a:gd name="connsiteY450" fmla="*/ 60093 h 550954"/>
                <a:gd name="connsiteX451" fmla="*/ 41737 w 774943"/>
                <a:gd name="connsiteY451" fmla="*/ 56235 h 550954"/>
                <a:gd name="connsiteX452" fmla="*/ 34070 w 774943"/>
                <a:gd name="connsiteY452" fmla="*/ 46958 h 550954"/>
                <a:gd name="connsiteX453" fmla="*/ 29107 w 774943"/>
                <a:gd name="connsiteY453" fmla="*/ 42414 h 550954"/>
                <a:gd name="connsiteX454" fmla="*/ 25507 w 774943"/>
                <a:gd name="connsiteY454" fmla="*/ 40976 h 550954"/>
                <a:gd name="connsiteX455" fmla="*/ 22592 w 774943"/>
                <a:gd name="connsiteY455" fmla="*/ 39490 h 550954"/>
                <a:gd name="connsiteX456" fmla="*/ 19706 w 774943"/>
                <a:gd name="connsiteY456" fmla="*/ 38081 h 550954"/>
                <a:gd name="connsiteX457" fmla="*/ 16401 w 774943"/>
                <a:gd name="connsiteY457" fmla="*/ 37300 h 550954"/>
                <a:gd name="connsiteX458" fmla="*/ 14686 w 774943"/>
                <a:gd name="connsiteY458" fmla="*/ 37538 h 550954"/>
                <a:gd name="connsiteX459" fmla="*/ 14191 w 774943"/>
                <a:gd name="connsiteY459" fmla="*/ 38957 h 550954"/>
                <a:gd name="connsiteX460" fmla="*/ 14686 w 774943"/>
                <a:gd name="connsiteY460" fmla="*/ 40748 h 550954"/>
                <a:gd name="connsiteX461" fmla="*/ 15496 w 774943"/>
                <a:gd name="connsiteY461" fmla="*/ 42300 h 550954"/>
                <a:gd name="connsiteX462" fmla="*/ 15887 w 774943"/>
                <a:gd name="connsiteY462" fmla="*/ 44491 h 550954"/>
                <a:gd name="connsiteX463" fmla="*/ 17211 w 774943"/>
                <a:gd name="connsiteY463" fmla="*/ 46405 h 550954"/>
                <a:gd name="connsiteX464" fmla="*/ 19258 w 774943"/>
                <a:gd name="connsiteY464" fmla="*/ 48320 h 550954"/>
                <a:gd name="connsiteX465" fmla="*/ 19344 w 774943"/>
                <a:gd name="connsiteY465" fmla="*/ 49996 h 550954"/>
                <a:gd name="connsiteX466" fmla="*/ 18087 w 774943"/>
                <a:gd name="connsiteY466" fmla="*/ 51844 h 550954"/>
                <a:gd name="connsiteX467" fmla="*/ 16096 w 774943"/>
                <a:gd name="connsiteY467" fmla="*/ 55349 h 550954"/>
                <a:gd name="connsiteX468" fmla="*/ 14372 w 774943"/>
                <a:gd name="connsiteY468" fmla="*/ 58150 h 550954"/>
                <a:gd name="connsiteX469" fmla="*/ 12362 w 774943"/>
                <a:gd name="connsiteY469" fmla="*/ 58759 h 550954"/>
                <a:gd name="connsiteX470" fmla="*/ 11638 w 774943"/>
                <a:gd name="connsiteY470" fmla="*/ 59236 h 550954"/>
                <a:gd name="connsiteX471" fmla="*/ 11534 w 774943"/>
                <a:gd name="connsiteY471" fmla="*/ 61503 h 550954"/>
                <a:gd name="connsiteX472" fmla="*/ 11077 w 774943"/>
                <a:gd name="connsiteY472" fmla="*/ 64131 h 550954"/>
                <a:gd name="connsiteX473" fmla="*/ 9124 w 774943"/>
                <a:gd name="connsiteY473" fmla="*/ 66275 h 550954"/>
                <a:gd name="connsiteX474" fmla="*/ 6476 w 774943"/>
                <a:gd name="connsiteY474" fmla="*/ 68732 h 550954"/>
                <a:gd name="connsiteX475" fmla="*/ 5819 w 774943"/>
                <a:gd name="connsiteY475" fmla="*/ 70608 h 550954"/>
                <a:gd name="connsiteX476" fmla="*/ 6304 w 774943"/>
                <a:gd name="connsiteY476" fmla="*/ 71809 h 550954"/>
                <a:gd name="connsiteX477" fmla="*/ 7105 w 774943"/>
                <a:gd name="connsiteY477" fmla="*/ 72590 h 550954"/>
                <a:gd name="connsiteX478" fmla="*/ 7286 w 774943"/>
                <a:gd name="connsiteY478" fmla="*/ 74218 h 550954"/>
                <a:gd name="connsiteX479" fmla="*/ 7228 w 774943"/>
                <a:gd name="connsiteY479" fmla="*/ 76590 h 550954"/>
                <a:gd name="connsiteX480" fmla="*/ 7181 w 774943"/>
                <a:gd name="connsiteY480" fmla="*/ 78648 h 550954"/>
                <a:gd name="connsiteX481" fmla="*/ 6590 w 774943"/>
                <a:gd name="connsiteY481" fmla="*/ 80438 h 550954"/>
                <a:gd name="connsiteX482" fmla="*/ 5857 w 774943"/>
                <a:gd name="connsiteY482" fmla="*/ 82334 h 550954"/>
                <a:gd name="connsiteX483" fmla="*/ 6057 w 774943"/>
                <a:gd name="connsiteY483" fmla="*/ 84601 h 550954"/>
                <a:gd name="connsiteX484" fmla="*/ 6781 w 774943"/>
                <a:gd name="connsiteY484" fmla="*/ 85801 h 550954"/>
                <a:gd name="connsiteX485" fmla="*/ 7362 w 774943"/>
                <a:gd name="connsiteY485" fmla="*/ 86620 h 550954"/>
                <a:gd name="connsiteX486" fmla="*/ 7009 w 774943"/>
                <a:gd name="connsiteY486" fmla="*/ 87353 h 550954"/>
                <a:gd name="connsiteX487" fmla="*/ 6266 w 774943"/>
                <a:gd name="connsiteY487" fmla="*/ 88325 h 550954"/>
                <a:gd name="connsiteX488" fmla="*/ 5981 w 774943"/>
                <a:gd name="connsiteY488" fmla="*/ 93992 h 550954"/>
                <a:gd name="connsiteX489" fmla="*/ 5733 w 774943"/>
                <a:gd name="connsiteY489" fmla="*/ 108346 h 550954"/>
                <a:gd name="connsiteX490" fmla="*/ 6352 w 774943"/>
                <a:gd name="connsiteY490" fmla="*/ 112614 h 550954"/>
                <a:gd name="connsiteX491" fmla="*/ 8800 w 774943"/>
                <a:gd name="connsiteY491" fmla="*/ 114328 h 550954"/>
                <a:gd name="connsiteX492" fmla="*/ 10486 w 774943"/>
                <a:gd name="connsiteY492" fmla="*/ 115881 h 550954"/>
                <a:gd name="connsiteX493" fmla="*/ 11248 w 774943"/>
                <a:gd name="connsiteY493" fmla="*/ 118043 h 550954"/>
                <a:gd name="connsiteX494" fmla="*/ 12019 w 774943"/>
                <a:gd name="connsiteY494" fmla="*/ 120405 h 550954"/>
                <a:gd name="connsiteX495" fmla="*/ 13010 w 774943"/>
                <a:gd name="connsiteY495" fmla="*/ 122120 h 550954"/>
                <a:gd name="connsiteX496" fmla="*/ 14601 w 774943"/>
                <a:gd name="connsiteY496" fmla="*/ 123472 h 550954"/>
                <a:gd name="connsiteX497" fmla="*/ 15267 w 774943"/>
                <a:gd name="connsiteY497" fmla="*/ 125282 h 550954"/>
                <a:gd name="connsiteX498" fmla="*/ 15372 w 774943"/>
                <a:gd name="connsiteY498" fmla="*/ 128159 h 550954"/>
                <a:gd name="connsiteX499" fmla="*/ 15677 w 774943"/>
                <a:gd name="connsiteY499" fmla="*/ 131864 h 550954"/>
                <a:gd name="connsiteX500" fmla="*/ 16915 w 774943"/>
                <a:gd name="connsiteY500" fmla="*/ 133864 h 550954"/>
                <a:gd name="connsiteX501" fmla="*/ 18535 w 774943"/>
                <a:gd name="connsiteY501" fmla="*/ 134902 h 550954"/>
                <a:gd name="connsiteX502" fmla="*/ 19230 w 774943"/>
                <a:gd name="connsiteY502" fmla="*/ 135540 h 550954"/>
                <a:gd name="connsiteX503" fmla="*/ 19611 w 774943"/>
                <a:gd name="connsiteY503" fmla="*/ 141389 h 550954"/>
                <a:gd name="connsiteX504" fmla="*/ 19601 w 774943"/>
                <a:gd name="connsiteY504" fmla="*/ 163430 h 550954"/>
                <a:gd name="connsiteX505" fmla="*/ 19058 w 774943"/>
                <a:gd name="connsiteY505" fmla="*/ 171612 h 550954"/>
                <a:gd name="connsiteX506" fmla="*/ 18716 w 774943"/>
                <a:gd name="connsiteY506" fmla="*/ 174231 h 550954"/>
                <a:gd name="connsiteX507" fmla="*/ 17754 w 774943"/>
                <a:gd name="connsiteY507" fmla="*/ 180089 h 550954"/>
                <a:gd name="connsiteX508" fmla="*/ 16896 w 774943"/>
                <a:gd name="connsiteY508" fmla="*/ 187785 h 550954"/>
                <a:gd name="connsiteX509" fmla="*/ 16925 w 774943"/>
                <a:gd name="connsiteY509" fmla="*/ 196243 h 550954"/>
                <a:gd name="connsiteX510" fmla="*/ 19925 w 774943"/>
                <a:gd name="connsiteY510" fmla="*/ 201930 h 550954"/>
                <a:gd name="connsiteX511" fmla="*/ 22459 w 774943"/>
                <a:gd name="connsiteY511" fmla="*/ 209254 h 550954"/>
                <a:gd name="connsiteX512" fmla="*/ 22849 w 774943"/>
                <a:gd name="connsiteY512" fmla="*/ 218932 h 550954"/>
                <a:gd name="connsiteX513" fmla="*/ 20859 w 774943"/>
                <a:gd name="connsiteY513" fmla="*/ 230781 h 550954"/>
                <a:gd name="connsiteX514" fmla="*/ 19125 w 774943"/>
                <a:gd name="connsiteY514" fmla="*/ 240201 h 550954"/>
                <a:gd name="connsiteX515" fmla="*/ 17420 w 774943"/>
                <a:gd name="connsiteY515" fmla="*/ 247469 h 550954"/>
                <a:gd name="connsiteX516" fmla="*/ 16230 w 774943"/>
                <a:gd name="connsiteY516" fmla="*/ 253060 h 550954"/>
                <a:gd name="connsiteX517" fmla="*/ 14753 w 774943"/>
                <a:gd name="connsiteY517" fmla="*/ 257432 h 550954"/>
                <a:gd name="connsiteX518" fmla="*/ 14877 w 774943"/>
                <a:gd name="connsiteY518" fmla="*/ 260127 h 550954"/>
                <a:gd name="connsiteX519" fmla="*/ 17001 w 774943"/>
                <a:gd name="connsiteY519" fmla="*/ 260461 h 550954"/>
                <a:gd name="connsiteX520" fmla="*/ 18868 w 774943"/>
                <a:gd name="connsiteY520" fmla="*/ 258651 h 550954"/>
                <a:gd name="connsiteX521" fmla="*/ 20916 w 774943"/>
                <a:gd name="connsiteY521" fmla="*/ 257537 h 550954"/>
                <a:gd name="connsiteX522" fmla="*/ 22392 w 774943"/>
                <a:gd name="connsiteY522" fmla="*/ 256375 h 550954"/>
                <a:gd name="connsiteX523" fmla="*/ 21640 w 774943"/>
                <a:gd name="connsiteY523" fmla="*/ 253917 h 550954"/>
                <a:gd name="connsiteX524" fmla="*/ 21125 w 774943"/>
                <a:gd name="connsiteY524" fmla="*/ 250526 h 550954"/>
                <a:gd name="connsiteX525" fmla="*/ 22268 w 774943"/>
                <a:gd name="connsiteY525" fmla="*/ 248040 h 550954"/>
                <a:gd name="connsiteX526" fmla="*/ 22840 w 774943"/>
                <a:gd name="connsiteY526" fmla="*/ 246202 h 550954"/>
                <a:gd name="connsiteX527" fmla="*/ 24935 w 774943"/>
                <a:gd name="connsiteY527" fmla="*/ 244783 h 550954"/>
                <a:gd name="connsiteX528" fmla="*/ 27574 w 774943"/>
                <a:gd name="connsiteY528" fmla="*/ 245278 h 550954"/>
                <a:gd name="connsiteX529" fmla="*/ 30755 w 774943"/>
                <a:gd name="connsiteY529" fmla="*/ 247478 h 550954"/>
                <a:gd name="connsiteX530" fmla="*/ 32079 w 774943"/>
                <a:gd name="connsiteY530" fmla="*/ 250269 h 550954"/>
                <a:gd name="connsiteX531" fmla="*/ 31508 w 774943"/>
                <a:gd name="connsiteY531" fmla="*/ 251898 h 550954"/>
                <a:gd name="connsiteX532" fmla="*/ 30965 w 774943"/>
                <a:gd name="connsiteY532" fmla="*/ 253117 h 550954"/>
                <a:gd name="connsiteX533" fmla="*/ 32003 w 774943"/>
                <a:gd name="connsiteY533" fmla="*/ 254822 h 550954"/>
                <a:gd name="connsiteX534" fmla="*/ 33813 w 774943"/>
                <a:gd name="connsiteY534" fmla="*/ 255622 h 550954"/>
                <a:gd name="connsiteX535" fmla="*/ 36508 w 774943"/>
                <a:gd name="connsiteY535" fmla="*/ 255984 h 550954"/>
                <a:gd name="connsiteX536" fmla="*/ 38080 w 774943"/>
                <a:gd name="connsiteY536" fmla="*/ 256917 h 550954"/>
                <a:gd name="connsiteX537" fmla="*/ 38775 w 774943"/>
                <a:gd name="connsiteY537" fmla="*/ 258337 h 550954"/>
                <a:gd name="connsiteX538" fmla="*/ 40899 w 774943"/>
                <a:gd name="connsiteY538" fmla="*/ 259137 h 550954"/>
                <a:gd name="connsiteX539" fmla="*/ 43023 w 774943"/>
                <a:gd name="connsiteY539" fmla="*/ 259423 h 550954"/>
                <a:gd name="connsiteX540" fmla="*/ 44347 w 774943"/>
                <a:gd name="connsiteY540" fmla="*/ 260537 h 550954"/>
                <a:gd name="connsiteX541" fmla="*/ 43909 w 774943"/>
                <a:gd name="connsiteY541" fmla="*/ 262785 h 550954"/>
                <a:gd name="connsiteX542" fmla="*/ 40499 w 774943"/>
                <a:gd name="connsiteY542" fmla="*/ 264052 h 550954"/>
                <a:gd name="connsiteX543" fmla="*/ 37966 w 774943"/>
                <a:gd name="connsiteY543" fmla="*/ 265195 h 550954"/>
                <a:gd name="connsiteX544" fmla="*/ 35870 w 774943"/>
                <a:gd name="connsiteY544" fmla="*/ 264985 h 550954"/>
                <a:gd name="connsiteX545" fmla="*/ 34479 w 774943"/>
                <a:gd name="connsiteY545" fmla="*/ 263566 h 550954"/>
                <a:gd name="connsiteX546" fmla="*/ 31527 w 774943"/>
                <a:gd name="connsiteY546" fmla="*/ 263747 h 550954"/>
                <a:gd name="connsiteX547" fmla="*/ 28269 w 774943"/>
                <a:gd name="connsiteY547" fmla="*/ 265347 h 550954"/>
                <a:gd name="connsiteX548" fmla="*/ 25935 w 774943"/>
                <a:gd name="connsiteY548" fmla="*/ 266928 h 550954"/>
                <a:gd name="connsiteX549" fmla="*/ 24792 w 774943"/>
                <a:gd name="connsiteY549" fmla="*/ 268814 h 550954"/>
                <a:gd name="connsiteX550" fmla="*/ 23316 w 774943"/>
                <a:gd name="connsiteY550" fmla="*/ 268967 h 550954"/>
                <a:gd name="connsiteX551" fmla="*/ 22306 w 774943"/>
                <a:gd name="connsiteY551" fmla="*/ 266662 h 550954"/>
                <a:gd name="connsiteX552" fmla="*/ 21040 w 774943"/>
                <a:gd name="connsiteY552" fmla="*/ 262699 h 550954"/>
                <a:gd name="connsiteX553" fmla="*/ 18973 w 774943"/>
                <a:gd name="connsiteY553" fmla="*/ 261537 h 550954"/>
                <a:gd name="connsiteX554" fmla="*/ 17582 w 774943"/>
                <a:gd name="connsiteY554" fmla="*/ 263842 h 550954"/>
                <a:gd name="connsiteX555" fmla="*/ 17144 w 774943"/>
                <a:gd name="connsiteY555" fmla="*/ 273624 h 550954"/>
                <a:gd name="connsiteX556" fmla="*/ 16706 w 774943"/>
                <a:gd name="connsiteY556" fmla="*/ 278644 h 550954"/>
                <a:gd name="connsiteX557" fmla="*/ 15258 w 774943"/>
                <a:gd name="connsiteY557" fmla="*/ 280816 h 550954"/>
                <a:gd name="connsiteX558" fmla="*/ 15306 w 774943"/>
                <a:gd name="connsiteY558" fmla="*/ 285235 h 550954"/>
                <a:gd name="connsiteX559" fmla="*/ 15877 w 774943"/>
                <a:gd name="connsiteY559" fmla="*/ 288760 h 550954"/>
                <a:gd name="connsiteX560" fmla="*/ 17715 w 774943"/>
                <a:gd name="connsiteY560" fmla="*/ 289874 h 550954"/>
                <a:gd name="connsiteX561" fmla="*/ 19944 w 774943"/>
                <a:gd name="connsiteY561" fmla="*/ 291865 h 550954"/>
                <a:gd name="connsiteX562" fmla="*/ 22478 w 774943"/>
                <a:gd name="connsiteY562" fmla="*/ 294370 h 550954"/>
                <a:gd name="connsiteX563" fmla="*/ 25326 w 774943"/>
                <a:gd name="connsiteY563" fmla="*/ 294684 h 550954"/>
                <a:gd name="connsiteX564" fmla="*/ 27421 w 774943"/>
                <a:gd name="connsiteY564" fmla="*/ 292903 h 550954"/>
                <a:gd name="connsiteX565" fmla="*/ 28536 w 774943"/>
                <a:gd name="connsiteY565" fmla="*/ 293322 h 550954"/>
                <a:gd name="connsiteX566" fmla="*/ 30060 w 774943"/>
                <a:gd name="connsiteY566" fmla="*/ 293941 h 550954"/>
                <a:gd name="connsiteX567" fmla="*/ 32184 w 774943"/>
                <a:gd name="connsiteY567" fmla="*/ 293741 h 550954"/>
                <a:gd name="connsiteX568" fmla="*/ 32832 w 774943"/>
                <a:gd name="connsiteY568" fmla="*/ 292341 h 550954"/>
                <a:gd name="connsiteX569" fmla="*/ 33527 w 774943"/>
                <a:gd name="connsiteY569" fmla="*/ 291722 h 550954"/>
                <a:gd name="connsiteX570" fmla="*/ 35413 w 774943"/>
                <a:gd name="connsiteY570" fmla="*/ 293065 h 550954"/>
                <a:gd name="connsiteX571" fmla="*/ 37280 w 774943"/>
                <a:gd name="connsiteY571" fmla="*/ 294932 h 550954"/>
                <a:gd name="connsiteX572" fmla="*/ 37118 w 774943"/>
                <a:gd name="connsiteY572" fmla="*/ 297437 h 550954"/>
                <a:gd name="connsiteX573" fmla="*/ 33936 w 774943"/>
                <a:gd name="connsiteY573" fmla="*/ 298837 h 550954"/>
                <a:gd name="connsiteX574" fmla="*/ 31479 w 774943"/>
                <a:gd name="connsiteY574" fmla="*/ 299770 h 550954"/>
                <a:gd name="connsiteX575" fmla="*/ 29460 w 774943"/>
                <a:gd name="connsiteY575" fmla="*/ 300618 h 550954"/>
                <a:gd name="connsiteX576" fmla="*/ 28707 w 774943"/>
                <a:gd name="connsiteY576" fmla="*/ 301809 h 550954"/>
                <a:gd name="connsiteX577" fmla="*/ 28736 w 774943"/>
                <a:gd name="connsiteY577" fmla="*/ 303361 h 550954"/>
                <a:gd name="connsiteX578" fmla="*/ 26669 w 774943"/>
                <a:gd name="connsiteY578" fmla="*/ 304266 h 550954"/>
                <a:gd name="connsiteX579" fmla="*/ 24678 w 774943"/>
                <a:gd name="connsiteY579" fmla="*/ 306809 h 550954"/>
                <a:gd name="connsiteX580" fmla="*/ 24345 w 774943"/>
                <a:gd name="connsiteY580" fmla="*/ 310305 h 550954"/>
                <a:gd name="connsiteX581" fmla="*/ 25793 w 774943"/>
                <a:gd name="connsiteY581" fmla="*/ 313458 h 550954"/>
                <a:gd name="connsiteX582" fmla="*/ 27088 w 774943"/>
                <a:gd name="connsiteY582" fmla="*/ 317420 h 550954"/>
                <a:gd name="connsiteX583" fmla="*/ 27526 w 774943"/>
                <a:gd name="connsiteY583" fmla="*/ 320497 h 550954"/>
                <a:gd name="connsiteX584" fmla="*/ 24859 w 774943"/>
                <a:gd name="connsiteY584" fmla="*/ 322773 h 550954"/>
                <a:gd name="connsiteX585" fmla="*/ 23202 w 774943"/>
                <a:gd name="connsiteY585" fmla="*/ 326212 h 550954"/>
                <a:gd name="connsiteX586" fmla="*/ 22040 w 774943"/>
                <a:gd name="connsiteY586" fmla="*/ 327736 h 550954"/>
                <a:gd name="connsiteX587" fmla="*/ 20097 w 774943"/>
                <a:gd name="connsiteY587" fmla="*/ 326879 h 550954"/>
                <a:gd name="connsiteX588" fmla="*/ 17592 w 774943"/>
                <a:gd name="connsiteY588" fmla="*/ 327526 h 550954"/>
                <a:gd name="connsiteX589" fmla="*/ 15391 w 774943"/>
                <a:gd name="connsiteY589" fmla="*/ 327526 h 550954"/>
                <a:gd name="connsiteX590" fmla="*/ 14639 w 774943"/>
                <a:gd name="connsiteY590" fmla="*/ 323802 h 550954"/>
                <a:gd name="connsiteX591" fmla="*/ 15315 w 774943"/>
                <a:gd name="connsiteY591" fmla="*/ 320030 h 550954"/>
                <a:gd name="connsiteX592" fmla="*/ 17411 w 774943"/>
                <a:gd name="connsiteY592" fmla="*/ 316020 h 550954"/>
                <a:gd name="connsiteX593" fmla="*/ 18373 w 774943"/>
                <a:gd name="connsiteY593" fmla="*/ 311439 h 550954"/>
                <a:gd name="connsiteX594" fmla="*/ 18115 w 774943"/>
                <a:gd name="connsiteY594" fmla="*/ 306705 h 550954"/>
                <a:gd name="connsiteX595" fmla="*/ 18220 w 774943"/>
                <a:gd name="connsiteY595" fmla="*/ 303809 h 550954"/>
                <a:gd name="connsiteX596" fmla="*/ 17030 w 774943"/>
                <a:gd name="connsiteY596" fmla="*/ 301275 h 550954"/>
                <a:gd name="connsiteX597" fmla="*/ 14334 w 774943"/>
                <a:gd name="connsiteY597" fmla="*/ 301275 h 550954"/>
                <a:gd name="connsiteX598" fmla="*/ 12829 w 774943"/>
                <a:gd name="connsiteY598" fmla="*/ 304638 h 550954"/>
                <a:gd name="connsiteX599" fmla="*/ 12077 w 774943"/>
                <a:gd name="connsiteY599" fmla="*/ 312067 h 550954"/>
                <a:gd name="connsiteX600" fmla="*/ 9800 w 774943"/>
                <a:gd name="connsiteY600" fmla="*/ 323164 h 550954"/>
                <a:gd name="connsiteX601" fmla="*/ 7705 w 774943"/>
                <a:gd name="connsiteY601" fmla="*/ 332613 h 550954"/>
                <a:gd name="connsiteX602" fmla="*/ 3904 w 774943"/>
                <a:gd name="connsiteY602" fmla="*/ 342033 h 550954"/>
                <a:gd name="connsiteX603" fmla="*/ 694 w 774943"/>
                <a:gd name="connsiteY603" fmla="*/ 350205 h 550954"/>
                <a:gd name="connsiteX604" fmla="*/ 104 w 774943"/>
                <a:gd name="connsiteY604" fmla="*/ 354482 h 550954"/>
                <a:gd name="connsiteX605" fmla="*/ 1704 w 774943"/>
                <a:gd name="connsiteY605" fmla="*/ 355720 h 550954"/>
                <a:gd name="connsiteX606" fmla="*/ 3980 w 774943"/>
                <a:gd name="connsiteY606" fmla="*/ 354425 h 550954"/>
                <a:gd name="connsiteX607" fmla="*/ 5457 w 774943"/>
                <a:gd name="connsiteY607" fmla="*/ 351682 h 550954"/>
                <a:gd name="connsiteX608" fmla="*/ 6752 w 774943"/>
                <a:gd name="connsiteY608" fmla="*/ 350148 h 550954"/>
                <a:gd name="connsiteX609" fmla="*/ 8486 w 774943"/>
                <a:gd name="connsiteY609" fmla="*/ 349967 h 550954"/>
                <a:gd name="connsiteX610" fmla="*/ 11124 w 774943"/>
                <a:gd name="connsiteY610" fmla="*/ 351748 h 550954"/>
                <a:gd name="connsiteX611" fmla="*/ 13658 w 774943"/>
                <a:gd name="connsiteY611" fmla="*/ 357416 h 550954"/>
                <a:gd name="connsiteX612" fmla="*/ 16115 w 774943"/>
                <a:gd name="connsiteY612" fmla="*/ 361788 h 550954"/>
                <a:gd name="connsiteX613" fmla="*/ 19039 w 774943"/>
                <a:gd name="connsiteY613" fmla="*/ 363054 h 550954"/>
                <a:gd name="connsiteX614" fmla="*/ 22297 w 774943"/>
                <a:gd name="connsiteY614" fmla="*/ 362073 h 550954"/>
                <a:gd name="connsiteX615" fmla="*/ 25193 w 774943"/>
                <a:gd name="connsiteY615" fmla="*/ 360388 h 550954"/>
                <a:gd name="connsiteX616" fmla="*/ 27621 w 774943"/>
                <a:gd name="connsiteY616" fmla="*/ 359816 h 550954"/>
                <a:gd name="connsiteX617" fmla="*/ 30184 w 774943"/>
                <a:gd name="connsiteY617" fmla="*/ 361140 h 550954"/>
                <a:gd name="connsiteX618" fmla="*/ 32051 w 774943"/>
                <a:gd name="connsiteY618" fmla="*/ 362645 h 550954"/>
                <a:gd name="connsiteX619" fmla="*/ 34375 w 774943"/>
                <a:gd name="connsiteY619" fmla="*/ 362312 h 550954"/>
                <a:gd name="connsiteX620" fmla="*/ 36546 w 774943"/>
                <a:gd name="connsiteY620" fmla="*/ 360064 h 550954"/>
                <a:gd name="connsiteX621" fmla="*/ 38823 w 774943"/>
                <a:gd name="connsiteY621" fmla="*/ 360245 h 550954"/>
                <a:gd name="connsiteX622" fmla="*/ 41023 w 774943"/>
                <a:gd name="connsiteY622" fmla="*/ 364302 h 550954"/>
                <a:gd name="connsiteX623" fmla="*/ 43090 w 774943"/>
                <a:gd name="connsiteY623" fmla="*/ 367150 h 550954"/>
                <a:gd name="connsiteX624" fmla="*/ 46557 w 774943"/>
                <a:gd name="connsiteY624" fmla="*/ 369112 h 550954"/>
                <a:gd name="connsiteX625" fmla="*/ 49500 w 774943"/>
                <a:gd name="connsiteY625" fmla="*/ 370217 h 550954"/>
                <a:gd name="connsiteX626" fmla="*/ 57025 w 774943"/>
                <a:gd name="connsiteY626" fmla="*/ 369493 h 550954"/>
                <a:gd name="connsiteX627" fmla="*/ 60930 w 774943"/>
                <a:gd name="connsiteY627" fmla="*/ 383181 h 550954"/>
                <a:gd name="connsiteX628" fmla="*/ 66102 w 774943"/>
                <a:gd name="connsiteY628" fmla="*/ 390629 h 550954"/>
                <a:gd name="connsiteX629" fmla="*/ 81981 w 774943"/>
                <a:gd name="connsiteY629" fmla="*/ 391163 h 550954"/>
                <a:gd name="connsiteX630" fmla="*/ 98316 w 774943"/>
                <a:gd name="connsiteY630" fmla="*/ 399011 h 550954"/>
                <a:gd name="connsiteX631" fmla="*/ 103126 w 774943"/>
                <a:gd name="connsiteY631" fmla="*/ 402650 h 550954"/>
                <a:gd name="connsiteX632" fmla="*/ 113927 w 774943"/>
                <a:gd name="connsiteY632" fmla="*/ 428825 h 550954"/>
                <a:gd name="connsiteX633" fmla="*/ 112927 w 774943"/>
                <a:gd name="connsiteY633" fmla="*/ 439664 h 550954"/>
                <a:gd name="connsiteX634" fmla="*/ 112184 w 774943"/>
                <a:gd name="connsiteY634" fmla="*/ 455133 h 550954"/>
                <a:gd name="connsiteX635" fmla="*/ 108832 w 774943"/>
                <a:gd name="connsiteY635" fmla="*/ 468649 h 550954"/>
                <a:gd name="connsiteX636" fmla="*/ 120843 w 774943"/>
                <a:gd name="connsiteY636" fmla="*/ 484660 h 550954"/>
                <a:gd name="connsiteX637" fmla="*/ 129406 w 774943"/>
                <a:gd name="connsiteY637" fmla="*/ 489289 h 550954"/>
                <a:gd name="connsiteX638" fmla="*/ 133711 w 774943"/>
                <a:gd name="connsiteY638" fmla="*/ 491785 h 550954"/>
                <a:gd name="connsiteX639" fmla="*/ 139512 w 774943"/>
                <a:gd name="connsiteY639" fmla="*/ 496166 h 550954"/>
                <a:gd name="connsiteX640" fmla="*/ 149913 w 774943"/>
                <a:gd name="connsiteY640" fmla="*/ 500862 h 550954"/>
                <a:gd name="connsiteX641" fmla="*/ 162743 w 774943"/>
                <a:gd name="connsiteY641" fmla="*/ 501624 h 550954"/>
                <a:gd name="connsiteX642" fmla="*/ 170592 w 774943"/>
                <a:gd name="connsiteY642" fmla="*/ 500938 h 550954"/>
                <a:gd name="connsiteX643" fmla="*/ 184279 w 774943"/>
                <a:gd name="connsiteY643" fmla="*/ 498662 h 550954"/>
                <a:gd name="connsiteX644" fmla="*/ 193071 w 774943"/>
                <a:gd name="connsiteY644" fmla="*/ 496157 h 550954"/>
                <a:gd name="connsiteX645" fmla="*/ 200500 w 774943"/>
                <a:gd name="connsiteY645" fmla="*/ 492023 h 550954"/>
                <a:gd name="connsiteX646" fmla="*/ 213521 w 774943"/>
                <a:gd name="connsiteY646" fmla="*/ 494319 h 550954"/>
                <a:gd name="connsiteX647" fmla="*/ 238476 w 774943"/>
                <a:gd name="connsiteY647" fmla="*/ 497443 h 550954"/>
                <a:gd name="connsiteX648" fmla="*/ 252030 w 774943"/>
                <a:gd name="connsiteY648" fmla="*/ 501481 h 550954"/>
                <a:gd name="connsiteX649" fmla="*/ 260070 w 774943"/>
                <a:gd name="connsiteY649" fmla="*/ 506034 h 550954"/>
                <a:gd name="connsiteX650" fmla="*/ 265546 w 774943"/>
                <a:gd name="connsiteY650" fmla="*/ 510559 h 550954"/>
                <a:gd name="connsiteX651" fmla="*/ 276062 w 774943"/>
                <a:gd name="connsiteY651" fmla="*/ 517264 h 550954"/>
                <a:gd name="connsiteX652" fmla="*/ 291359 w 774943"/>
                <a:gd name="connsiteY652" fmla="*/ 518064 h 550954"/>
                <a:gd name="connsiteX653" fmla="*/ 303542 w 774943"/>
                <a:gd name="connsiteY653" fmla="*/ 518160 h 550954"/>
                <a:gd name="connsiteX654" fmla="*/ 322763 w 774943"/>
                <a:gd name="connsiteY654" fmla="*/ 513083 h 550954"/>
                <a:gd name="connsiteX655" fmla="*/ 339899 w 774943"/>
                <a:gd name="connsiteY655" fmla="*/ 522255 h 550954"/>
                <a:gd name="connsiteX656" fmla="*/ 362720 w 774943"/>
                <a:gd name="connsiteY656" fmla="*/ 523055 h 550954"/>
                <a:gd name="connsiteX657" fmla="*/ 381294 w 774943"/>
                <a:gd name="connsiteY657" fmla="*/ 518369 h 550954"/>
                <a:gd name="connsiteX658" fmla="*/ 394886 w 774943"/>
                <a:gd name="connsiteY658" fmla="*/ 516274 h 550954"/>
                <a:gd name="connsiteX659" fmla="*/ 426405 w 774943"/>
                <a:gd name="connsiteY659" fmla="*/ 516559 h 550954"/>
                <a:gd name="connsiteX660" fmla="*/ 441568 w 774943"/>
                <a:gd name="connsiteY660" fmla="*/ 511178 h 550954"/>
                <a:gd name="connsiteX661" fmla="*/ 449741 w 774943"/>
                <a:gd name="connsiteY661" fmla="*/ 512654 h 550954"/>
                <a:gd name="connsiteX662" fmla="*/ 462666 w 774943"/>
                <a:gd name="connsiteY662" fmla="*/ 513254 h 550954"/>
                <a:gd name="connsiteX663" fmla="*/ 484974 w 774943"/>
                <a:gd name="connsiteY663" fmla="*/ 517636 h 550954"/>
                <a:gd name="connsiteX664" fmla="*/ 504891 w 774943"/>
                <a:gd name="connsiteY664" fmla="*/ 510711 h 550954"/>
                <a:gd name="connsiteX665" fmla="*/ 536752 w 774943"/>
                <a:gd name="connsiteY665" fmla="*/ 517436 h 55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</a:cxnLst>
              <a:rect l="l" t="t" r="r" b="b"/>
              <a:pathLst>
                <a:path w="774943" h="550954">
                  <a:moveTo>
                    <a:pt x="536752" y="517436"/>
                  </a:moveTo>
                  <a:lnTo>
                    <a:pt x="708278" y="550954"/>
                  </a:lnTo>
                  <a:cubicBezTo>
                    <a:pt x="708011" y="549611"/>
                    <a:pt x="707840" y="548306"/>
                    <a:pt x="707640" y="546849"/>
                  </a:cubicBezTo>
                  <a:cubicBezTo>
                    <a:pt x="707411" y="545153"/>
                    <a:pt x="707144" y="543239"/>
                    <a:pt x="706573" y="541763"/>
                  </a:cubicBezTo>
                  <a:cubicBezTo>
                    <a:pt x="705992" y="540277"/>
                    <a:pt x="705106" y="539229"/>
                    <a:pt x="704401" y="538486"/>
                  </a:cubicBezTo>
                  <a:cubicBezTo>
                    <a:pt x="703687" y="537743"/>
                    <a:pt x="703163" y="537314"/>
                    <a:pt x="703296" y="536772"/>
                  </a:cubicBezTo>
                  <a:cubicBezTo>
                    <a:pt x="703430" y="536229"/>
                    <a:pt x="704220" y="535571"/>
                    <a:pt x="704973" y="535009"/>
                  </a:cubicBezTo>
                  <a:cubicBezTo>
                    <a:pt x="705735" y="534447"/>
                    <a:pt x="706459" y="533990"/>
                    <a:pt x="706983" y="533200"/>
                  </a:cubicBezTo>
                  <a:cubicBezTo>
                    <a:pt x="707506" y="532409"/>
                    <a:pt x="707840" y="531285"/>
                    <a:pt x="708468" y="530418"/>
                  </a:cubicBezTo>
                  <a:cubicBezTo>
                    <a:pt x="709097" y="529542"/>
                    <a:pt x="710011" y="528923"/>
                    <a:pt x="710440" y="527999"/>
                  </a:cubicBezTo>
                  <a:cubicBezTo>
                    <a:pt x="710869" y="527075"/>
                    <a:pt x="710802" y="525856"/>
                    <a:pt x="710354" y="524722"/>
                  </a:cubicBezTo>
                  <a:cubicBezTo>
                    <a:pt x="709907" y="523589"/>
                    <a:pt x="709088" y="522532"/>
                    <a:pt x="708688" y="521427"/>
                  </a:cubicBezTo>
                  <a:cubicBezTo>
                    <a:pt x="708287" y="520322"/>
                    <a:pt x="708326" y="519169"/>
                    <a:pt x="708573" y="517988"/>
                  </a:cubicBezTo>
                  <a:cubicBezTo>
                    <a:pt x="708821" y="516807"/>
                    <a:pt x="709278" y="515578"/>
                    <a:pt x="709021" y="514397"/>
                  </a:cubicBezTo>
                  <a:cubicBezTo>
                    <a:pt x="708754" y="513216"/>
                    <a:pt x="707764" y="512064"/>
                    <a:pt x="707278" y="510892"/>
                  </a:cubicBezTo>
                  <a:cubicBezTo>
                    <a:pt x="706783" y="509721"/>
                    <a:pt x="706783" y="508539"/>
                    <a:pt x="707002" y="507549"/>
                  </a:cubicBezTo>
                  <a:cubicBezTo>
                    <a:pt x="707211" y="506558"/>
                    <a:pt x="707640" y="505777"/>
                    <a:pt x="707316" y="505063"/>
                  </a:cubicBezTo>
                  <a:cubicBezTo>
                    <a:pt x="706983" y="504358"/>
                    <a:pt x="705906" y="503729"/>
                    <a:pt x="705287" y="502920"/>
                  </a:cubicBezTo>
                  <a:cubicBezTo>
                    <a:pt x="704678" y="502110"/>
                    <a:pt x="704544" y="501119"/>
                    <a:pt x="704049" y="500253"/>
                  </a:cubicBezTo>
                  <a:cubicBezTo>
                    <a:pt x="703554" y="499376"/>
                    <a:pt x="702696" y="498624"/>
                    <a:pt x="702382" y="497652"/>
                  </a:cubicBezTo>
                  <a:cubicBezTo>
                    <a:pt x="702068" y="496681"/>
                    <a:pt x="702306" y="495490"/>
                    <a:pt x="702858" y="493518"/>
                  </a:cubicBezTo>
                  <a:cubicBezTo>
                    <a:pt x="703420" y="491537"/>
                    <a:pt x="704306" y="488775"/>
                    <a:pt x="706249" y="480107"/>
                  </a:cubicBezTo>
                  <a:cubicBezTo>
                    <a:pt x="708192" y="471439"/>
                    <a:pt x="711193" y="456885"/>
                    <a:pt x="714631" y="439331"/>
                  </a:cubicBezTo>
                  <a:cubicBezTo>
                    <a:pt x="718070" y="421776"/>
                    <a:pt x="721965" y="401212"/>
                    <a:pt x="726356" y="377399"/>
                  </a:cubicBezTo>
                  <a:cubicBezTo>
                    <a:pt x="730757" y="353587"/>
                    <a:pt x="735662" y="326507"/>
                    <a:pt x="740539" y="299561"/>
                  </a:cubicBezTo>
                  <a:cubicBezTo>
                    <a:pt x="745416" y="272615"/>
                    <a:pt x="750255" y="245802"/>
                    <a:pt x="754970" y="219808"/>
                  </a:cubicBezTo>
                  <a:cubicBezTo>
                    <a:pt x="759675" y="193814"/>
                    <a:pt x="764256" y="168649"/>
                    <a:pt x="768000" y="148980"/>
                  </a:cubicBezTo>
                  <a:cubicBezTo>
                    <a:pt x="770629" y="135131"/>
                    <a:pt x="772848" y="124015"/>
                    <a:pt x="774943" y="113709"/>
                  </a:cubicBezTo>
                  <a:cubicBezTo>
                    <a:pt x="712002" y="102336"/>
                    <a:pt x="654071" y="91068"/>
                    <a:pt x="589501" y="78047"/>
                  </a:cubicBezTo>
                  <a:cubicBezTo>
                    <a:pt x="524122" y="64865"/>
                    <a:pt x="451941" y="49873"/>
                    <a:pt x="390124" y="36214"/>
                  </a:cubicBezTo>
                  <a:cubicBezTo>
                    <a:pt x="328297" y="22555"/>
                    <a:pt x="276834" y="10229"/>
                    <a:pt x="250725" y="4543"/>
                  </a:cubicBezTo>
                  <a:cubicBezTo>
                    <a:pt x="224617" y="-1143"/>
                    <a:pt x="223875" y="-191"/>
                    <a:pt x="222817" y="600"/>
                  </a:cubicBezTo>
                  <a:cubicBezTo>
                    <a:pt x="221760" y="1400"/>
                    <a:pt x="220398" y="2038"/>
                    <a:pt x="219445" y="2609"/>
                  </a:cubicBezTo>
                  <a:cubicBezTo>
                    <a:pt x="218493" y="3181"/>
                    <a:pt x="217950" y="3667"/>
                    <a:pt x="217950" y="4619"/>
                  </a:cubicBezTo>
                  <a:cubicBezTo>
                    <a:pt x="217950" y="5572"/>
                    <a:pt x="218493" y="6991"/>
                    <a:pt x="219083" y="7839"/>
                  </a:cubicBezTo>
                  <a:cubicBezTo>
                    <a:pt x="219674" y="8686"/>
                    <a:pt x="220322" y="8972"/>
                    <a:pt x="220960" y="9077"/>
                  </a:cubicBezTo>
                  <a:cubicBezTo>
                    <a:pt x="221608" y="9182"/>
                    <a:pt x="222246" y="9106"/>
                    <a:pt x="222655" y="8886"/>
                  </a:cubicBezTo>
                  <a:cubicBezTo>
                    <a:pt x="223065" y="8667"/>
                    <a:pt x="223246" y="8305"/>
                    <a:pt x="223465" y="8486"/>
                  </a:cubicBezTo>
                  <a:cubicBezTo>
                    <a:pt x="223684" y="8667"/>
                    <a:pt x="223941" y="9382"/>
                    <a:pt x="224065" y="10182"/>
                  </a:cubicBezTo>
                  <a:cubicBezTo>
                    <a:pt x="224198" y="10982"/>
                    <a:pt x="224198" y="11849"/>
                    <a:pt x="223884" y="12544"/>
                  </a:cubicBezTo>
                  <a:cubicBezTo>
                    <a:pt x="223570" y="13239"/>
                    <a:pt x="222960" y="13754"/>
                    <a:pt x="222274" y="13954"/>
                  </a:cubicBezTo>
                  <a:cubicBezTo>
                    <a:pt x="221598" y="14163"/>
                    <a:pt x="220846" y="14058"/>
                    <a:pt x="220398" y="14220"/>
                  </a:cubicBezTo>
                  <a:cubicBezTo>
                    <a:pt x="219950" y="14392"/>
                    <a:pt x="219798" y="14821"/>
                    <a:pt x="219636" y="15468"/>
                  </a:cubicBezTo>
                  <a:cubicBezTo>
                    <a:pt x="219483" y="16106"/>
                    <a:pt x="219331" y="16964"/>
                    <a:pt x="219483" y="17573"/>
                  </a:cubicBezTo>
                  <a:cubicBezTo>
                    <a:pt x="219636" y="18192"/>
                    <a:pt x="220103" y="18583"/>
                    <a:pt x="220731" y="19002"/>
                  </a:cubicBezTo>
                  <a:cubicBezTo>
                    <a:pt x="221360" y="19431"/>
                    <a:pt x="222160" y="19888"/>
                    <a:pt x="222713" y="20364"/>
                  </a:cubicBezTo>
                  <a:cubicBezTo>
                    <a:pt x="223265" y="20840"/>
                    <a:pt x="223570" y="21326"/>
                    <a:pt x="223779" y="22460"/>
                  </a:cubicBezTo>
                  <a:cubicBezTo>
                    <a:pt x="223979" y="23593"/>
                    <a:pt x="224084" y="25365"/>
                    <a:pt x="224103" y="26993"/>
                  </a:cubicBezTo>
                  <a:cubicBezTo>
                    <a:pt x="224113" y="28632"/>
                    <a:pt x="224036" y="30118"/>
                    <a:pt x="224075" y="30870"/>
                  </a:cubicBezTo>
                  <a:cubicBezTo>
                    <a:pt x="224113" y="31613"/>
                    <a:pt x="224265" y="31613"/>
                    <a:pt x="224503" y="31489"/>
                  </a:cubicBezTo>
                  <a:cubicBezTo>
                    <a:pt x="224732" y="31356"/>
                    <a:pt x="225046" y="31099"/>
                    <a:pt x="225379" y="31051"/>
                  </a:cubicBezTo>
                  <a:cubicBezTo>
                    <a:pt x="225713" y="31003"/>
                    <a:pt x="226075" y="31156"/>
                    <a:pt x="226541" y="31489"/>
                  </a:cubicBezTo>
                  <a:cubicBezTo>
                    <a:pt x="227008" y="31823"/>
                    <a:pt x="227570" y="32337"/>
                    <a:pt x="227694" y="33128"/>
                  </a:cubicBezTo>
                  <a:cubicBezTo>
                    <a:pt x="227827" y="33909"/>
                    <a:pt x="227513" y="34966"/>
                    <a:pt x="227027" y="35899"/>
                  </a:cubicBezTo>
                  <a:cubicBezTo>
                    <a:pt x="226541" y="36842"/>
                    <a:pt x="225865" y="37661"/>
                    <a:pt x="225408" y="38462"/>
                  </a:cubicBezTo>
                  <a:cubicBezTo>
                    <a:pt x="224941" y="39262"/>
                    <a:pt x="224684" y="40033"/>
                    <a:pt x="224494" y="39928"/>
                  </a:cubicBezTo>
                  <a:cubicBezTo>
                    <a:pt x="224303" y="39824"/>
                    <a:pt x="224170" y="38852"/>
                    <a:pt x="223951" y="38204"/>
                  </a:cubicBezTo>
                  <a:cubicBezTo>
                    <a:pt x="223732" y="37566"/>
                    <a:pt x="223427" y="37252"/>
                    <a:pt x="223113" y="37023"/>
                  </a:cubicBezTo>
                  <a:cubicBezTo>
                    <a:pt x="222808" y="36795"/>
                    <a:pt x="222493" y="36642"/>
                    <a:pt x="222160" y="36547"/>
                  </a:cubicBezTo>
                  <a:cubicBezTo>
                    <a:pt x="221827" y="36461"/>
                    <a:pt x="221465" y="36433"/>
                    <a:pt x="221274" y="36861"/>
                  </a:cubicBezTo>
                  <a:cubicBezTo>
                    <a:pt x="221084" y="37290"/>
                    <a:pt x="221055" y="38157"/>
                    <a:pt x="221122" y="39147"/>
                  </a:cubicBezTo>
                  <a:cubicBezTo>
                    <a:pt x="221188" y="40138"/>
                    <a:pt x="221341" y="41243"/>
                    <a:pt x="221560" y="42386"/>
                  </a:cubicBezTo>
                  <a:cubicBezTo>
                    <a:pt x="221779" y="43529"/>
                    <a:pt x="222055" y="44710"/>
                    <a:pt x="222636" y="46129"/>
                  </a:cubicBezTo>
                  <a:cubicBezTo>
                    <a:pt x="223217" y="47539"/>
                    <a:pt x="224084" y="49187"/>
                    <a:pt x="224741" y="50263"/>
                  </a:cubicBezTo>
                  <a:cubicBezTo>
                    <a:pt x="225399" y="51339"/>
                    <a:pt x="225837" y="51863"/>
                    <a:pt x="226351" y="52082"/>
                  </a:cubicBezTo>
                  <a:cubicBezTo>
                    <a:pt x="226865" y="52301"/>
                    <a:pt x="227456" y="52225"/>
                    <a:pt x="227856" y="51720"/>
                  </a:cubicBezTo>
                  <a:cubicBezTo>
                    <a:pt x="228256" y="51225"/>
                    <a:pt x="228456" y="50292"/>
                    <a:pt x="228618" y="49644"/>
                  </a:cubicBezTo>
                  <a:cubicBezTo>
                    <a:pt x="228770" y="48987"/>
                    <a:pt x="228875" y="48606"/>
                    <a:pt x="229189" y="48329"/>
                  </a:cubicBezTo>
                  <a:cubicBezTo>
                    <a:pt x="229494" y="48063"/>
                    <a:pt x="230009" y="47901"/>
                    <a:pt x="230447" y="47520"/>
                  </a:cubicBezTo>
                  <a:cubicBezTo>
                    <a:pt x="230885" y="47129"/>
                    <a:pt x="231247" y="46520"/>
                    <a:pt x="231294" y="45767"/>
                  </a:cubicBezTo>
                  <a:cubicBezTo>
                    <a:pt x="231342" y="45015"/>
                    <a:pt x="231085" y="44148"/>
                    <a:pt x="230866" y="43319"/>
                  </a:cubicBezTo>
                  <a:cubicBezTo>
                    <a:pt x="230647" y="42500"/>
                    <a:pt x="230466" y="41729"/>
                    <a:pt x="230637" y="41052"/>
                  </a:cubicBezTo>
                  <a:cubicBezTo>
                    <a:pt x="230809" y="40386"/>
                    <a:pt x="231323" y="39814"/>
                    <a:pt x="231923" y="39347"/>
                  </a:cubicBezTo>
                  <a:cubicBezTo>
                    <a:pt x="232523" y="38871"/>
                    <a:pt x="233219" y="38490"/>
                    <a:pt x="233904" y="38204"/>
                  </a:cubicBezTo>
                  <a:cubicBezTo>
                    <a:pt x="234581" y="37919"/>
                    <a:pt x="235257" y="37738"/>
                    <a:pt x="236143" y="37719"/>
                  </a:cubicBezTo>
                  <a:cubicBezTo>
                    <a:pt x="237029" y="37690"/>
                    <a:pt x="238133" y="37823"/>
                    <a:pt x="239115" y="38357"/>
                  </a:cubicBezTo>
                  <a:cubicBezTo>
                    <a:pt x="240096" y="38900"/>
                    <a:pt x="240943" y="39852"/>
                    <a:pt x="241458" y="40376"/>
                  </a:cubicBezTo>
                  <a:cubicBezTo>
                    <a:pt x="241972" y="40900"/>
                    <a:pt x="242153" y="41005"/>
                    <a:pt x="242058" y="41376"/>
                  </a:cubicBezTo>
                  <a:cubicBezTo>
                    <a:pt x="241972" y="41748"/>
                    <a:pt x="241610" y="42395"/>
                    <a:pt x="241020" y="42976"/>
                  </a:cubicBezTo>
                  <a:cubicBezTo>
                    <a:pt x="240429" y="43557"/>
                    <a:pt x="239610" y="44072"/>
                    <a:pt x="238934" y="44548"/>
                  </a:cubicBezTo>
                  <a:cubicBezTo>
                    <a:pt x="238267" y="45024"/>
                    <a:pt x="237752" y="45462"/>
                    <a:pt x="237495" y="46282"/>
                  </a:cubicBezTo>
                  <a:cubicBezTo>
                    <a:pt x="237238" y="47110"/>
                    <a:pt x="237238" y="48310"/>
                    <a:pt x="237286" y="50168"/>
                  </a:cubicBezTo>
                  <a:cubicBezTo>
                    <a:pt x="237333" y="52016"/>
                    <a:pt x="237438" y="54511"/>
                    <a:pt x="237543" y="55864"/>
                  </a:cubicBezTo>
                  <a:cubicBezTo>
                    <a:pt x="237648" y="57216"/>
                    <a:pt x="237743" y="57416"/>
                    <a:pt x="238486" y="58054"/>
                  </a:cubicBezTo>
                  <a:cubicBezTo>
                    <a:pt x="239219" y="58683"/>
                    <a:pt x="240581" y="59740"/>
                    <a:pt x="241467" y="60655"/>
                  </a:cubicBezTo>
                  <a:cubicBezTo>
                    <a:pt x="242353" y="61569"/>
                    <a:pt x="242763" y="62341"/>
                    <a:pt x="242896" y="63122"/>
                  </a:cubicBezTo>
                  <a:cubicBezTo>
                    <a:pt x="243029" y="63903"/>
                    <a:pt x="242877" y="64703"/>
                    <a:pt x="242486" y="65322"/>
                  </a:cubicBezTo>
                  <a:cubicBezTo>
                    <a:pt x="242096" y="65941"/>
                    <a:pt x="241486" y="66370"/>
                    <a:pt x="240829" y="66713"/>
                  </a:cubicBezTo>
                  <a:cubicBezTo>
                    <a:pt x="240172" y="67046"/>
                    <a:pt x="239476" y="67284"/>
                    <a:pt x="238810" y="67122"/>
                  </a:cubicBezTo>
                  <a:cubicBezTo>
                    <a:pt x="238143" y="66970"/>
                    <a:pt x="237505" y="66427"/>
                    <a:pt x="236924" y="65808"/>
                  </a:cubicBezTo>
                  <a:cubicBezTo>
                    <a:pt x="236343" y="65189"/>
                    <a:pt x="235828" y="64493"/>
                    <a:pt x="235009" y="64150"/>
                  </a:cubicBezTo>
                  <a:cubicBezTo>
                    <a:pt x="234181" y="63808"/>
                    <a:pt x="233057" y="63808"/>
                    <a:pt x="232361" y="64046"/>
                  </a:cubicBezTo>
                  <a:cubicBezTo>
                    <a:pt x="231666" y="64293"/>
                    <a:pt x="231409" y="64779"/>
                    <a:pt x="231456" y="65513"/>
                  </a:cubicBezTo>
                  <a:cubicBezTo>
                    <a:pt x="231504" y="66246"/>
                    <a:pt x="231866" y="67227"/>
                    <a:pt x="232437" y="67932"/>
                  </a:cubicBezTo>
                  <a:cubicBezTo>
                    <a:pt x="233009" y="68637"/>
                    <a:pt x="233771" y="69075"/>
                    <a:pt x="234295" y="69408"/>
                  </a:cubicBezTo>
                  <a:cubicBezTo>
                    <a:pt x="234809" y="69742"/>
                    <a:pt x="235066" y="69980"/>
                    <a:pt x="235104" y="71913"/>
                  </a:cubicBezTo>
                  <a:cubicBezTo>
                    <a:pt x="235143" y="73856"/>
                    <a:pt x="234962" y="77505"/>
                    <a:pt x="234619" y="79381"/>
                  </a:cubicBezTo>
                  <a:cubicBezTo>
                    <a:pt x="234276" y="81257"/>
                    <a:pt x="233761" y="81362"/>
                    <a:pt x="232980" y="81381"/>
                  </a:cubicBezTo>
                  <a:cubicBezTo>
                    <a:pt x="232209" y="81391"/>
                    <a:pt x="231180" y="81315"/>
                    <a:pt x="230590" y="80543"/>
                  </a:cubicBezTo>
                  <a:cubicBezTo>
                    <a:pt x="229999" y="79771"/>
                    <a:pt x="229847" y="78305"/>
                    <a:pt x="229437" y="76904"/>
                  </a:cubicBezTo>
                  <a:cubicBezTo>
                    <a:pt x="229028" y="75504"/>
                    <a:pt x="228361" y="74171"/>
                    <a:pt x="227094" y="73266"/>
                  </a:cubicBezTo>
                  <a:cubicBezTo>
                    <a:pt x="225837" y="72371"/>
                    <a:pt x="223979" y="71904"/>
                    <a:pt x="221941" y="71609"/>
                  </a:cubicBezTo>
                  <a:cubicBezTo>
                    <a:pt x="219893" y="71313"/>
                    <a:pt x="217655" y="71180"/>
                    <a:pt x="216102" y="71351"/>
                  </a:cubicBezTo>
                  <a:cubicBezTo>
                    <a:pt x="214550" y="71523"/>
                    <a:pt x="213673" y="71980"/>
                    <a:pt x="213159" y="72561"/>
                  </a:cubicBezTo>
                  <a:cubicBezTo>
                    <a:pt x="212645" y="73142"/>
                    <a:pt x="212492" y="73837"/>
                    <a:pt x="212311" y="74838"/>
                  </a:cubicBezTo>
                  <a:cubicBezTo>
                    <a:pt x="212130" y="75838"/>
                    <a:pt x="211921" y="77152"/>
                    <a:pt x="211997" y="77924"/>
                  </a:cubicBezTo>
                  <a:cubicBezTo>
                    <a:pt x="212073" y="78695"/>
                    <a:pt x="212435" y="78924"/>
                    <a:pt x="212807" y="78943"/>
                  </a:cubicBezTo>
                  <a:cubicBezTo>
                    <a:pt x="213178" y="78952"/>
                    <a:pt x="213568" y="78752"/>
                    <a:pt x="213864" y="78428"/>
                  </a:cubicBezTo>
                  <a:cubicBezTo>
                    <a:pt x="214159" y="78105"/>
                    <a:pt x="214369" y="77666"/>
                    <a:pt x="214740" y="77228"/>
                  </a:cubicBezTo>
                  <a:cubicBezTo>
                    <a:pt x="215112" y="76790"/>
                    <a:pt x="215654" y="76352"/>
                    <a:pt x="216093" y="76304"/>
                  </a:cubicBezTo>
                  <a:cubicBezTo>
                    <a:pt x="216531" y="76257"/>
                    <a:pt x="216864" y="76590"/>
                    <a:pt x="217007" y="77114"/>
                  </a:cubicBezTo>
                  <a:cubicBezTo>
                    <a:pt x="217150" y="77647"/>
                    <a:pt x="217093" y="78362"/>
                    <a:pt x="216607" y="78990"/>
                  </a:cubicBezTo>
                  <a:cubicBezTo>
                    <a:pt x="216121" y="79619"/>
                    <a:pt x="215188" y="80162"/>
                    <a:pt x="214616" y="80762"/>
                  </a:cubicBezTo>
                  <a:cubicBezTo>
                    <a:pt x="214035" y="81362"/>
                    <a:pt x="213807" y="82029"/>
                    <a:pt x="213883" y="82810"/>
                  </a:cubicBezTo>
                  <a:cubicBezTo>
                    <a:pt x="213959" y="83581"/>
                    <a:pt x="214340" y="84458"/>
                    <a:pt x="214654" y="84982"/>
                  </a:cubicBezTo>
                  <a:cubicBezTo>
                    <a:pt x="214969" y="85506"/>
                    <a:pt x="215197" y="85687"/>
                    <a:pt x="215550" y="85829"/>
                  </a:cubicBezTo>
                  <a:cubicBezTo>
                    <a:pt x="215902" y="85963"/>
                    <a:pt x="216369" y="86068"/>
                    <a:pt x="217007" y="86087"/>
                  </a:cubicBezTo>
                  <a:cubicBezTo>
                    <a:pt x="217645" y="86106"/>
                    <a:pt x="218455" y="86048"/>
                    <a:pt x="219236" y="85906"/>
                  </a:cubicBezTo>
                  <a:cubicBezTo>
                    <a:pt x="220017" y="85763"/>
                    <a:pt x="220769" y="85544"/>
                    <a:pt x="221379" y="85267"/>
                  </a:cubicBezTo>
                  <a:cubicBezTo>
                    <a:pt x="221998" y="85001"/>
                    <a:pt x="222484" y="84677"/>
                    <a:pt x="223027" y="84382"/>
                  </a:cubicBezTo>
                  <a:cubicBezTo>
                    <a:pt x="223570" y="84086"/>
                    <a:pt x="224170" y="83820"/>
                    <a:pt x="224770" y="83572"/>
                  </a:cubicBezTo>
                  <a:cubicBezTo>
                    <a:pt x="225370" y="83324"/>
                    <a:pt x="225960" y="83086"/>
                    <a:pt x="226332" y="83210"/>
                  </a:cubicBezTo>
                  <a:cubicBezTo>
                    <a:pt x="226713" y="83334"/>
                    <a:pt x="226894" y="83820"/>
                    <a:pt x="226837" y="84258"/>
                  </a:cubicBezTo>
                  <a:cubicBezTo>
                    <a:pt x="226780" y="84696"/>
                    <a:pt x="226484" y="85096"/>
                    <a:pt x="226170" y="85439"/>
                  </a:cubicBezTo>
                  <a:cubicBezTo>
                    <a:pt x="225846" y="85772"/>
                    <a:pt x="225513" y="86058"/>
                    <a:pt x="225294" y="86582"/>
                  </a:cubicBezTo>
                  <a:cubicBezTo>
                    <a:pt x="225075" y="87115"/>
                    <a:pt x="224970" y="87896"/>
                    <a:pt x="225265" y="88687"/>
                  </a:cubicBezTo>
                  <a:cubicBezTo>
                    <a:pt x="225570" y="89477"/>
                    <a:pt x="226275" y="90287"/>
                    <a:pt x="226932" y="91192"/>
                  </a:cubicBezTo>
                  <a:cubicBezTo>
                    <a:pt x="227589" y="92097"/>
                    <a:pt x="228189" y="93097"/>
                    <a:pt x="228885" y="94230"/>
                  </a:cubicBezTo>
                  <a:cubicBezTo>
                    <a:pt x="229580" y="95364"/>
                    <a:pt x="230380" y="96631"/>
                    <a:pt x="231209" y="97869"/>
                  </a:cubicBezTo>
                  <a:cubicBezTo>
                    <a:pt x="232037" y="99107"/>
                    <a:pt x="232904" y="100307"/>
                    <a:pt x="234028" y="101460"/>
                  </a:cubicBezTo>
                  <a:cubicBezTo>
                    <a:pt x="235152" y="102603"/>
                    <a:pt x="236533" y="103698"/>
                    <a:pt x="237286" y="104708"/>
                  </a:cubicBezTo>
                  <a:cubicBezTo>
                    <a:pt x="238038" y="105727"/>
                    <a:pt x="238152" y="106661"/>
                    <a:pt x="238114" y="107670"/>
                  </a:cubicBezTo>
                  <a:cubicBezTo>
                    <a:pt x="238076" y="108680"/>
                    <a:pt x="237886" y="109747"/>
                    <a:pt x="237314" y="110556"/>
                  </a:cubicBezTo>
                  <a:cubicBezTo>
                    <a:pt x="236743" y="111366"/>
                    <a:pt x="235790" y="111909"/>
                    <a:pt x="235152" y="112347"/>
                  </a:cubicBezTo>
                  <a:cubicBezTo>
                    <a:pt x="234523" y="112785"/>
                    <a:pt x="234209" y="113128"/>
                    <a:pt x="233828" y="113071"/>
                  </a:cubicBezTo>
                  <a:cubicBezTo>
                    <a:pt x="233447" y="113023"/>
                    <a:pt x="232990" y="112576"/>
                    <a:pt x="232676" y="112052"/>
                  </a:cubicBezTo>
                  <a:cubicBezTo>
                    <a:pt x="232361" y="111528"/>
                    <a:pt x="232180" y="110928"/>
                    <a:pt x="231723" y="110585"/>
                  </a:cubicBezTo>
                  <a:cubicBezTo>
                    <a:pt x="231266" y="110242"/>
                    <a:pt x="230533" y="110147"/>
                    <a:pt x="229847" y="110175"/>
                  </a:cubicBezTo>
                  <a:cubicBezTo>
                    <a:pt x="229161" y="110194"/>
                    <a:pt x="228532" y="110328"/>
                    <a:pt x="228246" y="110642"/>
                  </a:cubicBezTo>
                  <a:cubicBezTo>
                    <a:pt x="227961" y="110956"/>
                    <a:pt x="228018" y="111461"/>
                    <a:pt x="227599" y="111718"/>
                  </a:cubicBezTo>
                  <a:cubicBezTo>
                    <a:pt x="227180" y="111985"/>
                    <a:pt x="226284" y="112014"/>
                    <a:pt x="225637" y="111956"/>
                  </a:cubicBezTo>
                  <a:cubicBezTo>
                    <a:pt x="224989" y="111899"/>
                    <a:pt x="224589" y="111747"/>
                    <a:pt x="224294" y="111471"/>
                  </a:cubicBezTo>
                  <a:cubicBezTo>
                    <a:pt x="223989" y="111194"/>
                    <a:pt x="223789" y="110775"/>
                    <a:pt x="223465" y="110613"/>
                  </a:cubicBezTo>
                  <a:cubicBezTo>
                    <a:pt x="223141" y="110442"/>
                    <a:pt x="222703" y="110518"/>
                    <a:pt x="222255" y="110947"/>
                  </a:cubicBezTo>
                  <a:cubicBezTo>
                    <a:pt x="221808" y="111385"/>
                    <a:pt x="221350" y="112176"/>
                    <a:pt x="220788" y="113566"/>
                  </a:cubicBezTo>
                  <a:cubicBezTo>
                    <a:pt x="220217" y="114957"/>
                    <a:pt x="219541" y="116938"/>
                    <a:pt x="219169" y="118233"/>
                  </a:cubicBezTo>
                  <a:cubicBezTo>
                    <a:pt x="218798" y="119519"/>
                    <a:pt x="218721" y="120110"/>
                    <a:pt x="218674" y="120834"/>
                  </a:cubicBezTo>
                  <a:cubicBezTo>
                    <a:pt x="218626" y="121558"/>
                    <a:pt x="218598" y="122405"/>
                    <a:pt x="218712" y="123377"/>
                  </a:cubicBezTo>
                  <a:cubicBezTo>
                    <a:pt x="218826" y="124348"/>
                    <a:pt x="219093" y="125434"/>
                    <a:pt x="219388" y="126539"/>
                  </a:cubicBezTo>
                  <a:cubicBezTo>
                    <a:pt x="219684" y="127644"/>
                    <a:pt x="220007" y="128759"/>
                    <a:pt x="220465" y="129397"/>
                  </a:cubicBezTo>
                  <a:cubicBezTo>
                    <a:pt x="220922" y="130035"/>
                    <a:pt x="221512" y="130197"/>
                    <a:pt x="222122" y="130444"/>
                  </a:cubicBezTo>
                  <a:cubicBezTo>
                    <a:pt x="222732" y="130683"/>
                    <a:pt x="223360" y="131016"/>
                    <a:pt x="223798" y="131616"/>
                  </a:cubicBezTo>
                  <a:cubicBezTo>
                    <a:pt x="224236" y="132216"/>
                    <a:pt x="224465" y="133102"/>
                    <a:pt x="224979" y="133940"/>
                  </a:cubicBezTo>
                  <a:cubicBezTo>
                    <a:pt x="225494" y="134778"/>
                    <a:pt x="226284" y="135578"/>
                    <a:pt x="226808" y="136350"/>
                  </a:cubicBezTo>
                  <a:cubicBezTo>
                    <a:pt x="227332" y="137122"/>
                    <a:pt x="227580" y="137874"/>
                    <a:pt x="227694" y="138636"/>
                  </a:cubicBezTo>
                  <a:cubicBezTo>
                    <a:pt x="227808" y="139398"/>
                    <a:pt x="227799" y="140179"/>
                    <a:pt x="227951" y="140922"/>
                  </a:cubicBezTo>
                  <a:cubicBezTo>
                    <a:pt x="228104" y="141665"/>
                    <a:pt x="228427" y="142370"/>
                    <a:pt x="228885" y="142713"/>
                  </a:cubicBezTo>
                  <a:cubicBezTo>
                    <a:pt x="229342" y="143046"/>
                    <a:pt x="229932" y="143017"/>
                    <a:pt x="230485" y="142932"/>
                  </a:cubicBezTo>
                  <a:cubicBezTo>
                    <a:pt x="231037" y="142846"/>
                    <a:pt x="231552" y="142694"/>
                    <a:pt x="231809" y="142122"/>
                  </a:cubicBezTo>
                  <a:cubicBezTo>
                    <a:pt x="232066" y="141551"/>
                    <a:pt x="232066" y="140551"/>
                    <a:pt x="231866" y="139465"/>
                  </a:cubicBezTo>
                  <a:cubicBezTo>
                    <a:pt x="231666" y="138379"/>
                    <a:pt x="231275" y="137217"/>
                    <a:pt x="230628" y="136026"/>
                  </a:cubicBezTo>
                  <a:cubicBezTo>
                    <a:pt x="229990" y="134835"/>
                    <a:pt x="229104" y="133616"/>
                    <a:pt x="228485" y="132721"/>
                  </a:cubicBezTo>
                  <a:cubicBezTo>
                    <a:pt x="227865" y="131826"/>
                    <a:pt x="227513" y="131245"/>
                    <a:pt x="227380" y="130664"/>
                  </a:cubicBezTo>
                  <a:cubicBezTo>
                    <a:pt x="227246" y="130083"/>
                    <a:pt x="227332" y="129473"/>
                    <a:pt x="227265" y="128806"/>
                  </a:cubicBezTo>
                  <a:cubicBezTo>
                    <a:pt x="227199" y="128139"/>
                    <a:pt x="226980" y="127425"/>
                    <a:pt x="226675" y="126777"/>
                  </a:cubicBezTo>
                  <a:cubicBezTo>
                    <a:pt x="226361" y="126139"/>
                    <a:pt x="225970" y="125577"/>
                    <a:pt x="225713" y="125015"/>
                  </a:cubicBezTo>
                  <a:cubicBezTo>
                    <a:pt x="225456" y="124444"/>
                    <a:pt x="225341" y="123872"/>
                    <a:pt x="225560" y="123425"/>
                  </a:cubicBezTo>
                  <a:cubicBezTo>
                    <a:pt x="225789" y="122977"/>
                    <a:pt x="226361" y="122653"/>
                    <a:pt x="226865" y="122291"/>
                  </a:cubicBezTo>
                  <a:cubicBezTo>
                    <a:pt x="227370" y="121929"/>
                    <a:pt x="227789" y="121529"/>
                    <a:pt x="228123" y="121177"/>
                  </a:cubicBezTo>
                  <a:cubicBezTo>
                    <a:pt x="228456" y="120824"/>
                    <a:pt x="228685" y="120519"/>
                    <a:pt x="228799" y="120034"/>
                  </a:cubicBezTo>
                  <a:cubicBezTo>
                    <a:pt x="228913" y="119548"/>
                    <a:pt x="228894" y="118891"/>
                    <a:pt x="228894" y="118376"/>
                  </a:cubicBezTo>
                  <a:cubicBezTo>
                    <a:pt x="228894" y="117871"/>
                    <a:pt x="228913" y="117519"/>
                    <a:pt x="229247" y="117319"/>
                  </a:cubicBezTo>
                  <a:cubicBezTo>
                    <a:pt x="229580" y="117119"/>
                    <a:pt x="230247" y="117081"/>
                    <a:pt x="230866" y="117052"/>
                  </a:cubicBezTo>
                  <a:cubicBezTo>
                    <a:pt x="231485" y="117033"/>
                    <a:pt x="232056" y="117033"/>
                    <a:pt x="232437" y="117338"/>
                  </a:cubicBezTo>
                  <a:cubicBezTo>
                    <a:pt x="232809" y="117643"/>
                    <a:pt x="232990" y="118262"/>
                    <a:pt x="233161" y="118929"/>
                  </a:cubicBezTo>
                  <a:cubicBezTo>
                    <a:pt x="233342" y="119596"/>
                    <a:pt x="233514" y="120319"/>
                    <a:pt x="233952" y="120853"/>
                  </a:cubicBezTo>
                  <a:cubicBezTo>
                    <a:pt x="234400" y="121386"/>
                    <a:pt x="235095" y="121720"/>
                    <a:pt x="235552" y="122120"/>
                  </a:cubicBezTo>
                  <a:cubicBezTo>
                    <a:pt x="236009" y="122520"/>
                    <a:pt x="236219" y="122977"/>
                    <a:pt x="236152" y="123653"/>
                  </a:cubicBezTo>
                  <a:cubicBezTo>
                    <a:pt x="236095" y="124339"/>
                    <a:pt x="235771" y="125253"/>
                    <a:pt x="235343" y="126244"/>
                  </a:cubicBezTo>
                  <a:cubicBezTo>
                    <a:pt x="234914" y="127235"/>
                    <a:pt x="234390" y="128311"/>
                    <a:pt x="233952" y="129225"/>
                  </a:cubicBezTo>
                  <a:cubicBezTo>
                    <a:pt x="233514" y="130140"/>
                    <a:pt x="233180" y="130883"/>
                    <a:pt x="232809" y="131273"/>
                  </a:cubicBezTo>
                  <a:cubicBezTo>
                    <a:pt x="232437" y="131664"/>
                    <a:pt x="232047" y="131692"/>
                    <a:pt x="231561" y="131749"/>
                  </a:cubicBezTo>
                  <a:cubicBezTo>
                    <a:pt x="231075" y="131807"/>
                    <a:pt x="230504" y="131892"/>
                    <a:pt x="230275" y="132178"/>
                  </a:cubicBezTo>
                  <a:cubicBezTo>
                    <a:pt x="230047" y="132454"/>
                    <a:pt x="230161" y="132931"/>
                    <a:pt x="230809" y="134007"/>
                  </a:cubicBezTo>
                  <a:cubicBezTo>
                    <a:pt x="231447" y="135083"/>
                    <a:pt x="232609" y="136779"/>
                    <a:pt x="233352" y="137826"/>
                  </a:cubicBezTo>
                  <a:cubicBezTo>
                    <a:pt x="234085" y="138884"/>
                    <a:pt x="234400" y="139293"/>
                    <a:pt x="234723" y="140046"/>
                  </a:cubicBezTo>
                  <a:cubicBezTo>
                    <a:pt x="235047" y="140808"/>
                    <a:pt x="235381" y="141903"/>
                    <a:pt x="235743" y="142903"/>
                  </a:cubicBezTo>
                  <a:cubicBezTo>
                    <a:pt x="236105" y="143903"/>
                    <a:pt x="236486" y="144799"/>
                    <a:pt x="237076" y="145589"/>
                  </a:cubicBezTo>
                  <a:cubicBezTo>
                    <a:pt x="237667" y="146380"/>
                    <a:pt x="238457" y="147056"/>
                    <a:pt x="239124" y="147580"/>
                  </a:cubicBezTo>
                  <a:cubicBezTo>
                    <a:pt x="239791" y="148113"/>
                    <a:pt x="240343" y="148494"/>
                    <a:pt x="240724" y="149056"/>
                  </a:cubicBezTo>
                  <a:cubicBezTo>
                    <a:pt x="241105" y="149618"/>
                    <a:pt x="241324" y="150371"/>
                    <a:pt x="241410" y="151171"/>
                  </a:cubicBezTo>
                  <a:cubicBezTo>
                    <a:pt x="241486" y="151961"/>
                    <a:pt x="241429" y="152800"/>
                    <a:pt x="241172" y="153790"/>
                  </a:cubicBezTo>
                  <a:cubicBezTo>
                    <a:pt x="240915" y="154771"/>
                    <a:pt x="240458" y="155905"/>
                    <a:pt x="240153" y="156619"/>
                  </a:cubicBezTo>
                  <a:cubicBezTo>
                    <a:pt x="239848" y="157334"/>
                    <a:pt x="239705" y="157629"/>
                    <a:pt x="238572" y="157762"/>
                  </a:cubicBezTo>
                  <a:cubicBezTo>
                    <a:pt x="237438" y="157905"/>
                    <a:pt x="235324" y="157886"/>
                    <a:pt x="234142" y="157953"/>
                  </a:cubicBezTo>
                  <a:cubicBezTo>
                    <a:pt x="232971" y="158019"/>
                    <a:pt x="232733" y="158162"/>
                    <a:pt x="232542" y="158696"/>
                  </a:cubicBezTo>
                  <a:cubicBezTo>
                    <a:pt x="232352" y="159229"/>
                    <a:pt x="232209" y="160134"/>
                    <a:pt x="232056" y="161001"/>
                  </a:cubicBezTo>
                  <a:cubicBezTo>
                    <a:pt x="231904" y="161867"/>
                    <a:pt x="231761" y="162696"/>
                    <a:pt x="231399" y="163325"/>
                  </a:cubicBezTo>
                  <a:cubicBezTo>
                    <a:pt x="231037" y="163944"/>
                    <a:pt x="230466" y="164373"/>
                    <a:pt x="229799" y="165068"/>
                  </a:cubicBezTo>
                  <a:cubicBezTo>
                    <a:pt x="229132" y="165763"/>
                    <a:pt x="228370" y="166716"/>
                    <a:pt x="227856" y="167678"/>
                  </a:cubicBezTo>
                  <a:cubicBezTo>
                    <a:pt x="227351" y="168630"/>
                    <a:pt x="227104" y="169592"/>
                    <a:pt x="226522" y="170421"/>
                  </a:cubicBezTo>
                  <a:cubicBezTo>
                    <a:pt x="225951" y="171250"/>
                    <a:pt x="225046" y="171954"/>
                    <a:pt x="224113" y="172583"/>
                  </a:cubicBezTo>
                  <a:cubicBezTo>
                    <a:pt x="223170" y="173212"/>
                    <a:pt x="222189" y="173755"/>
                    <a:pt x="221503" y="174288"/>
                  </a:cubicBezTo>
                  <a:cubicBezTo>
                    <a:pt x="220817" y="174821"/>
                    <a:pt x="220436" y="175355"/>
                    <a:pt x="220150" y="175936"/>
                  </a:cubicBezTo>
                  <a:cubicBezTo>
                    <a:pt x="219864" y="176517"/>
                    <a:pt x="219674" y="177146"/>
                    <a:pt x="219607" y="179060"/>
                  </a:cubicBezTo>
                  <a:cubicBezTo>
                    <a:pt x="219541" y="180975"/>
                    <a:pt x="219598" y="184165"/>
                    <a:pt x="219626" y="185975"/>
                  </a:cubicBezTo>
                  <a:cubicBezTo>
                    <a:pt x="219655" y="187785"/>
                    <a:pt x="219655" y="188214"/>
                    <a:pt x="219179" y="188937"/>
                  </a:cubicBezTo>
                  <a:cubicBezTo>
                    <a:pt x="218702" y="189661"/>
                    <a:pt x="217740" y="190700"/>
                    <a:pt x="216626" y="191833"/>
                  </a:cubicBezTo>
                  <a:cubicBezTo>
                    <a:pt x="215512" y="192976"/>
                    <a:pt x="214226" y="194224"/>
                    <a:pt x="213530" y="194957"/>
                  </a:cubicBezTo>
                  <a:cubicBezTo>
                    <a:pt x="212835" y="195691"/>
                    <a:pt x="212711" y="195910"/>
                    <a:pt x="212625" y="196919"/>
                  </a:cubicBezTo>
                  <a:cubicBezTo>
                    <a:pt x="212540" y="197929"/>
                    <a:pt x="212473" y="199720"/>
                    <a:pt x="212492" y="200691"/>
                  </a:cubicBezTo>
                  <a:cubicBezTo>
                    <a:pt x="212502" y="201663"/>
                    <a:pt x="212597" y="201806"/>
                    <a:pt x="213378" y="202387"/>
                  </a:cubicBezTo>
                  <a:cubicBezTo>
                    <a:pt x="214159" y="202958"/>
                    <a:pt x="215626" y="203958"/>
                    <a:pt x="216588" y="204692"/>
                  </a:cubicBezTo>
                  <a:cubicBezTo>
                    <a:pt x="217550" y="205416"/>
                    <a:pt x="218007" y="205873"/>
                    <a:pt x="218217" y="206397"/>
                  </a:cubicBezTo>
                  <a:cubicBezTo>
                    <a:pt x="218417" y="206921"/>
                    <a:pt x="218379" y="207511"/>
                    <a:pt x="217998" y="207902"/>
                  </a:cubicBezTo>
                  <a:cubicBezTo>
                    <a:pt x="217617" y="208302"/>
                    <a:pt x="216893" y="208511"/>
                    <a:pt x="216045" y="208435"/>
                  </a:cubicBezTo>
                  <a:cubicBezTo>
                    <a:pt x="215197" y="208369"/>
                    <a:pt x="214235" y="208026"/>
                    <a:pt x="213426" y="207911"/>
                  </a:cubicBezTo>
                  <a:cubicBezTo>
                    <a:pt x="212625" y="207797"/>
                    <a:pt x="211987" y="207892"/>
                    <a:pt x="211435" y="208121"/>
                  </a:cubicBezTo>
                  <a:cubicBezTo>
                    <a:pt x="210882" y="208349"/>
                    <a:pt x="210416" y="208702"/>
                    <a:pt x="210130" y="209092"/>
                  </a:cubicBezTo>
                  <a:cubicBezTo>
                    <a:pt x="209844" y="209483"/>
                    <a:pt x="209739" y="209912"/>
                    <a:pt x="209692" y="211807"/>
                  </a:cubicBezTo>
                  <a:cubicBezTo>
                    <a:pt x="209644" y="213702"/>
                    <a:pt x="209644" y="217074"/>
                    <a:pt x="209635" y="219017"/>
                  </a:cubicBezTo>
                  <a:cubicBezTo>
                    <a:pt x="209625" y="220961"/>
                    <a:pt x="209616" y="221475"/>
                    <a:pt x="209778" y="221846"/>
                  </a:cubicBezTo>
                  <a:cubicBezTo>
                    <a:pt x="209939" y="222218"/>
                    <a:pt x="210273" y="222456"/>
                    <a:pt x="210635" y="222808"/>
                  </a:cubicBezTo>
                  <a:cubicBezTo>
                    <a:pt x="210987" y="223161"/>
                    <a:pt x="211359" y="223637"/>
                    <a:pt x="211340" y="224123"/>
                  </a:cubicBezTo>
                  <a:cubicBezTo>
                    <a:pt x="211330" y="224618"/>
                    <a:pt x="210930" y="225133"/>
                    <a:pt x="210463" y="225599"/>
                  </a:cubicBezTo>
                  <a:cubicBezTo>
                    <a:pt x="209987" y="226066"/>
                    <a:pt x="209444" y="226495"/>
                    <a:pt x="209149" y="226876"/>
                  </a:cubicBezTo>
                  <a:cubicBezTo>
                    <a:pt x="208844" y="227257"/>
                    <a:pt x="208787" y="227600"/>
                    <a:pt x="208835" y="228200"/>
                  </a:cubicBezTo>
                  <a:cubicBezTo>
                    <a:pt x="208882" y="228800"/>
                    <a:pt x="209054" y="229666"/>
                    <a:pt x="209349" y="230152"/>
                  </a:cubicBezTo>
                  <a:cubicBezTo>
                    <a:pt x="209654" y="230638"/>
                    <a:pt x="210092" y="230743"/>
                    <a:pt x="210387" y="230943"/>
                  </a:cubicBezTo>
                  <a:cubicBezTo>
                    <a:pt x="210682" y="231143"/>
                    <a:pt x="210835" y="231438"/>
                    <a:pt x="210873" y="231971"/>
                  </a:cubicBezTo>
                  <a:cubicBezTo>
                    <a:pt x="210920" y="232505"/>
                    <a:pt x="210863" y="233286"/>
                    <a:pt x="210949" y="234067"/>
                  </a:cubicBezTo>
                  <a:cubicBezTo>
                    <a:pt x="211035" y="234848"/>
                    <a:pt x="211273" y="235629"/>
                    <a:pt x="211502" y="236115"/>
                  </a:cubicBezTo>
                  <a:cubicBezTo>
                    <a:pt x="211730" y="236601"/>
                    <a:pt x="211949" y="236791"/>
                    <a:pt x="212073" y="237296"/>
                  </a:cubicBezTo>
                  <a:cubicBezTo>
                    <a:pt x="212197" y="237801"/>
                    <a:pt x="212225" y="238629"/>
                    <a:pt x="212159" y="239258"/>
                  </a:cubicBezTo>
                  <a:cubicBezTo>
                    <a:pt x="212092" y="239887"/>
                    <a:pt x="211930" y="240334"/>
                    <a:pt x="211711" y="240706"/>
                  </a:cubicBezTo>
                  <a:cubicBezTo>
                    <a:pt x="211492" y="241077"/>
                    <a:pt x="211206" y="241392"/>
                    <a:pt x="211044" y="241735"/>
                  </a:cubicBezTo>
                  <a:cubicBezTo>
                    <a:pt x="210873" y="242077"/>
                    <a:pt x="210816" y="242468"/>
                    <a:pt x="210625" y="243001"/>
                  </a:cubicBezTo>
                  <a:cubicBezTo>
                    <a:pt x="210435" y="243544"/>
                    <a:pt x="210111" y="244249"/>
                    <a:pt x="208682" y="244602"/>
                  </a:cubicBezTo>
                  <a:cubicBezTo>
                    <a:pt x="207244" y="244954"/>
                    <a:pt x="204701" y="244954"/>
                    <a:pt x="203024" y="245021"/>
                  </a:cubicBezTo>
                  <a:cubicBezTo>
                    <a:pt x="201348" y="245087"/>
                    <a:pt x="200538" y="245221"/>
                    <a:pt x="199891" y="245468"/>
                  </a:cubicBezTo>
                  <a:cubicBezTo>
                    <a:pt x="199243" y="245716"/>
                    <a:pt x="198757" y="246059"/>
                    <a:pt x="198576" y="246783"/>
                  </a:cubicBezTo>
                  <a:cubicBezTo>
                    <a:pt x="198395" y="247507"/>
                    <a:pt x="198509" y="248593"/>
                    <a:pt x="198576" y="249517"/>
                  </a:cubicBezTo>
                  <a:cubicBezTo>
                    <a:pt x="198643" y="250440"/>
                    <a:pt x="198662" y="251183"/>
                    <a:pt x="198509" y="251669"/>
                  </a:cubicBezTo>
                  <a:cubicBezTo>
                    <a:pt x="198367" y="252155"/>
                    <a:pt x="198052" y="252374"/>
                    <a:pt x="197538" y="252117"/>
                  </a:cubicBezTo>
                  <a:cubicBezTo>
                    <a:pt x="197024" y="251860"/>
                    <a:pt x="196300" y="251126"/>
                    <a:pt x="195547" y="250431"/>
                  </a:cubicBezTo>
                  <a:cubicBezTo>
                    <a:pt x="194795" y="249736"/>
                    <a:pt x="194023" y="249088"/>
                    <a:pt x="193556" y="248326"/>
                  </a:cubicBezTo>
                  <a:cubicBezTo>
                    <a:pt x="193090" y="247564"/>
                    <a:pt x="192947" y="246678"/>
                    <a:pt x="192823" y="245792"/>
                  </a:cubicBezTo>
                  <a:cubicBezTo>
                    <a:pt x="192709" y="244906"/>
                    <a:pt x="192623" y="244030"/>
                    <a:pt x="192204" y="243487"/>
                  </a:cubicBezTo>
                  <a:cubicBezTo>
                    <a:pt x="191785" y="242954"/>
                    <a:pt x="191032" y="242763"/>
                    <a:pt x="190232" y="242649"/>
                  </a:cubicBezTo>
                  <a:cubicBezTo>
                    <a:pt x="189432" y="242535"/>
                    <a:pt x="188575" y="242506"/>
                    <a:pt x="188327" y="242287"/>
                  </a:cubicBezTo>
                  <a:cubicBezTo>
                    <a:pt x="188080" y="242068"/>
                    <a:pt x="188432" y="241658"/>
                    <a:pt x="188822" y="241154"/>
                  </a:cubicBezTo>
                  <a:cubicBezTo>
                    <a:pt x="189213" y="240658"/>
                    <a:pt x="189642" y="240068"/>
                    <a:pt x="189975" y="239572"/>
                  </a:cubicBezTo>
                  <a:cubicBezTo>
                    <a:pt x="190318" y="239077"/>
                    <a:pt x="190566" y="238677"/>
                    <a:pt x="190737" y="238887"/>
                  </a:cubicBezTo>
                  <a:cubicBezTo>
                    <a:pt x="190908" y="239096"/>
                    <a:pt x="190994" y="239906"/>
                    <a:pt x="191099" y="240496"/>
                  </a:cubicBezTo>
                  <a:cubicBezTo>
                    <a:pt x="191204" y="241087"/>
                    <a:pt x="191318" y="241477"/>
                    <a:pt x="191623" y="241706"/>
                  </a:cubicBezTo>
                  <a:cubicBezTo>
                    <a:pt x="191918" y="241935"/>
                    <a:pt x="192404" y="242011"/>
                    <a:pt x="193261" y="242030"/>
                  </a:cubicBezTo>
                  <a:cubicBezTo>
                    <a:pt x="194118" y="242058"/>
                    <a:pt x="195338" y="242020"/>
                    <a:pt x="196671" y="241877"/>
                  </a:cubicBezTo>
                  <a:cubicBezTo>
                    <a:pt x="198005" y="241735"/>
                    <a:pt x="199443" y="241468"/>
                    <a:pt x="200224" y="241030"/>
                  </a:cubicBezTo>
                  <a:cubicBezTo>
                    <a:pt x="201005" y="240592"/>
                    <a:pt x="201119" y="239992"/>
                    <a:pt x="201710" y="239553"/>
                  </a:cubicBezTo>
                  <a:cubicBezTo>
                    <a:pt x="202300" y="239106"/>
                    <a:pt x="203358" y="238829"/>
                    <a:pt x="204301" y="238534"/>
                  </a:cubicBezTo>
                  <a:cubicBezTo>
                    <a:pt x="205244" y="238239"/>
                    <a:pt x="206063" y="237934"/>
                    <a:pt x="206482" y="237315"/>
                  </a:cubicBezTo>
                  <a:cubicBezTo>
                    <a:pt x="206891" y="236696"/>
                    <a:pt x="206891" y="235772"/>
                    <a:pt x="206730" y="235258"/>
                  </a:cubicBezTo>
                  <a:cubicBezTo>
                    <a:pt x="206568" y="234743"/>
                    <a:pt x="206244" y="234638"/>
                    <a:pt x="205682" y="234448"/>
                  </a:cubicBezTo>
                  <a:cubicBezTo>
                    <a:pt x="205120" y="234257"/>
                    <a:pt x="204329" y="233981"/>
                    <a:pt x="203939" y="233495"/>
                  </a:cubicBezTo>
                  <a:cubicBezTo>
                    <a:pt x="203548" y="233010"/>
                    <a:pt x="203567" y="232314"/>
                    <a:pt x="203605" y="231533"/>
                  </a:cubicBezTo>
                  <a:cubicBezTo>
                    <a:pt x="203643" y="230752"/>
                    <a:pt x="203701" y="229866"/>
                    <a:pt x="203901" y="229181"/>
                  </a:cubicBezTo>
                  <a:cubicBezTo>
                    <a:pt x="204101" y="228495"/>
                    <a:pt x="204463" y="228009"/>
                    <a:pt x="204777" y="227266"/>
                  </a:cubicBezTo>
                  <a:cubicBezTo>
                    <a:pt x="205101" y="226523"/>
                    <a:pt x="205377" y="225523"/>
                    <a:pt x="205339" y="224742"/>
                  </a:cubicBezTo>
                  <a:cubicBezTo>
                    <a:pt x="205301" y="223961"/>
                    <a:pt x="204948" y="223399"/>
                    <a:pt x="204644" y="222961"/>
                  </a:cubicBezTo>
                  <a:cubicBezTo>
                    <a:pt x="204348" y="222523"/>
                    <a:pt x="204091" y="222199"/>
                    <a:pt x="204005" y="221913"/>
                  </a:cubicBezTo>
                  <a:cubicBezTo>
                    <a:pt x="203920" y="221637"/>
                    <a:pt x="203986" y="221399"/>
                    <a:pt x="204186" y="221113"/>
                  </a:cubicBezTo>
                  <a:cubicBezTo>
                    <a:pt x="204386" y="220827"/>
                    <a:pt x="204710" y="220494"/>
                    <a:pt x="204891" y="219999"/>
                  </a:cubicBezTo>
                  <a:cubicBezTo>
                    <a:pt x="205072" y="219503"/>
                    <a:pt x="205120" y="218856"/>
                    <a:pt x="205063" y="218408"/>
                  </a:cubicBezTo>
                  <a:cubicBezTo>
                    <a:pt x="205015" y="217960"/>
                    <a:pt x="204863" y="217713"/>
                    <a:pt x="204520" y="217522"/>
                  </a:cubicBezTo>
                  <a:cubicBezTo>
                    <a:pt x="204177" y="217332"/>
                    <a:pt x="203624" y="217198"/>
                    <a:pt x="202653" y="216722"/>
                  </a:cubicBezTo>
                  <a:cubicBezTo>
                    <a:pt x="201681" y="216246"/>
                    <a:pt x="200262" y="215417"/>
                    <a:pt x="199414" y="214712"/>
                  </a:cubicBezTo>
                  <a:cubicBezTo>
                    <a:pt x="198567" y="213998"/>
                    <a:pt x="198290" y="213398"/>
                    <a:pt x="198186" y="212502"/>
                  </a:cubicBezTo>
                  <a:cubicBezTo>
                    <a:pt x="198081" y="211617"/>
                    <a:pt x="198157" y="210435"/>
                    <a:pt x="198433" y="209797"/>
                  </a:cubicBezTo>
                  <a:cubicBezTo>
                    <a:pt x="198709" y="209159"/>
                    <a:pt x="199176" y="209054"/>
                    <a:pt x="199891" y="208940"/>
                  </a:cubicBezTo>
                  <a:cubicBezTo>
                    <a:pt x="200605" y="208826"/>
                    <a:pt x="201557" y="208692"/>
                    <a:pt x="202253" y="208311"/>
                  </a:cubicBezTo>
                  <a:cubicBezTo>
                    <a:pt x="202948" y="207940"/>
                    <a:pt x="203367" y="207321"/>
                    <a:pt x="203520" y="206644"/>
                  </a:cubicBezTo>
                  <a:cubicBezTo>
                    <a:pt x="203672" y="205978"/>
                    <a:pt x="203558" y="205254"/>
                    <a:pt x="203539" y="204701"/>
                  </a:cubicBezTo>
                  <a:cubicBezTo>
                    <a:pt x="203520" y="204149"/>
                    <a:pt x="203615" y="203768"/>
                    <a:pt x="203805" y="203349"/>
                  </a:cubicBezTo>
                  <a:cubicBezTo>
                    <a:pt x="203996" y="202930"/>
                    <a:pt x="204291" y="202473"/>
                    <a:pt x="204520" y="201787"/>
                  </a:cubicBezTo>
                  <a:cubicBezTo>
                    <a:pt x="204748" y="201101"/>
                    <a:pt x="204910" y="200187"/>
                    <a:pt x="204729" y="199539"/>
                  </a:cubicBezTo>
                  <a:cubicBezTo>
                    <a:pt x="204548" y="198891"/>
                    <a:pt x="204034" y="198510"/>
                    <a:pt x="203929" y="197910"/>
                  </a:cubicBezTo>
                  <a:cubicBezTo>
                    <a:pt x="203815" y="197310"/>
                    <a:pt x="204110" y="196481"/>
                    <a:pt x="204586" y="195767"/>
                  </a:cubicBezTo>
                  <a:cubicBezTo>
                    <a:pt x="205063" y="195053"/>
                    <a:pt x="205701" y="194452"/>
                    <a:pt x="206310" y="193748"/>
                  </a:cubicBezTo>
                  <a:cubicBezTo>
                    <a:pt x="206910" y="193043"/>
                    <a:pt x="207472" y="192233"/>
                    <a:pt x="207511" y="191452"/>
                  </a:cubicBezTo>
                  <a:cubicBezTo>
                    <a:pt x="207549" y="190671"/>
                    <a:pt x="207063" y="189919"/>
                    <a:pt x="206520" y="189309"/>
                  </a:cubicBezTo>
                  <a:cubicBezTo>
                    <a:pt x="205987" y="188699"/>
                    <a:pt x="205396" y="188233"/>
                    <a:pt x="204948" y="187709"/>
                  </a:cubicBezTo>
                  <a:cubicBezTo>
                    <a:pt x="204501" y="187185"/>
                    <a:pt x="204186" y="186613"/>
                    <a:pt x="203996" y="185985"/>
                  </a:cubicBezTo>
                  <a:cubicBezTo>
                    <a:pt x="203805" y="185356"/>
                    <a:pt x="203729" y="184680"/>
                    <a:pt x="203710" y="184232"/>
                  </a:cubicBezTo>
                  <a:cubicBezTo>
                    <a:pt x="203691" y="183784"/>
                    <a:pt x="203720" y="183565"/>
                    <a:pt x="204167" y="183594"/>
                  </a:cubicBezTo>
                  <a:cubicBezTo>
                    <a:pt x="204615" y="183623"/>
                    <a:pt x="205482" y="183899"/>
                    <a:pt x="206453" y="184118"/>
                  </a:cubicBezTo>
                  <a:cubicBezTo>
                    <a:pt x="207425" y="184327"/>
                    <a:pt x="208501" y="184480"/>
                    <a:pt x="209225" y="184518"/>
                  </a:cubicBezTo>
                  <a:cubicBezTo>
                    <a:pt x="209939" y="184556"/>
                    <a:pt x="210311" y="184480"/>
                    <a:pt x="210473" y="183975"/>
                  </a:cubicBezTo>
                  <a:cubicBezTo>
                    <a:pt x="210635" y="183470"/>
                    <a:pt x="210587" y="182527"/>
                    <a:pt x="210606" y="181146"/>
                  </a:cubicBezTo>
                  <a:cubicBezTo>
                    <a:pt x="210625" y="179765"/>
                    <a:pt x="210692" y="177965"/>
                    <a:pt x="210959" y="177079"/>
                  </a:cubicBezTo>
                  <a:cubicBezTo>
                    <a:pt x="211225" y="176193"/>
                    <a:pt x="211683" y="176241"/>
                    <a:pt x="212102" y="176165"/>
                  </a:cubicBezTo>
                  <a:cubicBezTo>
                    <a:pt x="212530" y="176088"/>
                    <a:pt x="212930" y="175898"/>
                    <a:pt x="213054" y="175307"/>
                  </a:cubicBezTo>
                  <a:cubicBezTo>
                    <a:pt x="213188" y="174707"/>
                    <a:pt x="213054" y="173707"/>
                    <a:pt x="212921" y="172850"/>
                  </a:cubicBezTo>
                  <a:cubicBezTo>
                    <a:pt x="212787" y="171993"/>
                    <a:pt x="212654" y="171269"/>
                    <a:pt x="212645" y="170192"/>
                  </a:cubicBezTo>
                  <a:cubicBezTo>
                    <a:pt x="212625" y="169116"/>
                    <a:pt x="212730" y="167687"/>
                    <a:pt x="212768" y="165935"/>
                  </a:cubicBezTo>
                  <a:cubicBezTo>
                    <a:pt x="212807" y="164173"/>
                    <a:pt x="212778" y="162087"/>
                    <a:pt x="212664" y="160848"/>
                  </a:cubicBezTo>
                  <a:cubicBezTo>
                    <a:pt x="212549" y="159610"/>
                    <a:pt x="212359" y="159229"/>
                    <a:pt x="211606" y="158400"/>
                  </a:cubicBezTo>
                  <a:cubicBezTo>
                    <a:pt x="210844" y="157572"/>
                    <a:pt x="209530" y="156286"/>
                    <a:pt x="208415" y="155619"/>
                  </a:cubicBezTo>
                  <a:cubicBezTo>
                    <a:pt x="207311" y="154952"/>
                    <a:pt x="206406" y="154895"/>
                    <a:pt x="205787" y="154857"/>
                  </a:cubicBezTo>
                  <a:cubicBezTo>
                    <a:pt x="205167" y="154819"/>
                    <a:pt x="204805" y="154809"/>
                    <a:pt x="204625" y="155133"/>
                  </a:cubicBezTo>
                  <a:cubicBezTo>
                    <a:pt x="204443" y="155467"/>
                    <a:pt x="204424" y="156143"/>
                    <a:pt x="204396" y="157553"/>
                  </a:cubicBezTo>
                  <a:cubicBezTo>
                    <a:pt x="204367" y="158962"/>
                    <a:pt x="204320" y="161115"/>
                    <a:pt x="204129" y="162420"/>
                  </a:cubicBezTo>
                  <a:cubicBezTo>
                    <a:pt x="203939" y="163734"/>
                    <a:pt x="203596" y="164201"/>
                    <a:pt x="202977" y="164696"/>
                  </a:cubicBezTo>
                  <a:cubicBezTo>
                    <a:pt x="202348" y="165192"/>
                    <a:pt x="201434" y="165706"/>
                    <a:pt x="200538" y="166182"/>
                  </a:cubicBezTo>
                  <a:cubicBezTo>
                    <a:pt x="199643" y="166659"/>
                    <a:pt x="198757" y="167097"/>
                    <a:pt x="197786" y="167497"/>
                  </a:cubicBezTo>
                  <a:cubicBezTo>
                    <a:pt x="196814" y="167897"/>
                    <a:pt x="195757" y="168249"/>
                    <a:pt x="194604" y="168878"/>
                  </a:cubicBezTo>
                  <a:cubicBezTo>
                    <a:pt x="193461" y="169506"/>
                    <a:pt x="192223" y="170421"/>
                    <a:pt x="191309" y="171421"/>
                  </a:cubicBezTo>
                  <a:cubicBezTo>
                    <a:pt x="190394" y="172421"/>
                    <a:pt x="189804" y="173507"/>
                    <a:pt x="189032" y="174374"/>
                  </a:cubicBezTo>
                  <a:cubicBezTo>
                    <a:pt x="188251" y="175231"/>
                    <a:pt x="187279" y="175869"/>
                    <a:pt x="186384" y="176536"/>
                  </a:cubicBezTo>
                  <a:cubicBezTo>
                    <a:pt x="185489" y="177203"/>
                    <a:pt x="184660" y="177917"/>
                    <a:pt x="184174" y="178079"/>
                  </a:cubicBezTo>
                  <a:cubicBezTo>
                    <a:pt x="183689" y="178241"/>
                    <a:pt x="183536" y="177860"/>
                    <a:pt x="183679" y="177374"/>
                  </a:cubicBezTo>
                  <a:cubicBezTo>
                    <a:pt x="183822" y="176888"/>
                    <a:pt x="184251" y="176298"/>
                    <a:pt x="184546" y="175812"/>
                  </a:cubicBezTo>
                  <a:cubicBezTo>
                    <a:pt x="184851" y="175317"/>
                    <a:pt x="185022" y="174926"/>
                    <a:pt x="185127" y="174364"/>
                  </a:cubicBezTo>
                  <a:cubicBezTo>
                    <a:pt x="185232" y="173802"/>
                    <a:pt x="185260" y="173088"/>
                    <a:pt x="185308" y="172412"/>
                  </a:cubicBezTo>
                  <a:cubicBezTo>
                    <a:pt x="185355" y="171745"/>
                    <a:pt x="185432" y="171126"/>
                    <a:pt x="185784" y="170659"/>
                  </a:cubicBezTo>
                  <a:cubicBezTo>
                    <a:pt x="186136" y="170192"/>
                    <a:pt x="186775" y="169887"/>
                    <a:pt x="187575" y="169621"/>
                  </a:cubicBezTo>
                  <a:cubicBezTo>
                    <a:pt x="188384" y="169354"/>
                    <a:pt x="189365" y="169135"/>
                    <a:pt x="190156" y="168897"/>
                  </a:cubicBezTo>
                  <a:cubicBezTo>
                    <a:pt x="190937" y="168659"/>
                    <a:pt x="191528" y="168392"/>
                    <a:pt x="191994" y="168040"/>
                  </a:cubicBezTo>
                  <a:cubicBezTo>
                    <a:pt x="192461" y="167697"/>
                    <a:pt x="192794" y="167268"/>
                    <a:pt x="193109" y="166801"/>
                  </a:cubicBezTo>
                  <a:cubicBezTo>
                    <a:pt x="193423" y="166335"/>
                    <a:pt x="193699" y="165839"/>
                    <a:pt x="193795" y="165392"/>
                  </a:cubicBezTo>
                  <a:cubicBezTo>
                    <a:pt x="193890" y="164954"/>
                    <a:pt x="193804" y="164563"/>
                    <a:pt x="193823" y="164173"/>
                  </a:cubicBezTo>
                  <a:cubicBezTo>
                    <a:pt x="193833" y="163772"/>
                    <a:pt x="193956" y="163363"/>
                    <a:pt x="194128" y="163239"/>
                  </a:cubicBezTo>
                  <a:cubicBezTo>
                    <a:pt x="194299" y="163115"/>
                    <a:pt x="194518" y="163277"/>
                    <a:pt x="194995" y="163506"/>
                  </a:cubicBezTo>
                  <a:cubicBezTo>
                    <a:pt x="195471" y="163734"/>
                    <a:pt x="196204" y="164030"/>
                    <a:pt x="196881" y="164249"/>
                  </a:cubicBezTo>
                  <a:cubicBezTo>
                    <a:pt x="197557" y="164468"/>
                    <a:pt x="198176" y="164620"/>
                    <a:pt x="198605" y="164506"/>
                  </a:cubicBezTo>
                  <a:cubicBezTo>
                    <a:pt x="199033" y="164392"/>
                    <a:pt x="199262" y="164030"/>
                    <a:pt x="199338" y="162153"/>
                  </a:cubicBezTo>
                  <a:cubicBezTo>
                    <a:pt x="199414" y="160277"/>
                    <a:pt x="199319" y="156895"/>
                    <a:pt x="199186" y="155209"/>
                  </a:cubicBezTo>
                  <a:cubicBezTo>
                    <a:pt x="199052" y="153524"/>
                    <a:pt x="198852" y="153543"/>
                    <a:pt x="198509" y="153381"/>
                  </a:cubicBezTo>
                  <a:cubicBezTo>
                    <a:pt x="198167" y="153219"/>
                    <a:pt x="197662" y="152885"/>
                    <a:pt x="197328" y="152495"/>
                  </a:cubicBezTo>
                  <a:cubicBezTo>
                    <a:pt x="196995" y="152104"/>
                    <a:pt x="196833" y="151666"/>
                    <a:pt x="196890" y="151276"/>
                  </a:cubicBezTo>
                  <a:cubicBezTo>
                    <a:pt x="196938" y="150895"/>
                    <a:pt x="197205" y="150571"/>
                    <a:pt x="197500" y="150333"/>
                  </a:cubicBezTo>
                  <a:cubicBezTo>
                    <a:pt x="197795" y="150085"/>
                    <a:pt x="198119" y="149923"/>
                    <a:pt x="198214" y="149456"/>
                  </a:cubicBezTo>
                  <a:cubicBezTo>
                    <a:pt x="198309" y="148980"/>
                    <a:pt x="198176" y="148199"/>
                    <a:pt x="197776" y="147513"/>
                  </a:cubicBezTo>
                  <a:cubicBezTo>
                    <a:pt x="197376" y="146818"/>
                    <a:pt x="196719" y="146218"/>
                    <a:pt x="196262" y="145637"/>
                  </a:cubicBezTo>
                  <a:cubicBezTo>
                    <a:pt x="195804" y="145056"/>
                    <a:pt x="195557" y="144494"/>
                    <a:pt x="195595" y="143970"/>
                  </a:cubicBezTo>
                  <a:cubicBezTo>
                    <a:pt x="195633" y="143446"/>
                    <a:pt x="195957" y="142960"/>
                    <a:pt x="196376" y="142694"/>
                  </a:cubicBezTo>
                  <a:cubicBezTo>
                    <a:pt x="196795" y="142417"/>
                    <a:pt x="197309" y="142360"/>
                    <a:pt x="197900" y="142370"/>
                  </a:cubicBezTo>
                  <a:cubicBezTo>
                    <a:pt x="198490" y="142379"/>
                    <a:pt x="199148" y="142446"/>
                    <a:pt x="199776" y="142503"/>
                  </a:cubicBezTo>
                  <a:cubicBezTo>
                    <a:pt x="200405" y="142551"/>
                    <a:pt x="200986" y="142579"/>
                    <a:pt x="201415" y="142570"/>
                  </a:cubicBezTo>
                  <a:cubicBezTo>
                    <a:pt x="201843" y="142551"/>
                    <a:pt x="202110" y="142494"/>
                    <a:pt x="202262" y="142198"/>
                  </a:cubicBezTo>
                  <a:cubicBezTo>
                    <a:pt x="202415" y="141903"/>
                    <a:pt x="202462" y="141379"/>
                    <a:pt x="202481" y="140751"/>
                  </a:cubicBezTo>
                  <a:cubicBezTo>
                    <a:pt x="202500" y="140122"/>
                    <a:pt x="202500" y="139408"/>
                    <a:pt x="202491" y="138941"/>
                  </a:cubicBezTo>
                  <a:cubicBezTo>
                    <a:pt x="202472" y="138474"/>
                    <a:pt x="202443" y="138274"/>
                    <a:pt x="202186" y="138055"/>
                  </a:cubicBezTo>
                  <a:cubicBezTo>
                    <a:pt x="201929" y="137836"/>
                    <a:pt x="201443" y="137617"/>
                    <a:pt x="201138" y="137312"/>
                  </a:cubicBezTo>
                  <a:cubicBezTo>
                    <a:pt x="200834" y="136998"/>
                    <a:pt x="200719" y="136607"/>
                    <a:pt x="200719" y="136064"/>
                  </a:cubicBezTo>
                  <a:cubicBezTo>
                    <a:pt x="200719" y="135521"/>
                    <a:pt x="200834" y="134826"/>
                    <a:pt x="201100" y="134340"/>
                  </a:cubicBezTo>
                  <a:cubicBezTo>
                    <a:pt x="201367" y="133854"/>
                    <a:pt x="201777" y="133578"/>
                    <a:pt x="202043" y="133140"/>
                  </a:cubicBezTo>
                  <a:cubicBezTo>
                    <a:pt x="202310" y="132702"/>
                    <a:pt x="202424" y="132092"/>
                    <a:pt x="202481" y="131445"/>
                  </a:cubicBezTo>
                  <a:cubicBezTo>
                    <a:pt x="202539" y="130797"/>
                    <a:pt x="202539" y="130102"/>
                    <a:pt x="202519" y="129625"/>
                  </a:cubicBezTo>
                  <a:cubicBezTo>
                    <a:pt x="202500" y="129149"/>
                    <a:pt x="202453" y="128882"/>
                    <a:pt x="202015" y="128749"/>
                  </a:cubicBezTo>
                  <a:cubicBezTo>
                    <a:pt x="201577" y="128616"/>
                    <a:pt x="200738" y="128616"/>
                    <a:pt x="199843" y="128616"/>
                  </a:cubicBezTo>
                  <a:cubicBezTo>
                    <a:pt x="198948" y="128616"/>
                    <a:pt x="197995" y="128616"/>
                    <a:pt x="197309" y="128768"/>
                  </a:cubicBezTo>
                  <a:cubicBezTo>
                    <a:pt x="196633" y="128921"/>
                    <a:pt x="196233" y="129235"/>
                    <a:pt x="196033" y="129759"/>
                  </a:cubicBezTo>
                  <a:cubicBezTo>
                    <a:pt x="195833" y="130292"/>
                    <a:pt x="195833" y="131035"/>
                    <a:pt x="195795" y="131740"/>
                  </a:cubicBezTo>
                  <a:cubicBezTo>
                    <a:pt x="195747" y="132435"/>
                    <a:pt x="195661" y="133083"/>
                    <a:pt x="195481" y="133531"/>
                  </a:cubicBezTo>
                  <a:cubicBezTo>
                    <a:pt x="195309" y="133978"/>
                    <a:pt x="195042" y="134226"/>
                    <a:pt x="194576" y="134321"/>
                  </a:cubicBezTo>
                  <a:cubicBezTo>
                    <a:pt x="194099" y="134407"/>
                    <a:pt x="193423" y="134331"/>
                    <a:pt x="193014" y="134197"/>
                  </a:cubicBezTo>
                  <a:cubicBezTo>
                    <a:pt x="192604" y="134054"/>
                    <a:pt x="192452" y="133845"/>
                    <a:pt x="192385" y="133378"/>
                  </a:cubicBezTo>
                  <a:cubicBezTo>
                    <a:pt x="192309" y="132902"/>
                    <a:pt x="192309" y="132149"/>
                    <a:pt x="192309" y="131645"/>
                  </a:cubicBezTo>
                  <a:cubicBezTo>
                    <a:pt x="192309" y="131149"/>
                    <a:pt x="192309" y="130902"/>
                    <a:pt x="192099" y="130683"/>
                  </a:cubicBezTo>
                  <a:cubicBezTo>
                    <a:pt x="191890" y="130464"/>
                    <a:pt x="191461" y="130292"/>
                    <a:pt x="191156" y="130016"/>
                  </a:cubicBezTo>
                  <a:cubicBezTo>
                    <a:pt x="190851" y="129749"/>
                    <a:pt x="190680" y="129378"/>
                    <a:pt x="190632" y="128987"/>
                  </a:cubicBezTo>
                  <a:cubicBezTo>
                    <a:pt x="190585" y="128597"/>
                    <a:pt x="190680" y="128187"/>
                    <a:pt x="191204" y="127777"/>
                  </a:cubicBezTo>
                  <a:cubicBezTo>
                    <a:pt x="191737" y="127368"/>
                    <a:pt x="192709" y="126949"/>
                    <a:pt x="193680" y="126596"/>
                  </a:cubicBezTo>
                  <a:cubicBezTo>
                    <a:pt x="194661" y="126244"/>
                    <a:pt x="195642" y="125949"/>
                    <a:pt x="196509" y="125549"/>
                  </a:cubicBezTo>
                  <a:cubicBezTo>
                    <a:pt x="197366" y="125139"/>
                    <a:pt x="198109" y="124634"/>
                    <a:pt x="198414" y="123977"/>
                  </a:cubicBezTo>
                  <a:cubicBezTo>
                    <a:pt x="198719" y="123320"/>
                    <a:pt x="198605" y="122529"/>
                    <a:pt x="198300" y="121843"/>
                  </a:cubicBezTo>
                  <a:cubicBezTo>
                    <a:pt x="197995" y="121158"/>
                    <a:pt x="197509" y="120586"/>
                    <a:pt x="196604" y="120253"/>
                  </a:cubicBezTo>
                  <a:cubicBezTo>
                    <a:pt x="195700" y="119919"/>
                    <a:pt x="194376" y="119834"/>
                    <a:pt x="192652" y="119796"/>
                  </a:cubicBezTo>
                  <a:cubicBezTo>
                    <a:pt x="190918" y="119757"/>
                    <a:pt x="188784" y="119776"/>
                    <a:pt x="187413" y="119776"/>
                  </a:cubicBezTo>
                  <a:cubicBezTo>
                    <a:pt x="186041" y="119786"/>
                    <a:pt x="185422" y="119786"/>
                    <a:pt x="184927" y="120234"/>
                  </a:cubicBezTo>
                  <a:cubicBezTo>
                    <a:pt x="184431" y="120681"/>
                    <a:pt x="184070" y="121577"/>
                    <a:pt x="183708" y="122234"/>
                  </a:cubicBezTo>
                  <a:cubicBezTo>
                    <a:pt x="183346" y="122891"/>
                    <a:pt x="182993" y="123301"/>
                    <a:pt x="182822" y="123891"/>
                  </a:cubicBezTo>
                  <a:cubicBezTo>
                    <a:pt x="182650" y="124482"/>
                    <a:pt x="182669" y="125244"/>
                    <a:pt x="182803" y="125939"/>
                  </a:cubicBezTo>
                  <a:cubicBezTo>
                    <a:pt x="182946" y="126634"/>
                    <a:pt x="183212" y="127273"/>
                    <a:pt x="183479" y="127806"/>
                  </a:cubicBezTo>
                  <a:cubicBezTo>
                    <a:pt x="183755" y="128339"/>
                    <a:pt x="184031" y="128787"/>
                    <a:pt x="184089" y="129273"/>
                  </a:cubicBezTo>
                  <a:cubicBezTo>
                    <a:pt x="184146" y="129759"/>
                    <a:pt x="183984" y="130292"/>
                    <a:pt x="183650" y="130664"/>
                  </a:cubicBezTo>
                  <a:cubicBezTo>
                    <a:pt x="183317" y="131035"/>
                    <a:pt x="182793" y="131264"/>
                    <a:pt x="182250" y="131207"/>
                  </a:cubicBezTo>
                  <a:cubicBezTo>
                    <a:pt x="181707" y="131159"/>
                    <a:pt x="181126" y="130835"/>
                    <a:pt x="180488" y="130406"/>
                  </a:cubicBezTo>
                  <a:cubicBezTo>
                    <a:pt x="179850" y="129978"/>
                    <a:pt x="179136" y="129454"/>
                    <a:pt x="178707" y="128997"/>
                  </a:cubicBezTo>
                  <a:cubicBezTo>
                    <a:pt x="178278" y="128540"/>
                    <a:pt x="178116" y="128159"/>
                    <a:pt x="178307" y="127797"/>
                  </a:cubicBezTo>
                  <a:cubicBezTo>
                    <a:pt x="178507" y="127435"/>
                    <a:pt x="179069" y="127101"/>
                    <a:pt x="179440" y="126682"/>
                  </a:cubicBezTo>
                  <a:cubicBezTo>
                    <a:pt x="179812" y="126273"/>
                    <a:pt x="180002" y="125787"/>
                    <a:pt x="179879" y="125101"/>
                  </a:cubicBezTo>
                  <a:cubicBezTo>
                    <a:pt x="179755" y="124415"/>
                    <a:pt x="179307" y="123529"/>
                    <a:pt x="178717" y="122910"/>
                  </a:cubicBezTo>
                  <a:cubicBezTo>
                    <a:pt x="178116" y="122282"/>
                    <a:pt x="177373" y="121920"/>
                    <a:pt x="176402" y="121672"/>
                  </a:cubicBezTo>
                  <a:cubicBezTo>
                    <a:pt x="175440" y="121424"/>
                    <a:pt x="174268" y="121310"/>
                    <a:pt x="173230" y="121262"/>
                  </a:cubicBezTo>
                  <a:cubicBezTo>
                    <a:pt x="172192" y="121215"/>
                    <a:pt x="171297" y="121253"/>
                    <a:pt x="170582" y="121300"/>
                  </a:cubicBezTo>
                  <a:cubicBezTo>
                    <a:pt x="169868" y="121348"/>
                    <a:pt x="169334" y="121424"/>
                    <a:pt x="168982" y="121253"/>
                  </a:cubicBezTo>
                  <a:cubicBezTo>
                    <a:pt x="168630" y="121081"/>
                    <a:pt x="168449" y="120672"/>
                    <a:pt x="168287" y="119853"/>
                  </a:cubicBezTo>
                  <a:cubicBezTo>
                    <a:pt x="168115" y="119034"/>
                    <a:pt x="167953" y="117814"/>
                    <a:pt x="167401" y="116795"/>
                  </a:cubicBezTo>
                  <a:cubicBezTo>
                    <a:pt x="166848" y="115766"/>
                    <a:pt x="165905" y="114947"/>
                    <a:pt x="165096" y="114138"/>
                  </a:cubicBezTo>
                  <a:cubicBezTo>
                    <a:pt x="164286" y="113328"/>
                    <a:pt x="163610" y="112538"/>
                    <a:pt x="163162" y="111814"/>
                  </a:cubicBezTo>
                  <a:cubicBezTo>
                    <a:pt x="162714" y="111090"/>
                    <a:pt x="162495" y="110442"/>
                    <a:pt x="162353" y="109785"/>
                  </a:cubicBezTo>
                  <a:cubicBezTo>
                    <a:pt x="162219" y="109118"/>
                    <a:pt x="162153" y="108442"/>
                    <a:pt x="161857" y="108023"/>
                  </a:cubicBezTo>
                  <a:cubicBezTo>
                    <a:pt x="161562" y="107604"/>
                    <a:pt x="161029" y="107442"/>
                    <a:pt x="160162" y="107346"/>
                  </a:cubicBezTo>
                  <a:cubicBezTo>
                    <a:pt x="159295" y="107251"/>
                    <a:pt x="158085" y="107223"/>
                    <a:pt x="157361" y="107365"/>
                  </a:cubicBezTo>
                  <a:cubicBezTo>
                    <a:pt x="156638" y="107518"/>
                    <a:pt x="156380" y="107842"/>
                    <a:pt x="155923" y="108146"/>
                  </a:cubicBezTo>
                  <a:cubicBezTo>
                    <a:pt x="155456" y="108461"/>
                    <a:pt x="154780" y="108747"/>
                    <a:pt x="154161" y="109194"/>
                  </a:cubicBezTo>
                  <a:cubicBezTo>
                    <a:pt x="153532" y="109642"/>
                    <a:pt x="152961" y="110242"/>
                    <a:pt x="152437" y="110852"/>
                  </a:cubicBezTo>
                  <a:cubicBezTo>
                    <a:pt x="151904" y="111452"/>
                    <a:pt x="151418" y="112052"/>
                    <a:pt x="150761" y="112461"/>
                  </a:cubicBezTo>
                  <a:cubicBezTo>
                    <a:pt x="150094" y="112861"/>
                    <a:pt x="149256" y="113071"/>
                    <a:pt x="148503" y="113166"/>
                  </a:cubicBezTo>
                  <a:cubicBezTo>
                    <a:pt x="147751" y="113261"/>
                    <a:pt x="147074" y="113242"/>
                    <a:pt x="146655" y="112957"/>
                  </a:cubicBezTo>
                  <a:cubicBezTo>
                    <a:pt x="146246" y="112671"/>
                    <a:pt x="146093" y="112109"/>
                    <a:pt x="145798" y="111718"/>
                  </a:cubicBezTo>
                  <a:cubicBezTo>
                    <a:pt x="145503" y="111318"/>
                    <a:pt x="145065" y="111090"/>
                    <a:pt x="144046" y="110813"/>
                  </a:cubicBezTo>
                  <a:cubicBezTo>
                    <a:pt x="143026" y="110537"/>
                    <a:pt x="141445" y="110232"/>
                    <a:pt x="140207" y="110013"/>
                  </a:cubicBezTo>
                  <a:cubicBezTo>
                    <a:pt x="138969" y="109794"/>
                    <a:pt x="138092" y="109661"/>
                    <a:pt x="137121" y="109442"/>
                  </a:cubicBezTo>
                  <a:cubicBezTo>
                    <a:pt x="136149" y="109223"/>
                    <a:pt x="135092" y="108908"/>
                    <a:pt x="134587" y="108537"/>
                  </a:cubicBezTo>
                  <a:cubicBezTo>
                    <a:pt x="134082" y="108166"/>
                    <a:pt x="134120" y="107718"/>
                    <a:pt x="134054" y="107203"/>
                  </a:cubicBezTo>
                  <a:cubicBezTo>
                    <a:pt x="133987" y="106689"/>
                    <a:pt x="133806" y="106099"/>
                    <a:pt x="133377" y="105651"/>
                  </a:cubicBezTo>
                  <a:cubicBezTo>
                    <a:pt x="132939" y="105203"/>
                    <a:pt x="132254" y="104889"/>
                    <a:pt x="131301" y="104689"/>
                  </a:cubicBezTo>
                  <a:cubicBezTo>
                    <a:pt x="130349" y="104489"/>
                    <a:pt x="129148" y="104403"/>
                    <a:pt x="128024" y="104356"/>
                  </a:cubicBezTo>
                  <a:cubicBezTo>
                    <a:pt x="126901" y="104317"/>
                    <a:pt x="125853" y="104317"/>
                    <a:pt x="125053" y="104184"/>
                  </a:cubicBezTo>
                  <a:cubicBezTo>
                    <a:pt x="124253" y="104060"/>
                    <a:pt x="123691" y="103813"/>
                    <a:pt x="123367" y="103413"/>
                  </a:cubicBezTo>
                  <a:cubicBezTo>
                    <a:pt x="123033" y="103013"/>
                    <a:pt x="122929" y="102470"/>
                    <a:pt x="122767" y="102051"/>
                  </a:cubicBezTo>
                  <a:cubicBezTo>
                    <a:pt x="122595" y="101631"/>
                    <a:pt x="122367" y="101336"/>
                    <a:pt x="122005" y="101069"/>
                  </a:cubicBezTo>
                  <a:cubicBezTo>
                    <a:pt x="121643" y="100803"/>
                    <a:pt x="121157" y="100574"/>
                    <a:pt x="120538" y="100507"/>
                  </a:cubicBezTo>
                  <a:cubicBezTo>
                    <a:pt x="119919" y="100450"/>
                    <a:pt x="119166" y="100565"/>
                    <a:pt x="118576" y="100907"/>
                  </a:cubicBezTo>
                  <a:cubicBezTo>
                    <a:pt x="117976" y="101241"/>
                    <a:pt x="117537" y="101803"/>
                    <a:pt x="117004" y="101927"/>
                  </a:cubicBezTo>
                  <a:cubicBezTo>
                    <a:pt x="116471" y="102051"/>
                    <a:pt x="115832" y="101746"/>
                    <a:pt x="115080" y="101355"/>
                  </a:cubicBezTo>
                  <a:cubicBezTo>
                    <a:pt x="114318" y="100974"/>
                    <a:pt x="113442" y="100517"/>
                    <a:pt x="112794" y="99822"/>
                  </a:cubicBezTo>
                  <a:cubicBezTo>
                    <a:pt x="112156" y="99126"/>
                    <a:pt x="111756" y="98183"/>
                    <a:pt x="111289" y="97450"/>
                  </a:cubicBezTo>
                  <a:cubicBezTo>
                    <a:pt x="110822" y="96726"/>
                    <a:pt x="110270" y="96212"/>
                    <a:pt x="109546" y="95707"/>
                  </a:cubicBezTo>
                  <a:cubicBezTo>
                    <a:pt x="108822" y="95212"/>
                    <a:pt x="107908" y="94726"/>
                    <a:pt x="106698" y="94488"/>
                  </a:cubicBezTo>
                  <a:cubicBezTo>
                    <a:pt x="105488" y="94250"/>
                    <a:pt x="103993" y="94269"/>
                    <a:pt x="102516" y="94097"/>
                  </a:cubicBezTo>
                  <a:cubicBezTo>
                    <a:pt x="101040" y="93926"/>
                    <a:pt x="99583" y="93573"/>
                    <a:pt x="98078" y="93106"/>
                  </a:cubicBezTo>
                  <a:cubicBezTo>
                    <a:pt x="96573" y="92630"/>
                    <a:pt x="95011" y="92049"/>
                    <a:pt x="93477" y="91497"/>
                  </a:cubicBezTo>
                  <a:cubicBezTo>
                    <a:pt x="91953" y="90944"/>
                    <a:pt x="90448" y="90430"/>
                    <a:pt x="88581" y="89801"/>
                  </a:cubicBezTo>
                  <a:cubicBezTo>
                    <a:pt x="86715" y="89173"/>
                    <a:pt x="84476" y="88420"/>
                    <a:pt x="82495" y="87515"/>
                  </a:cubicBezTo>
                  <a:cubicBezTo>
                    <a:pt x="80523" y="86610"/>
                    <a:pt x="78799" y="85553"/>
                    <a:pt x="77218" y="84629"/>
                  </a:cubicBezTo>
                  <a:cubicBezTo>
                    <a:pt x="75646" y="83705"/>
                    <a:pt x="74218" y="82924"/>
                    <a:pt x="73094" y="82286"/>
                  </a:cubicBezTo>
                  <a:cubicBezTo>
                    <a:pt x="71970" y="81648"/>
                    <a:pt x="71141" y="81143"/>
                    <a:pt x="70808" y="80476"/>
                  </a:cubicBezTo>
                  <a:cubicBezTo>
                    <a:pt x="70474" y="79800"/>
                    <a:pt x="70617" y="78943"/>
                    <a:pt x="70589" y="78181"/>
                  </a:cubicBezTo>
                  <a:cubicBezTo>
                    <a:pt x="70560" y="77419"/>
                    <a:pt x="70351" y="76743"/>
                    <a:pt x="69627" y="75904"/>
                  </a:cubicBezTo>
                  <a:cubicBezTo>
                    <a:pt x="68903" y="75076"/>
                    <a:pt x="67655" y="74085"/>
                    <a:pt x="65969" y="72761"/>
                  </a:cubicBezTo>
                  <a:cubicBezTo>
                    <a:pt x="64293" y="71437"/>
                    <a:pt x="62188" y="69770"/>
                    <a:pt x="60778" y="68942"/>
                  </a:cubicBezTo>
                  <a:cubicBezTo>
                    <a:pt x="59368" y="68113"/>
                    <a:pt x="58644" y="68113"/>
                    <a:pt x="57949" y="68151"/>
                  </a:cubicBezTo>
                  <a:cubicBezTo>
                    <a:pt x="57254" y="68189"/>
                    <a:pt x="56568" y="68265"/>
                    <a:pt x="56092" y="68075"/>
                  </a:cubicBezTo>
                  <a:cubicBezTo>
                    <a:pt x="55606" y="67884"/>
                    <a:pt x="55311" y="67427"/>
                    <a:pt x="54615" y="66637"/>
                  </a:cubicBezTo>
                  <a:cubicBezTo>
                    <a:pt x="53920" y="65846"/>
                    <a:pt x="52815" y="64731"/>
                    <a:pt x="51824" y="63779"/>
                  </a:cubicBezTo>
                  <a:cubicBezTo>
                    <a:pt x="50834" y="62827"/>
                    <a:pt x="49948" y="62026"/>
                    <a:pt x="49062" y="61579"/>
                  </a:cubicBezTo>
                  <a:cubicBezTo>
                    <a:pt x="48176" y="61131"/>
                    <a:pt x="47300" y="61026"/>
                    <a:pt x="46529" y="60893"/>
                  </a:cubicBezTo>
                  <a:cubicBezTo>
                    <a:pt x="45767" y="60760"/>
                    <a:pt x="45119" y="60598"/>
                    <a:pt x="44585" y="60093"/>
                  </a:cubicBezTo>
                  <a:cubicBezTo>
                    <a:pt x="44052" y="59588"/>
                    <a:pt x="43642" y="58731"/>
                    <a:pt x="41737" y="56235"/>
                  </a:cubicBezTo>
                  <a:cubicBezTo>
                    <a:pt x="39832" y="53740"/>
                    <a:pt x="36432" y="49606"/>
                    <a:pt x="34070" y="46958"/>
                  </a:cubicBezTo>
                  <a:cubicBezTo>
                    <a:pt x="31708" y="44310"/>
                    <a:pt x="30384" y="43148"/>
                    <a:pt x="29107" y="42414"/>
                  </a:cubicBezTo>
                  <a:cubicBezTo>
                    <a:pt x="27831" y="41681"/>
                    <a:pt x="26593" y="41395"/>
                    <a:pt x="25507" y="40976"/>
                  </a:cubicBezTo>
                  <a:cubicBezTo>
                    <a:pt x="24421" y="40557"/>
                    <a:pt x="23497" y="40014"/>
                    <a:pt x="22592" y="39490"/>
                  </a:cubicBezTo>
                  <a:cubicBezTo>
                    <a:pt x="21687" y="38966"/>
                    <a:pt x="20802" y="38471"/>
                    <a:pt x="19706" y="38081"/>
                  </a:cubicBezTo>
                  <a:cubicBezTo>
                    <a:pt x="18611" y="37690"/>
                    <a:pt x="17306" y="37414"/>
                    <a:pt x="16401" y="37300"/>
                  </a:cubicBezTo>
                  <a:cubicBezTo>
                    <a:pt x="15506" y="37185"/>
                    <a:pt x="15020" y="37252"/>
                    <a:pt x="14686" y="37538"/>
                  </a:cubicBezTo>
                  <a:cubicBezTo>
                    <a:pt x="14353" y="37833"/>
                    <a:pt x="14182" y="38366"/>
                    <a:pt x="14191" y="38957"/>
                  </a:cubicBezTo>
                  <a:cubicBezTo>
                    <a:pt x="14201" y="39547"/>
                    <a:pt x="14410" y="40214"/>
                    <a:pt x="14686" y="40748"/>
                  </a:cubicBezTo>
                  <a:cubicBezTo>
                    <a:pt x="14963" y="41271"/>
                    <a:pt x="15315" y="41671"/>
                    <a:pt x="15496" y="42300"/>
                  </a:cubicBezTo>
                  <a:cubicBezTo>
                    <a:pt x="15677" y="42919"/>
                    <a:pt x="15677" y="43777"/>
                    <a:pt x="15887" y="44491"/>
                  </a:cubicBezTo>
                  <a:cubicBezTo>
                    <a:pt x="16096" y="45205"/>
                    <a:pt x="16525" y="45777"/>
                    <a:pt x="17211" y="46405"/>
                  </a:cubicBezTo>
                  <a:cubicBezTo>
                    <a:pt x="17896" y="47025"/>
                    <a:pt x="18839" y="47710"/>
                    <a:pt x="19258" y="48320"/>
                  </a:cubicBezTo>
                  <a:cubicBezTo>
                    <a:pt x="19687" y="48939"/>
                    <a:pt x="19601" y="49501"/>
                    <a:pt x="19344" y="49996"/>
                  </a:cubicBezTo>
                  <a:cubicBezTo>
                    <a:pt x="19097" y="50492"/>
                    <a:pt x="18687" y="50939"/>
                    <a:pt x="18087" y="51844"/>
                  </a:cubicBezTo>
                  <a:cubicBezTo>
                    <a:pt x="17496" y="52759"/>
                    <a:pt x="16715" y="54140"/>
                    <a:pt x="16096" y="55349"/>
                  </a:cubicBezTo>
                  <a:cubicBezTo>
                    <a:pt x="15477" y="56569"/>
                    <a:pt x="15020" y="57607"/>
                    <a:pt x="14372" y="58150"/>
                  </a:cubicBezTo>
                  <a:cubicBezTo>
                    <a:pt x="13715" y="58693"/>
                    <a:pt x="12867" y="58740"/>
                    <a:pt x="12362" y="58759"/>
                  </a:cubicBezTo>
                  <a:cubicBezTo>
                    <a:pt x="11867" y="58788"/>
                    <a:pt x="11715" y="58788"/>
                    <a:pt x="11638" y="59236"/>
                  </a:cubicBezTo>
                  <a:cubicBezTo>
                    <a:pt x="11562" y="59683"/>
                    <a:pt x="11562" y="60579"/>
                    <a:pt x="11534" y="61503"/>
                  </a:cubicBezTo>
                  <a:cubicBezTo>
                    <a:pt x="11505" y="62417"/>
                    <a:pt x="11448" y="63360"/>
                    <a:pt x="11077" y="64131"/>
                  </a:cubicBezTo>
                  <a:cubicBezTo>
                    <a:pt x="10705" y="64903"/>
                    <a:pt x="10029" y="65503"/>
                    <a:pt x="9124" y="66275"/>
                  </a:cubicBezTo>
                  <a:cubicBezTo>
                    <a:pt x="8219" y="67037"/>
                    <a:pt x="7086" y="67961"/>
                    <a:pt x="6476" y="68732"/>
                  </a:cubicBezTo>
                  <a:cubicBezTo>
                    <a:pt x="5866" y="69494"/>
                    <a:pt x="5781" y="70104"/>
                    <a:pt x="5819" y="70608"/>
                  </a:cubicBezTo>
                  <a:cubicBezTo>
                    <a:pt x="5866" y="71113"/>
                    <a:pt x="6038" y="71532"/>
                    <a:pt x="6304" y="71809"/>
                  </a:cubicBezTo>
                  <a:cubicBezTo>
                    <a:pt x="6571" y="72085"/>
                    <a:pt x="6924" y="72237"/>
                    <a:pt x="7105" y="72590"/>
                  </a:cubicBezTo>
                  <a:cubicBezTo>
                    <a:pt x="7286" y="72942"/>
                    <a:pt x="7305" y="73504"/>
                    <a:pt x="7286" y="74218"/>
                  </a:cubicBezTo>
                  <a:cubicBezTo>
                    <a:pt x="7276" y="74942"/>
                    <a:pt x="7228" y="75819"/>
                    <a:pt x="7228" y="76590"/>
                  </a:cubicBezTo>
                  <a:cubicBezTo>
                    <a:pt x="7228" y="77362"/>
                    <a:pt x="7276" y="78028"/>
                    <a:pt x="7181" y="78648"/>
                  </a:cubicBezTo>
                  <a:cubicBezTo>
                    <a:pt x="7095" y="79276"/>
                    <a:pt x="6876" y="79867"/>
                    <a:pt x="6590" y="80438"/>
                  </a:cubicBezTo>
                  <a:cubicBezTo>
                    <a:pt x="6314" y="81019"/>
                    <a:pt x="5971" y="81591"/>
                    <a:pt x="5857" y="82334"/>
                  </a:cubicBezTo>
                  <a:cubicBezTo>
                    <a:pt x="5752" y="83077"/>
                    <a:pt x="5866" y="83991"/>
                    <a:pt x="6057" y="84601"/>
                  </a:cubicBezTo>
                  <a:cubicBezTo>
                    <a:pt x="6247" y="85210"/>
                    <a:pt x="6514" y="85515"/>
                    <a:pt x="6781" y="85801"/>
                  </a:cubicBezTo>
                  <a:cubicBezTo>
                    <a:pt x="7047" y="86087"/>
                    <a:pt x="7314" y="86353"/>
                    <a:pt x="7362" y="86620"/>
                  </a:cubicBezTo>
                  <a:cubicBezTo>
                    <a:pt x="7409" y="86887"/>
                    <a:pt x="7247" y="87153"/>
                    <a:pt x="7009" y="87353"/>
                  </a:cubicBezTo>
                  <a:cubicBezTo>
                    <a:pt x="6771" y="87563"/>
                    <a:pt x="6447" y="87706"/>
                    <a:pt x="6266" y="88325"/>
                  </a:cubicBezTo>
                  <a:cubicBezTo>
                    <a:pt x="6095" y="88944"/>
                    <a:pt x="6066" y="90030"/>
                    <a:pt x="5981" y="93992"/>
                  </a:cubicBezTo>
                  <a:cubicBezTo>
                    <a:pt x="5895" y="97955"/>
                    <a:pt x="5771" y="104794"/>
                    <a:pt x="5733" y="108346"/>
                  </a:cubicBezTo>
                  <a:cubicBezTo>
                    <a:pt x="5704" y="111890"/>
                    <a:pt x="5781" y="112137"/>
                    <a:pt x="6352" y="112614"/>
                  </a:cubicBezTo>
                  <a:cubicBezTo>
                    <a:pt x="6924" y="113080"/>
                    <a:pt x="8000" y="113776"/>
                    <a:pt x="8800" y="114328"/>
                  </a:cubicBezTo>
                  <a:cubicBezTo>
                    <a:pt x="9600" y="114881"/>
                    <a:pt x="10134" y="115290"/>
                    <a:pt x="10486" y="115881"/>
                  </a:cubicBezTo>
                  <a:cubicBezTo>
                    <a:pt x="10838" y="116471"/>
                    <a:pt x="11019" y="117233"/>
                    <a:pt x="11248" y="118043"/>
                  </a:cubicBezTo>
                  <a:cubicBezTo>
                    <a:pt x="11477" y="118853"/>
                    <a:pt x="11753" y="119710"/>
                    <a:pt x="12019" y="120405"/>
                  </a:cubicBezTo>
                  <a:cubicBezTo>
                    <a:pt x="12286" y="121101"/>
                    <a:pt x="12534" y="121653"/>
                    <a:pt x="13010" y="122120"/>
                  </a:cubicBezTo>
                  <a:cubicBezTo>
                    <a:pt x="13477" y="122596"/>
                    <a:pt x="14172" y="122986"/>
                    <a:pt x="14601" y="123472"/>
                  </a:cubicBezTo>
                  <a:cubicBezTo>
                    <a:pt x="15029" y="123958"/>
                    <a:pt x="15191" y="124529"/>
                    <a:pt x="15267" y="125282"/>
                  </a:cubicBezTo>
                  <a:cubicBezTo>
                    <a:pt x="15344" y="126025"/>
                    <a:pt x="15344" y="126958"/>
                    <a:pt x="15372" y="128159"/>
                  </a:cubicBezTo>
                  <a:cubicBezTo>
                    <a:pt x="15391" y="129368"/>
                    <a:pt x="15439" y="130854"/>
                    <a:pt x="15677" y="131864"/>
                  </a:cubicBezTo>
                  <a:cubicBezTo>
                    <a:pt x="15925" y="132883"/>
                    <a:pt x="16363" y="133426"/>
                    <a:pt x="16915" y="133864"/>
                  </a:cubicBezTo>
                  <a:cubicBezTo>
                    <a:pt x="17468" y="134312"/>
                    <a:pt x="18125" y="134645"/>
                    <a:pt x="18535" y="134902"/>
                  </a:cubicBezTo>
                  <a:cubicBezTo>
                    <a:pt x="18935" y="135159"/>
                    <a:pt x="19087" y="135340"/>
                    <a:pt x="19230" y="135540"/>
                  </a:cubicBezTo>
                  <a:cubicBezTo>
                    <a:pt x="19382" y="135740"/>
                    <a:pt x="19525" y="135959"/>
                    <a:pt x="19611" y="141389"/>
                  </a:cubicBezTo>
                  <a:cubicBezTo>
                    <a:pt x="19697" y="146818"/>
                    <a:pt x="19725" y="157457"/>
                    <a:pt x="19601" y="163430"/>
                  </a:cubicBezTo>
                  <a:cubicBezTo>
                    <a:pt x="19478" y="169411"/>
                    <a:pt x="19192" y="170735"/>
                    <a:pt x="19058" y="171612"/>
                  </a:cubicBezTo>
                  <a:cubicBezTo>
                    <a:pt x="18925" y="172488"/>
                    <a:pt x="18925" y="172916"/>
                    <a:pt x="18716" y="174231"/>
                  </a:cubicBezTo>
                  <a:cubicBezTo>
                    <a:pt x="18506" y="175545"/>
                    <a:pt x="18096" y="177746"/>
                    <a:pt x="17754" y="180089"/>
                  </a:cubicBezTo>
                  <a:cubicBezTo>
                    <a:pt x="17420" y="182432"/>
                    <a:pt x="17163" y="184918"/>
                    <a:pt x="16896" y="187785"/>
                  </a:cubicBezTo>
                  <a:cubicBezTo>
                    <a:pt x="16639" y="190652"/>
                    <a:pt x="16382" y="193919"/>
                    <a:pt x="16925" y="196243"/>
                  </a:cubicBezTo>
                  <a:cubicBezTo>
                    <a:pt x="17468" y="198567"/>
                    <a:pt x="18811" y="199967"/>
                    <a:pt x="19925" y="201930"/>
                  </a:cubicBezTo>
                  <a:cubicBezTo>
                    <a:pt x="21040" y="203892"/>
                    <a:pt x="21916" y="206435"/>
                    <a:pt x="22459" y="209254"/>
                  </a:cubicBezTo>
                  <a:cubicBezTo>
                    <a:pt x="23002" y="212074"/>
                    <a:pt x="23211" y="215179"/>
                    <a:pt x="22849" y="218932"/>
                  </a:cubicBezTo>
                  <a:cubicBezTo>
                    <a:pt x="22487" y="222685"/>
                    <a:pt x="21554" y="227076"/>
                    <a:pt x="20859" y="230781"/>
                  </a:cubicBezTo>
                  <a:cubicBezTo>
                    <a:pt x="20163" y="234477"/>
                    <a:pt x="19697" y="237486"/>
                    <a:pt x="19125" y="240201"/>
                  </a:cubicBezTo>
                  <a:cubicBezTo>
                    <a:pt x="18554" y="242916"/>
                    <a:pt x="17887" y="245354"/>
                    <a:pt x="17420" y="247469"/>
                  </a:cubicBezTo>
                  <a:cubicBezTo>
                    <a:pt x="16953" y="249593"/>
                    <a:pt x="16696" y="251402"/>
                    <a:pt x="16230" y="253060"/>
                  </a:cubicBezTo>
                  <a:cubicBezTo>
                    <a:pt x="15763" y="254717"/>
                    <a:pt x="15087" y="256213"/>
                    <a:pt x="14753" y="257432"/>
                  </a:cubicBezTo>
                  <a:cubicBezTo>
                    <a:pt x="14420" y="258651"/>
                    <a:pt x="14420" y="259575"/>
                    <a:pt x="14877" y="260127"/>
                  </a:cubicBezTo>
                  <a:cubicBezTo>
                    <a:pt x="15344" y="260670"/>
                    <a:pt x="16277" y="260823"/>
                    <a:pt x="17001" y="260461"/>
                  </a:cubicBezTo>
                  <a:cubicBezTo>
                    <a:pt x="17725" y="260099"/>
                    <a:pt x="18239" y="259223"/>
                    <a:pt x="18868" y="258651"/>
                  </a:cubicBezTo>
                  <a:cubicBezTo>
                    <a:pt x="19497" y="258079"/>
                    <a:pt x="20211" y="257822"/>
                    <a:pt x="20916" y="257537"/>
                  </a:cubicBezTo>
                  <a:cubicBezTo>
                    <a:pt x="21611" y="257251"/>
                    <a:pt x="22287" y="256946"/>
                    <a:pt x="22392" y="256375"/>
                  </a:cubicBezTo>
                  <a:cubicBezTo>
                    <a:pt x="22497" y="255803"/>
                    <a:pt x="22030" y="254984"/>
                    <a:pt x="21640" y="253917"/>
                  </a:cubicBezTo>
                  <a:cubicBezTo>
                    <a:pt x="21249" y="252860"/>
                    <a:pt x="20944" y="251564"/>
                    <a:pt x="21125" y="250526"/>
                  </a:cubicBezTo>
                  <a:cubicBezTo>
                    <a:pt x="21306" y="249497"/>
                    <a:pt x="21983" y="248716"/>
                    <a:pt x="22268" y="248040"/>
                  </a:cubicBezTo>
                  <a:cubicBezTo>
                    <a:pt x="22554" y="247364"/>
                    <a:pt x="22449" y="246802"/>
                    <a:pt x="22840" y="246202"/>
                  </a:cubicBezTo>
                  <a:cubicBezTo>
                    <a:pt x="23230" y="245602"/>
                    <a:pt x="24107" y="244983"/>
                    <a:pt x="24935" y="244783"/>
                  </a:cubicBezTo>
                  <a:cubicBezTo>
                    <a:pt x="25764" y="244573"/>
                    <a:pt x="26536" y="244783"/>
                    <a:pt x="27574" y="245278"/>
                  </a:cubicBezTo>
                  <a:cubicBezTo>
                    <a:pt x="28612" y="245773"/>
                    <a:pt x="29907" y="246545"/>
                    <a:pt x="30755" y="247478"/>
                  </a:cubicBezTo>
                  <a:cubicBezTo>
                    <a:pt x="31612" y="248412"/>
                    <a:pt x="32022" y="249497"/>
                    <a:pt x="32079" y="250269"/>
                  </a:cubicBezTo>
                  <a:cubicBezTo>
                    <a:pt x="32127" y="251050"/>
                    <a:pt x="31822" y="251507"/>
                    <a:pt x="31508" y="251898"/>
                  </a:cubicBezTo>
                  <a:cubicBezTo>
                    <a:pt x="31193" y="252288"/>
                    <a:pt x="30888" y="252603"/>
                    <a:pt x="30965" y="253117"/>
                  </a:cubicBezTo>
                  <a:cubicBezTo>
                    <a:pt x="31041" y="253631"/>
                    <a:pt x="31508" y="254355"/>
                    <a:pt x="32003" y="254822"/>
                  </a:cubicBezTo>
                  <a:cubicBezTo>
                    <a:pt x="32498" y="255289"/>
                    <a:pt x="33013" y="255498"/>
                    <a:pt x="33813" y="255622"/>
                  </a:cubicBezTo>
                  <a:cubicBezTo>
                    <a:pt x="34613" y="255755"/>
                    <a:pt x="35699" y="255803"/>
                    <a:pt x="36508" y="255984"/>
                  </a:cubicBezTo>
                  <a:cubicBezTo>
                    <a:pt x="37308" y="256165"/>
                    <a:pt x="37832" y="256479"/>
                    <a:pt x="38080" y="256917"/>
                  </a:cubicBezTo>
                  <a:cubicBezTo>
                    <a:pt x="38337" y="257356"/>
                    <a:pt x="38337" y="257927"/>
                    <a:pt x="38775" y="258337"/>
                  </a:cubicBezTo>
                  <a:cubicBezTo>
                    <a:pt x="39213" y="258756"/>
                    <a:pt x="40099" y="259013"/>
                    <a:pt x="40899" y="259137"/>
                  </a:cubicBezTo>
                  <a:cubicBezTo>
                    <a:pt x="41699" y="259270"/>
                    <a:pt x="42423" y="259270"/>
                    <a:pt x="43023" y="259423"/>
                  </a:cubicBezTo>
                  <a:cubicBezTo>
                    <a:pt x="43614" y="259575"/>
                    <a:pt x="44081" y="259889"/>
                    <a:pt x="44347" y="260537"/>
                  </a:cubicBezTo>
                  <a:cubicBezTo>
                    <a:pt x="44604" y="261185"/>
                    <a:pt x="44662" y="262166"/>
                    <a:pt x="43909" y="262785"/>
                  </a:cubicBezTo>
                  <a:cubicBezTo>
                    <a:pt x="43157" y="263404"/>
                    <a:pt x="41604" y="263661"/>
                    <a:pt x="40499" y="264052"/>
                  </a:cubicBezTo>
                  <a:cubicBezTo>
                    <a:pt x="39385" y="264442"/>
                    <a:pt x="38709" y="264957"/>
                    <a:pt x="37966" y="265195"/>
                  </a:cubicBezTo>
                  <a:cubicBezTo>
                    <a:pt x="37213" y="265423"/>
                    <a:pt x="36384" y="265376"/>
                    <a:pt x="35870" y="264985"/>
                  </a:cubicBezTo>
                  <a:cubicBezTo>
                    <a:pt x="35356" y="264595"/>
                    <a:pt x="35146" y="263871"/>
                    <a:pt x="34479" y="263566"/>
                  </a:cubicBezTo>
                  <a:cubicBezTo>
                    <a:pt x="33803" y="263252"/>
                    <a:pt x="32670" y="263356"/>
                    <a:pt x="31527" y="263747"/>
                  </a:cubicBezTo>
                  <a:cubicBezTo>
                    <a:pt x="30393" y="264137"/>
                    <a:pt x="29250" y="264804"/>
                    <a:pt x="28269" y="265347"/>
                  </a:cubicBezTo>
                  <a:cubicBezTo>
                    <a:pt x="27279" y="265890"/>
                    <a:pt x="26459" y="266309"/>
                    <a:pt x="25935" y="266928"/>
                  </a:cubicBezTo>
                  <a:cubicBezTo>
                    <a:pt x="25421" y="267547"/>
                    <a:pt x="25212" y="268376"/>
                    <a:pt x="24792" y="268814"/>
                  </a:cubicBezTo>
                  <a:cubicBezTo>
                    <a:pt x="24383" y="269252"/>
                    <a:pt x="23754" y="269309"/>
                    <a:pt x="23316" y="268967"/>
                  </a:cubicBezTo>
                  <a:cubicBezTo>
                    <a:pt x="22878" y="268633"/>
                    <a:pt x="22621" y="267909"/>
                    <a:pt x="22306" y="266662"/>
                  </a:cubicBezTo>
                  <a:cubicBezTo>
                    <a:pt x="21992" y="265423"/>
                    <a:pt x="21630" y="263661"/>
                    <a:pt x="21040" y="262699"/>
                  </a:cubicBezTo>
                  <a:cubicBezTo>
                    <a:pt x="20440" y="261737"/>
                    <a:pt x="19620" y="261585"/>
                    <a:pt x="18973" y="261537"/>
                  </a:cubicBezTo>
                  <a:cubicBezTo>
                    <a:pt x="18325" y="261480"/>
                    <a:pt x="17858" y="261537"/>
                    <a:pt x="17582" y="263842"/>
                  </a:cubicBezTo>
                  <a:cubicBezTo>
                    <a:pt x="17296" y="266147"/>
                    <a:pt x="17192" y="270700"/>
                    <a:pt x="17144" y="273624"/>
                  </a:cubicBezTo>
                  <a:cubicBezTo>
                    <a:pt x="17096" y="276549"/>
                    <a:pt x="17096" y="277844"/>
                    <a:pt x="16706" y="278644"/>
                  </a:cubicBezTo>
                  <a:cubicBezTo>
                    <a:pt x="16315" y="279444"/>
                    <a:pt x="15544" y="279758"/>
                    <a:pt x="15258" y="280816"/>
                  </a:cubicBezTo>
                  <a:cubicBezTo>
                    <a:pt x="14972" y="281873"/>
                    <a:pt x="15182" y="283683"/>
                    <a:pt x="15306" y="285235"/>
                  </a:cubicBezTo>
                  <a:cubicBezTo>
                    <a:pt x="15439" y="286788"/>
                    <a:pt x="15487" y="288083"/>
                    <a:pt x="15877" y="288760"/>
                  </a:cubicBezTo>
                  <a:cubicBezTo>
                    <a:pt x="16268" y="289436"/>
                    <a:pt x="16992" y="289483"/>
                    <a:pt x="17715" y="289874"/>
                  </a:cubicBezTo>
                  <a:cubicBezTo>
                    <a:pt x="18439" y="290264"/>
                    <a:pt x="19163" y="290988"/>
                    <a:pt x="19944" y="291865"/>
                  </a:cubicBezTo>
                  <a:cubicBezTo>
                    <a:pt x="20716" y="292741"/>
                    <a:pt x="21544" y="293779"/>
                    <a:pt x="22478" y="294370"/>
                  </a:cubicBezTo>
                  <a:cubicBezTo>
                    <a:pt x="23411" y="294970"/>
                    <a:pt x="24440" y="295122"/>
                    <a:pt x="25326" y="294684"/>
                  </a:cubicBezTo>
                  <a:cubicBezTo>
                    <a:pt x="26202" y="294246"/>
                    <a:pt x="26926" y="293208"/>
                    <a:pt x="27421" y="292903"/>
                  </a:cubicBezTo>
                  <a:cubicBezTo>
                    <a:pt x="27917" y="292589"/>
                    <a:pt x="28174" y="293008"/>
                    <a:pt x="28536" y="293322"/>
                  </a:cubicBezTo>
                  <a:cubicBezTo>
                    <a:pt x="28898" y="293636"/>
                    <a:pt x="29364" y="293836"/>
                    <a:pt x="30060" y="293941"/>
                  </a:cubicBezTo>
                  <a:cubicBezTo>
                    <a:pt x="30755" y="294046"/>
                    <a:pt x="31689" y="294046"/>
                    <a:pt x="32184" y="293741"/>
                  </a:cubicBezTo>
                  <a:cubicBezTo>
                    <a:pt x="32679" y="293427"/>
                    <a:pt x="32727" y="292808"/>
                    <a:pt x="32832" y="292341"/>
                  </a:cubicBezTo>
                  <a:cubicBezTo>
                    <a:pt x="32936" y="291874"/>
                    <a:pt x="33089" y="291569"/>
                    <a:pt x="33527" y="291722"/>
                  </a:cubicBezTo>
                  <a:cubicBezTo>
                    <a:pt x="33965" y="291874"/>
                    <a:pt x="34689" y="292503"/>
                    <a:pt x="35413" y="293065"/>
                  </a:cubicBezTo>
                  <a:cubicBezTo>
                    <a:pt x="36137" y="293636"/>
                    <a:pt x="36861" y="294151"/>
                    <a:pt x="37280" y="294932"/>
                  </a:cubicBezTo>
                  <a:cubicBezTo>
                    <a:pt x="37689" y="295703"/>
                    <a:pt x="37794" y="296741"/>
                    <a:pt x="37118" y="297437"/>
                  </a:cubicBezTo>
                  <a:cubicBezTo>
                    <a:pt x="36442" y="298132"/>
                    <a:pt x="34994" y="298494"/>
                    <a:pt x="33936" y="298837"/>
                  </a:cubicBezTo>
                  <a:cubicBezTo>
                    <a:pt x="32879" y="299170"/>
                    <a:pt x="32203" y="299485"/>
                    <a:pt x="31479" y="299770"/>
                  </a:cubicBezTo>
                  <a:cubicBezTo>
                    <a:pt x="30755" y="300056"/>
                    <a:pt x="29974" y="300313"/>
                    <a:pt x="29460" y="300618"/>
                  </a:cubicBezTo>
                  <a:cubicBezTo>
                    <a:pt x="28945" y="300932"/>
                    <a:pt x="28679" y="301294"/>
                    <a:pt x="28707" y="301809"/>
                  </a:cubicBezTo>
                  <a:cubicBezTo>
                    <a:pt x="28736" y="302333"/>
                    <a:pt x="29041" y="302999"/>
                    <a:pt x="28736" y="303361"/>
                  </a:cubicBezTo>
                  <a:cubicBezTo>
                    <a:pt x="28422" y="303723"/>
                    <a:pt x="27498" y="303771"/>
                    <a:pt x="26669" y="304266"/>
                  </a:cubicBezTo>
                  <a:cubicBezTo>
                    <a:pt x="25840" y="304762"/>
                    <a:pt x="25116" y="305685"/>
                    <a:pt x="24678" y="306809"/>
                  </a:cubicBezTo>
                  <a:cubicBezTo>
                    <a:pt x="24240" y="307924"/>
                    <a:pt x="24078" y="309210"/>
                    <a:pt x="24345" y="310305"/>
                  </a:cubicBezTo>
                  <a:cubicBezTo>
                    <a:pt x="24602" y="311391"/>
                    <a:pt x="25278" y="312277"/>
                    <a:pt x="25793" y="313458"/>
                  </a:cubicBezTo>
                  <a:cubicBezTo>
                    <a:pt x="26307" y="314649"/>
                    <a:pt x="26669" y="316153"/>
                    <a:pt x="27088" y="317420"/>
                  </a:cubicBezTo>
                  <a:cubicBezTo>
                    <a:pt x="27498" y="318687"/>
                    <a:pt x="27964" y="319725"/>
                    <a:pt x="27526" y="320497"/>
                  </a:cubicBezTo>
                  <a:cubicBezTo>
                    <a:pt x="27088" y="321278"/>
                    <a:pt x="25745" y="321792"/>
                    <a:pt x="24859" y="322773"/>
                  </a:cubicBezTo>
                  <a:cubicBezTo>
                    <a:pt x="23983" y="323754"/>
                    <a:pt x="23564" y="325202"/>
                    <a:pt x="23202" y="326212"/>
                  </a:cubicBezTo>
                  <a:cubicBezTo>
                    <a:pt x="22840" y="327222"/>
                    <a:pt x="22526" y="327793"/>
                    <a:pt x="22040" y="327736"/>
                  </a:cubicBezTo>
                  <a:cubicBezTo>
                    <a:pt x="21544" y="327679"/>
                    <a:pt x="20878" y="327012"/>
                    <a:pt x="20097" y="326879"/>
                  </a:cubicBezTo>
                  <a:cubicBezTo>
                    <a:pt x="19325" y="326745"/>
                    <a:pt x="18439" y="327164"/>
                    <a:pt x="17592" y="327526"/>
                  </a:cubicBezTo>
                  <a:cubicBezTo>
                    <a:pt x="16734" y="327888"/>
                    <a:pt x="15906" y="328203"/>
                    <a:pt x="15391" y="327526"/>
                  </a:cubicBezTo>
                  <a:cubicBezTo>
                    <a:pt x="14877" y="326850"/>
                    <a:pt x="14667" y="325202"/>
                    <a:pt x="14639" y="323802"/>
                  </a:cubicBezTo>
                  <a:cubicBezTo>
                    <a:pt x="14610" y="322402"/>
                    <a:pt x="14772" y="321268"/>
                    <a:pt x="15315" y="320030"/>
                  </a:cubicBezTo>
                  <a:cubicBezTo>
                    <a:pt x="15858" y="318792"/>
                    <a:pt x="16791" y="317439"/>
                    <a:pt x="17411" y="316020"/>
                  </a:cubicBezTo>
                  <a:cubicBezTo>
                    <a:pt x="18030" y="314601"/>
                    <a:pt x="18344" y="313096"/>
                    <a:pt x="18373" y="311439"/>
                  </a:cubicBezTo>
                  <a:cubicBezTo>
                    <a:pt x="18401" y="309781"/>
                    <a:pt x="18144" y="307971"/>
                    <a:pt x="18115" y="306705"/>
                  </a:cubicBezTo>
                  <a:cubicBezTo>
                    <a:pt x="18087" y="305438"/>
                    <a:pt x="18296" y="304714"/>
                    <a:pt x="18220" y="303809"/>
                  </a:cubicBezTo>
                  <a:cubicBezTo>
                    <a:pt x="18144" y="302904"/>
                    <a:pt x="17782" y="301818"/>
                    <a:pt x="17030" y="301275"/>
                  </a:cubicBezTo>
                  <a:cubicBezTo>
                    <a:pt x="16277" y="300732"/>
                    <a:pt x="15144" y="300732"/>
                    <a:pt x="14334" y="301275"/>
                  </a:cubicBezTo>
                  <a:cubicBezTo>
                    <a:pt x="13534" y="301818"/>
                    <a:pt x="13067" y="302904"/>
                    <a:pt x="12829" y="304638"/>
                  </a:cubicBezTo>
                  <a:cubicBezTo>
                    <a:pt x="12601" y="306371"/>
                    <a:pt x="12601" y="308753"/>
                    <a:pt x="12077" y="312067"/>
                  </a:cubicBezTo>
                  <a:cubicBezTo>
                    <a:pt x="11562" y="315382"/>
                    <a:pt x="10524" y="319621"/>
                    <a:pt x="9800" y="323164"/>
                  </a:cubicBezTo>
                  <a:cubicBezTo>
                    <a:pt x="9076" y="326707"/>
                    <a:pt x="8657" y="329555"/>
                    <a:pt x="7705" y="332613"/>
                  </a:cubicBezTo>
                  <a:cubicBezTo>
                    <a:pt x="6743" y="335670"/>
                    <a:pt x="5247" y="338928"/>
                    <a:pt x="3904" y="342033"/>
                  </a:cubicBezTo>
                  <a:cubicBezTo>
                    <a:pt x="2561" y="345138"/>
                    <a:pt x="1371" y="348081"/>
                    <a:pt x="694" y="350205"/>
                  </a:cubicBezTo>
                  <a:cubicBezTo>
                    <a:pt x="27" y="352329"/>
                    <a:pt x="-134" y="353625"/>
                    <a:pt x="104" y="354482"/>
                  </a:cubicBezTo>
                  <a:cubicBezTo>
                    <a:pt x="332" y="355339"/>
                    <a:pt x="961" y="355749"/>
                    <a:pt x="1704" y="355720"/>
                  </a:cubicBezTo>
                  <a:cubicBezTo>
                    <a:pt x="2456" y="355692"/>
                    <a:pt x="3333" y="355225"/>
                    <a:pt x="3980" y="354425"/>
                  </a:cubicBezTo>
                  <a:cubicBezTo>
                    <a:pt x="4628" y="353625"/>
                    <a:pt x="5038" y="352491"/>
                    <a:pt x="5457" y="351682"/>
                  </a:cubicBezTo>
                  <a:cubicBezTo>
                    <a:pt x="5866" y="350872"/>
                    <a:pt x="6285" y="350415"/>
                    <a:pt x="6752" y="350148"/>
                  </a:cubicBezTo>
                  <a:cubicBezTo>
                    <a:pt x="7219" y="349891"/>
                    <a:pt x="7733" y="349834"/>
                    <a:pt x="8486" y="349967"/>
                  </a:cubicBezTo>
                  <a:cubicBezTo>
                    <a:pt x="9238" y="350101"/>
                    <a:pt x="10219" y="350405"/>
                    <a:pt x="11124" y="351748"/>
                  </a:cubicBezTo>
                  <a:cubicBezTo>
                    <a:pt x="12029" y="353101"/>
                    <a:pt x="12858" y="355473"/>
                    <a:pt x="13658" y="357416"/>
                  </a:cubicBezTo>
                  <a:cubicBezTo>
                    <a:pt x="14458" y="359359"/>
                    <a:pt x="15239" y="360854"/>
                    <a:pt x="16115" y="361788"/>
                  </a:cubicBezTo>
                  <a:cubicBezTo>
                    <a:pt x="16992" y="362721"/>
                    <a:pt x="17982" y="363083"/>
                    <a:pt x="19039" y="363054"/>
                  </a:cubicBezTo>
                  <a:cubicBezTo>
                    <a:pt x="20097" y="363026"/>
                    <a:pt x="21240" y="362616"/>
                    <a:pt x="22297" y="362073"/>
                  </a:cubicBezTo>
                  <a:cubicBezTo>
                    <a:pt x="23354" y="361531"/>
                    <a:pt x="24345" y="360854"/>
                    <a:pt x="25193" y="360388"/>
                  </a:cubicBezTo>
                  <a:cubicBezTo>
                    <a:pt x="26050" y="359921"/>
                    <a:pt x="26774" y="359664"/>
                    <a:pt x="27621" y="359816"/>
                  </a:cubicBezTo>
                  <a:cubicBezTo>
                    <a:pt x="28479" y="359968"/>
                    <a:pt x="29460" y="360540"/>
                    <a:pt x="30184" y="361140"/>
                  </a:cubicBezTo>
                  <a:cubicBezTo>
                    <a:pt x="30908" y="361740"/>
                    <a:pt x="31374" y="362359"/>
                    <a:pt x="32051" y="362645"/>
                  </a:cubicBezTo>
                  <a:cubicBezTo>
                    <a:pt x="32727" y="362931"/>
                    <a:pt x="33603" y="362874"/>
                    <a:pt x="34375" y="362312"/>
                  </a:cubicBezTo>
                  <a:cubicBezTo>
                    <a:pt x="35156" y="361740"/>
                    <a:pt x="35822" y="360654"/>
                    <a:pt x="36546" y="360064"/>
                  </a:cubicBezTo>
                  <a:cubicBezTo>
                    <a:pt x="37270" y="359464"/>
                    <a:pt x="38051" y="359368"/>
                    <a:pt x="38823" y="360245"/>
                  </a:cubicBezTo>
                  <a:cubicBezTo>
                    <a:pt x="39594" y="361121"/>
                    <a:pt x="40375" y="362988"/>
                    <a:pt x="41023" y="364302"/>
                  </a:cubicBezTo>
                  <a:cubicBezTo>
                    <a:pt x="41671" y="365626"/>
                    <a:pt x="42185" y="366398"/>
                    <a:pt x="43090" y="367150"/>
                  </a:cubicBezTo>
                  <a:cubicBezTo>
                    <a:pt x="43995" y="367903"/>
                    <a:pt x="45290" y="368627"/>
                    <a:pt x="46557" y="369112"/>
                  </a:cubicBezTo>
                  <a:cubicBezTo>
                    <a:pt x="47776" y="369589"/>
                    <a:pt x="48976" y="369846"/>
                    <a:pt x="49500" y="370217"/>
                  </a:cubicBezTo>
                  <a:lnTo>
                    <a:pt x="57025" y="369493"/>
                  </a:lnTo>
                  <a:cubicBezTo>
                    <a:pt x="65636" y="369493"/>
                    <a:pt x="60054" y="381171"/>
                    <a:pt x="60930" y="383181"/>
                  </a:cubicBezTo>
                  <a:lnTo>
                    <a:pt x="66102" y="390629"/>
                  </a:lnTo>
                  <a:cubicBezTo>
                    <a:pt x="70665" y="394744"/>
                    <a:pt x="78609" y="391953"/>
                    <a:pt x="81981" y="391163"/>
                  </a:cubicBezTo>
                  <a:cubicBezTo>
                    <a:pt x="95430" y="388001"/>
                    <a:pt x="91287" y="391096"/>
                    <a:pt x="98316" y="399011"/>
                  </a:cubicBezTo>
                  <a:cubicBezTo>
                    <a:pt x="100135" y="401059"/>
                    <a:pt x="101688" y="401507"/>
                    <a:pt x="103126" y="402650"/>
                  </a:cubicBezTo>
                  <a:cubicBezTo>
                    <a:pt x="111956" y="409632"/>
                    <a:pt x="108441" y="415813"/>
                    <a:pt x="113927" y="428825"/>
                  </a:cubicBezTo>
                  <a:cubicBezTo>
                    <a:pt x="116756" y="435521"/>
                    <a:pt x="110432" y="434806"/>
                    <a:pt x="112927" y="439664"/>
                  </a:cubicBezTo>
                  <a:cubicBezTo>
                    <a:pt x="117623" y="448837"/>
                    <a:pt x="108174" y="446170"/>
                    <a:pt x="112184" y="455133"/>
                  </a:cubicBezTo>
                  <a:cubicBezTo>
                    <a:pt x="115051" y="461524"/>
                    <a:pt x="111232" y="462667"/>
                    <a:pt x="108832" y="468649"/>
                  </a:cubicBezTo>
                  <a:cubicBezTo>
                    <a:pt x="106612" y="474164"/>
                    <a:pt x="116242" y="484155"/>
                    <a:pt x="120843" y="484660"/>
                  </a:cubicBezTo>
                  <a:lnTo>
                    <a:pt x="129406" y="489289"/>
                  </a:lnTo>
                  <a:cubicBezTo>
                    <a:pt x="131015" y="490366"/>
                    <a:pt x="132530" y="490861"/>
                    <a:pt x="133711" y="491785"/>
                  </a:cubicBezTo>
                  <a:lnTo>
                    <a:pt x="139512" y="496166"/>
                  </a:lnTo>
                  <a:cubicBezTo>
                    <a:pt x="150932" y="497233"/>
                    <a:pt x="143588" y="496843"/>
                    <a:pt x="149913" y="500862"/>
                  </a:cubicBezTo>
                  <a:lnTo>
                    <a:pt x="162743" y="501624"/>
                  </a:lnTo>
                  <a:lnTo>
                    <a:pt x="170592" y="500938"/>
                  </a:lnTo>
                  <a:lnTo>
                    <a:pt x="184279" y="498662"/>
                  </a:lnTo>
                  <a:cubicBezTo>
                    <a:pt x="192185" y="497890"/>
                    <a:pt x="186937" y="495947"/>
                    <a:pt x="193071" y="496157"/>
                  </a:cubicBezTo>
                  <a:cubicBezTo>
                    <a:pt x="197462" y="496309"/>
                    <a:pt x="196909" y="493937"/>
                    <a:pt x="200500" y="492023"/>
                  </a:cubicBezTo>
                  <a:cubicBezTo>
                    <a:pt x="204834" y="489708"/>
                    <a:pt x="209054" y="492899"/>
                    <a:pt x="213521" y="494319"/>
                  </a:cubicBezTo>
                  <a:cubicBezTo>
                    <a:pt x="227113" y="498652"/>
                    <a:pt x="230771" y="491652"/>
                    <a:pt x="238476" y="497443"/>
                  </a:cubicBezTo>
                  <a:cubicBezTo>
                    <a:pt x="244153" y="501700"/>
                    <a:pt x="245525" y="500948"/>
                    <a:pt x="252030" y="501481"/>
                  </a:cubicBezTo>
                  <a:lnTo>
                    <a:pt x="260070" y="506034"/>
                  </a:lnTo>
                  <a:lnTo>
                    <a:pt x="265546" y="510559"/>
                  </a:lnTo>
                  <a:cubicBezTo>
                    <a:pt x="267118" y="517417"/>
                    <a:pt x="265003" y="523551"/>
                    <a:pt x="276062" y="517264"/>
                  </a:cubicBezTo>
                  <a:cubicBezTo>
                    <a:pt x="280396" y="514807"/>
                    <a:pt x="291350" y="518055"/>
                    <a:pt x="291359" y="518064"/>
                  </a:cubicBezTo>
                  <a:cubicBezTo>
                    <a:pt x="296741" y="522732"/>
                    <a:pt x="296769" y="521179"/>
                    <a:pt x="303542" y="518160"/>
                  </a:cubicBezTo>
                  <a:cubicBezTo>
                    <a:pt x="311352" y="514683"/>
                    <a:pt x="312943" y="518398"/>
                    <a:pt x="322763" y="513083"/>
                  </a:cubicBezTo>
                  <a:cubicBezTo>
                    <a:pt x="332269" y="507939"/>
                    <a:pt x="337479" y="520674"/>
                    <a:pt x="339899" y="522255"/>
                  </a:cubicBezTo>
                  <a:cubicBezTo>
                    <a:pt x="345575" y="525970"/>
                    <a:pt x="356148" y="522265"/>
                    <a:pt x="362720" y="523055"/>
                  </a:cubicBezTo>
                  <a:cubicBezTo>
                    <a:pt x="373503" y="524341"/>
                    <a:pt x="370312" y="518731"/>
                    <a:pt x="381294" y="518369"/>
                  </a:cubicBezTo>
                  <a:lnTo>
                    <a:pt x="394886" y="516274"/>
                  </a:lnTo>
                  <a:cubicBezTo>
                    <a:pt x="405221" y="513740"/>
                    <a:pt x="420642" y="519322"/>
                    <a:pt x="426405" y="516559"/>
                  </a:cubicBezTo>
                  <a:cubicBezTo>
                    <a:pt x="436015" y="511930"/>
                    <a:pt x="433634" y="505253"/>
                    <a:pt x="441568" y="511178"/>
                  </a:cubicBezTo>
                  <a:cubicBezTo>
                    <a:pt x="445921" y="514426"/>
                    <a:pt x="446140" y="513197"/>
                    <a:pt x="449741" y="512654"/>
                  </a:cubicBezTo>
                  <a:cubicBezTo>
                    <a:pt x="455608" y="511768"/>
                    <a:pt x="453046" y="514483"/>
                    <a:pt x="462666" y="513254"/>
                  </a:cubicBezTo>
                  <a:cubicBezTo>
                    <a:pt x="472058" y="512054"/>
                    <a:pt x="471667" y="518360"/>
                    <a:pt x="484974" y="517636"/>
                  </a:cubicBezTo>
                  <a:cubicBezTo>
                    <a:pt x="497852" y="516940"/>
                    <a:pt x="495804" y="510540"/>
                    <a:pt x="504891" y="510711"/>
                  </a:cubicBezTo>
                  <a:lnTo>
                    <a:pt x="536752" y="517436"/>
                  </a:lnTo>
                  <a:close/>
                </a:path>
              </a:pathLst>
            </a:custGeom>
            <a:solidFill>
              <a:schemeClr val="accent1"/>
            </a:solidFill>
            <a:ln w="205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sp>
        <p:nvSpPr>
          <p:cNvPr id="541" name="Rectangle 540">
            <a:extLst>
              <a:ext uri="{FF2B5EF4-FFF2-40B4-BE49-F238E27FC236}">
                <a16:creationId xmlns:a16="http://schemas.microsoft.com/office/drawing/2014/main" id="{FE20717A-0623-0614-F918-16D4B81F7C74}"/>
              </a:ext>
            </a:extLst>
          </p:cNvPr>
          <p:cNvSpPr/>
          <p:nvPr/>
        </p:nvSpPr>
        <p:spPr>
          <a:xfrm>
            <a:off x="1838892" y="6029325"/>
            <a:ext cx="209550" cy="209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48640" rtlCol="0" anchor="ctr"/>
          <a:lstStyle/>
          <a:p>
            <a:r>
              <a:rPr lang="en-US" dirty="0">
                <a:solidFill>
                  <a:schemeClr val="tx1"/>
                </a:solidFill>
              </a:rPr>
              <a:t>Lorem ipsum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D6E50A30-D6E6-A810-AF1E-971571783D8B}"/>
              </a:ext>
            </a:extLst>
          </p:cNvPr>
          <p:cNvSpPr/>
          <p:nvPr/>
        </p:nvSpPr>
        <p:spPr>
          <a:xfrm>
            <a:off x="4055091" y="6029325"/>
            <a:ext cx="209550" cy="2095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48640" rtlCol="0" anchor="ctr"/>
          <a:lstStyle/>
          <a:p>
            <a:r>
              <a:rPr lang="en-US" dirty="0">
                <a:solidFill>
                  <a:schemeClr val="tx1"/>
                </a:solidFill>
              </a:rPr>
              <a:t>Lorem ipsum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28376207-B50B-A78D-DCD1-E267AC02F229}"/>
              </a:ext>
            </a:extLst>
          </p:cNvPr>
          <p:cNvSpPr txBox="1"/>
          <p:nvPr/>
        </p:nvSpPr>
        <p:spPr>
          <a:xfrm>
            <a:off x="8084202" y="1609077"/>
            <a:ext cx="3498199" cy="44630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PH" sz="2400" b="1" dirty="0">
                <a:cs typeface="Poppins" panose="00000500000000000000" pitchFamily="2" charset="0"/>
              </a:rPr>
              <a:t>Title</a:t>
            </a:r>
          </a:p>
          <a:p>
            <a:pPr>
              <a:lnSpc>
                <a:spcPct val="120000"/>
              </a:lnSpc>
            </a:pPr>
            <a:r>
              <a:rPr lang="en-PH" sz="1600" dirty="0">
                <a:cs typeface="Poppins" panose="00000500000000000000" pitchFamily="2" charset="0"/>
              </a:rPr>
              <a:t>Lorem ipsum dolor sit </a:t>
            </a:r>
            <a:r>
              <a:rPr lang="en-PH" sz="1600" dirty="0" err="1">
                <a:cs typeface="Poppins" panose="00000500000000000000" pitchFamily="2" charset="0"/>
              </a:rPr>
              <a:t>amet</a:t>
            </a:r>
            <a:r>
              <a:rPr lang="en-PH" sz="1600" dirty="0">
                <a:cs typeface="Poppins" panose="00000500000000000000" pitchFamily="2" charset="0"/>
              </a:rPr>
              <a:t>, </a:t>
            </a:r>
            <a:r>
              <a:rPr lang="en-PH" sz="1600" dirty="0" err="1">
                <a:cs typeface="Poppins" panose="00000500000000000000" pitchFamily="2" charset="0"/>
              </a:rPr>
              <a:t>consectetur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adipiscing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elit</a:t>
            </a:r>
            <a:r>
              <a:rPr lang="en-PH" sz="1600" dirty="0">
                <a:cs typeface="Poppins" panose="00000500000000000000" pitchFamily="2" charset="0"/>
              </a:rPr>
              <a:t>. Sed do </a:t>
            </a:r>
            <a:r>
              <a:rPr lang="en-PH" sz="1600" dirty="0" err="1">
                <a:cs typeface="Poppins" panose="00000500000000000000" pitchFamily="2" charset="0"/>
              </a:rPr>
              <a:t>eiusmod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tempor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incididunt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ut</a:t>
            </a:r>
            <a:r>
              <a:rPr lang="en-PH" sz="1600" dirty="0">
                <a:cs typeface="Poppins" panose="00000500000000000000" pitchFamily="2" charset="0"/>
              </a:rPr>
              <a:t> labore et dolore magna </a:t>
            </a:r>
            <a:r>
              <a:rPr lang="en-PH" sz="1600" dirty="0" err="1">
                <a:cs typeface="Poppins" panose="00000500000000000000" pitchFamily="2" charset="0"/>
              </a:rPr>
              <a:t>aliqua</a:t>
            </a:r>
            <a:r>
              <a:rPr lang="en-PH" sz="1600" dirty="0">
                <a:cs typeface="Poppins" panose="00000500000000000000" pitchFamily="2" charset="0"/>
              </a:rPr>
              <a:t>. Ut </a:t>
            </a:r>
            <a:r>
              <a:rPr lang="en-PH" sz="1600" dirty="0" err="1">
                <a:cs typeface="Poppins" panose="00000500000000000000" pitchFamily="2" charset="0"/>
              </a:rPr>
              <a:t>enim</a:t>
            </a:r>
            <a:r>
              <a:rPr lang="en-PH" sz="1600" dirty="0">
                <a:cs typeface="Poppins" panose="00000500000000000000" pitchFamily="2" charset="0"/>
              </a:rPr>
              <a:t> ad minim </a:t>
            </a:r>
            <a:r>
              <a:rPr lang="en-PH" sz="1600" dirty="0" err="1">
                <a:cs typeface="Poppins" panose="00000500000000000000" pitchFamily="2" charset="0"/>
              </a:rPr>
              <a:t>veniam</a:t>
            </a:r>
            <a:r>
              <a:rPr lang="en-PH" sz="1600" dirty="0">
                <a:cs typeface="Poppins" panose="00000500000000000000" pitchFamily="2" charset="0"/>
              </a:rPr>
              <a:t>, </a:t>
            </a:r>
            <a:r>
              <a:rPr lang="en-PH" sz="1600" dirty="0" err="1">
                <a:cs typeface="Poppins" panose="00000500000000000000" pitchFamily="2" charset="0"/>
              </a:rPr>
              <a:t>quis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nostrud</a:t>
            </a:r>
            <a:r>
              <a:rPr lang="en-PH" sz="1600" dirty="0">
                <a:cs typeface="Poppins" panose="00000500000000000000" pitchFamily="2" charset="0"/>
              </a:rPr>
              <a:t> exercitation </a:t>
            </a:r>
            <a:r>
              <a:rPr lang="en-PH" sz="1600" dirty="0" err="1">
                <a:cs typeface="Poppins" panose="00000500000000000000" pitchFamily="2" charset="0"/>
              </a:rPr>
              <a:t>ullamco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laboris</a:t>
            </a:r>
            <a:r>
              <a:rPr lang="en-PH" sz="1600" dirty="0">
                <a:cs typeface="Poppins" panose="00000500000000000000" pitchFamily="2" charset="0"/>
              </a:rPr>
              <a:t> nisi </a:t>
            </a:r>
            <a:r>
              <a:rPr lang="en-PH" sz="1600" dirty="0" err="1">
                <a:cs typeface="Poppins" panose="00000500000000000000" pitchFamily="2" charset="0"/>
              </a:rPr>
              <a:t>ut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aliquip</a:t>
            </a:r>
            <a:r>
              <a:rPr lang="en-PH" sz="1600" dirty="0">
                <a:cs typeface="Poppins" panose="00000500000000000000" pitchFamily="2" charset="0"/>
              </a:rPr>
              <a:t> ex </a:t>
            </a:r>
            <a:r>
              <a:rPr lang="en-PH" sz="1600" dirty="0" err="1">
                <a:cs typeface="Poppins" panose="00000500000000000000" pitchFamily="2" charset="0"/>
              </a:rPr>
              <a:t>ea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commodo</a:t>
            </a:r>
            <a:r>
              <a:rPr lang="en-PH" sz="1600" dirty="0">
                <a:cs typeface="Poppins" panose="00000500000000000000" pitchFamily="2" charset="0"/>
              </a:rPr>
              <a:t> </a:t>
            </a:r>
            <a:r>
              <a:rPr lang="en-PH" sz="1600" dirty="0" err="1">
                <a:cs typeface="Poppins" panose="00000500000000000000" pitchFamily="2" charset="0"/>
              </a:rPr>
              <a:t>consequat</a:t>
            </a:r>
            <a:r>
              <a:rPr lang="en-PH" sz="1600" dirty="0">
                <a:cs typeface="Poppins" panose="00000500000000000000" pitchFamily="2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en-PH" dirty="0"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18882</TotalTime>
  <Words>50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Distribution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905</cp:revision>
  <dcterms:created xsi:type="dcterms:W3CDTF">2015-06-30T14:30:05Z</dcterms:created>
  <dcterms:modified xsi:type="dcterms:W3CDTF">2025-07-01T15:20:17Z</dcterms:modified>
</cp:coreProperties>
</file>