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56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56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Divergent and Convergent (Free)</a:t>
            </a:r>
          </a:p>
        </p:txBody>
      </p:sp>
      <p:sp>
        <p:nvSpPr>
          <p:cNvPr id="544" name="Freeform: Shape 543">
            <a:extLst>
              <a:ext uri="{FF2B5EF4-FFF2-40B4-BE49-F238E27FC236}">
                <a16:creationId xmlns:a16="http://schemas.microsoft.com/office/drawing/2014/main" id="{2879EF00-1CF1-3C39-240B-2EFC08BA34AF}"/>
              </a:ext>
            </a:extLst>
          </p:cNvPr>
          <p:cNvSpPr/>
          <p:nvPr/>
        </p:nvSpPr>
        <p:spPr>
          <a:xfrm>
            <a:off x="4493336" y="2635662"/>
            <a:ext cx="3263640" cy="1875934"/>
          </a:xfrm>
          <a:custGeom>
            <a:avLst/>
            <a:gdLst>
              <a:gd name="connsiteX0" fmla="*/ 0 w 3202263"/>
              <a:gd name="connsiteY0" fmla="*/ 0 h 1875934"/>
              <a:gd name="connsiteX1" fmla="*/ 1505770 w 3202263"/>
              <a:gd name="connsiteY1" fmla="*/ 0 h 1875934"/>
              <a:gd name="connsiteX2" fmla="*/ 1696493 w 3202263"/>
              <a:gd name="connsiteY2" fmla="*/ 0 h 1875934"/>
              <a:gd name="connsiteX3" fmla="*/ 3202263 w 3202263"/>
              <a:gd name="connsiteY3" fmla="*/ 0 h 1875934"/>
              <a:gd name="connsiteX4" fmla="*/ 2763914 w 3202263"/>
              <a:gd name="connsiteY4" fmla="*/ 937967 h 1875934"/>
              <a:gd name="connsiteX5" fmla="*/ 3202263 w 3202263"/>
              <a:gd name="connsiteY5" fmla="*/ 1875934 h 1875934"/>
              <a:gd name="connsiteX6" fmla="*/ 1696493 w 3202263"/>
              <a:gd name="connsiteY6" fmla="*/ 1875934 h 1875934"/>
              <a:gd name="connsiteX7" fmla="*/ 1505770 w 3202263"/>
              <a:gd name="connsiteY7" fmla="*/ 1875934 h 1875934"/>
              <a:gd name="connsiteX8" fmla="*/ 0 w 3202263"/>
              <a:gd name="connsiteY8" fmla="*/ 1875934 h 1875934"/>
              <a:gd name="connsiteX9" fmla="*/ 438349 w 3202263"/>
              <a:gd name="connsiteY9" fmla="*/ 937967 h 187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2263" h="1875934">
                <a:moveTo>
                  <a:pt x="0" y="0"/>
                </a:moveTo>
                <a:lnTo>
                  <a:pt x="1505770" y="0"/>
                </a:lnTo>
                <a:lnTo>
                  <a:pt x="1696493" y="0"/>
                </a:lnTo>
                <a:lnTo>
                  <a:pt x="3202263" y="0"/>
                </a:lnTo>
                <a:lnTo>
                  <a:pt x="2763914" y="937967"/>
                </a:lnTo>
                <a:lnTo>
                  <a:pt x="3202263" y="1875934"/>
                </a:lnTo>
                <a:lnTo>
                  <a:pt x="1696493" y="1875934"/>
                </a:lnTo>
                <a:lnTo>
                  <a:pt x="1505770" y="1875934"/>
                </a:lnTo>
                <a:lnTo>
                  <a:pt x="0" y="1875934"/>
                </a:lnTo>
                <a:lnTo>
                  <a:pt x="438349" y="9379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545" name="Arrow: Chevron 544">
            <a:extLst>
              <a:ext uri="{FF2B5EF4-FFF2-40B4-BE49-F238E27FC236}">
                <a16:creationId xmlns:a16="http://schemas.microsoft.com/office/drawing/2014/main" id="{090C13A9-939D-3893-0EDF-EBEB5333C4EB}"/>
              </a:ext>
            </a:extLst>
          </p:cNvPr>
          <p:cNvSpPr/>
          <p:nvPr/>
        </p:nvSpPr>
        <p:spPr>
          <a:xfrm>
            <a:off x="504444" y="2635662"/>
            <a:ext cx="4300496" cy="1875934"/>
          </a:xfrm>
          <a:prstGeom prst="chevron">
            <a:avLst>
              <a:gd name="adj" fmla="val 233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546" name="Arrow: Chevron 545">
            <a:extLst>
              <a:ext uri="{FF2B5EF4-FFF2-40B4-BE49-F238E27FC236}">
                <a16:creationId xmlns:a16="http://schemas.microsoft.com/office/drawing/2014/main" id="{CF0F43FF-577D-F646-7CA4-BE5F41DA4847}"/>
              </a:ext>
            </a:extLst>
          </p:cNvPr>
          <p:cNvSpPr/>
          <p:nvPr/>
        </p:nvSpPr>
        <p:spPr>
          <a:xfrm flipH="1">
            <a:off x="7445372" y="2635662"/>
            <a:ext cx="4242184" cy="1875934"/>
          </a:xfrm>
          <a:prstGeom prst="chevron">
            <a:avLst>
              <a:gd name="adj" fmla="val 233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30783B33-3F83-B51F-2CBF-69639D4BEB57}"/>
              </a:ext>
            </a:extLst>
          </p:cNvPr>
          <p:cNvSpPr txBox="1"/>
          <p:nvPr/>
        </p:nvSpPr>
        <p:spPr>
          <a:xfrm>
            <a:off x="1562955" y="3023976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Text 1</a:t>
            </a:r>
            <a:endParaRPr lang="en-PH" sz="3600" b="1" dirty="0">
              <a:solidFill>
                <a:schemeClr val="bg1"/>
              </a:solidFill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FDAF738C-4BB8-F81F-5592-BCBFE6E88EF0}"/>
              </a:ext>
            </a:extLst>
          </p:cNvPr>
          <p:cNvSpPr txBox="1"/>
          <p:nvPr/>
        </p:nvSpPr>
        <p:spPr>
          <a:xfrm>
            <a:off x="5033418" y="3023976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Text 2</a:t>
            </a:r>
            <a:endParaRPr lang="en-PH" sz="3600" b="1" dirty="0">
              <a:solidFill>
                <a:schemeClr val="bg1"/>
              </a:solidFill>
            </a:endParaRP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4DE68085-8145-FFA7-A35B-A72FED17F826}"/>
              </a:ext>
            </a:extLst>
          </p:cNvPr>
          <p:cNvSpPr txBox="1"/>
          <p:nvPr/>
        </p:nvSpPr>
        <p:spPr>
          <a:xfrm>
            <a:off x="8474726" y="3023976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Text 3</a:t>
            </a:r>
            <a:endParaRPr lang="en-PH" sz="3600" b="1" dirty="0">
              <a:solidFill>
                <a:schemeClr val="bg1"/>
              </a:solidFill>
            </a:endParaRPr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688B3460-9EDE-72A8-8023-1D148E387F13}"/>
              </a:ext>
            </a:extLst>
          </p:cNvPr>
          <p:cNvSpPr txBox="1"/>
          <p:nvPr/>
        </p:nvSpPr>
        <p:spPr>
          <a:xfrm>
            <a:off x="1562955" y="3627291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Subtext</a:t>
            </a:r>
            <a:endParaRPr lang="en-PH" sz="1600" dirty="0">
              <a:solidFill>
                <a:schemeClr val="bg1"/>
              </a:solidFill>
            </a:endParaRP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A1DDFC28-396A-0109-CC67-0E44961E1CA3}"/>
              </a:ext>
            </a:extLst>
          </p:cNvPr>
          <p:cNvSpPr txBox="1"/>
          <p:nvPr/>
        </p:nvSpPr>
        <p:spPr>
          <a:xfrm>
            <a:off x="5033418" y="3627291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Subtext</a:t>
            </a:r>
            <a:endParaRPr lang="en-PH" sz="1600" dirty="0">
              <a:solidFill>
                <a:schemeClr val="bg1"/>
              </a:solidFill>
            </a:endParaRP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FAEB7302-2D35-1CC2-8A3F-D50B651F2C6B}"/>
              </a:ext>
            </a:extLst>
          </p:cNvPr>
          <p:cNvSpPr txBox="1"/>
          <p:nvPr/>
        </p:nvSpPr>
        <p:spPr>
          <a:xfrm>
            <a:off x="8474726" y="3627291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Subtext</a:t>
            </a:r>
            <a:endParaRPr lang="en-PH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18883</TotalTime>
  <Words>15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Abel</vt:lpstr>
      <vt:lpstr>Arial</vt:lpstr>
      <vt:lpstr>Calibri</vt:lpstr>
      <vt:lpstr>Outfit</vt:lpstr>
      <vt:lpstr>1_Office Theme</vt:lpstr>
      <vt:lpstr>Divergent and Convergent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907</cp:revision>
  <dcterms:created xsi:type="dcterms:W3CDTF">2015-06-30T14:30:05Z</dcterms:created>
  <dcterms:modified xsi:type="dcterms:W3CDTF">2025-07-01T15:21:47Z</dcterms:modified>
</cp:coreProperties>
</file>