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56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66"/>
      </p:cViewPr>
      <p:guideLst>
        <p:guide orient="horz" pos="2160"/>
        <p:guide pos="3840"/>
        <p:guide orient="horz" pos="3912"/>
        <p:guide pos="312"/>
        <p:guide pos="5856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Enclosed (Free) </a:t>
            </a:r>
          </a:p>
        </p:txBody>
      </p:sp>
      <p:sp>
        <p:nvSpPr>
          <p:cNvPr id="555" name="AutoShape 36">
            <a:extLst>
              <a:ext uri="{FF2B5EF4-FFF2-40B4-BE49-F238E27FC236}">
                <a16:creationId xmlns:a16="http://schemas.microsoft.com/office/drawing/2014/main" id="{495B65E4-ECA0-99B7-BD07-27D0E86EA79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04444" y="1552575"/>
            <a:ext cx="11183112" cy="47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sp>
        <p:nvSpPr>
          <p:cNvPr id="556" name="Freeform 38">
            <a:extLst>
              <a:ext uri="{FF2B5EF4-FFF2-40B4-BE49-F238E27FC236}">
                <a16:creationId xmlns:a16="http://schemas.microsoft.com/office/drawing/2014/main" id="{9FA72C93-A495-87DE-0CF0-C87DCD5134B8}"/>
              </a:ext>
            </a:extLst>
          </p:cNvPr>
          <p:cNvSpPr>
            <a:spLocks/>
          </p:cNvSpPr>
          <p:nvPr/>
        </p:nvSpPr>
        <p:spPr bwMode="auto">
          <a:xfrm>
            <a:off x="504444" y="1552575"/>
            <a:ext cx="11183112" cy="4792663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b="1" dirty="0">
                <a:solidFill>
                  <a:schemeClr val="bg1"/>
                </a:solidFill>
                <a:cs typeface="Poppins" panose="00000500000000000000" pitchFamily="2" charset="0"/>
              </a:rPr>
              <a:t>Title</a:t>
            </a:r>
            <a:endParaRPr lang="en-PH" sz="3600" b="1" dirty="0">
              <a:solidFill>
                <a:schemeClr val="bg1"/>
              </a:solidFill>
              <a:cs typeface="Poppins" panose="00000500000000000000" pitchFamily="2" charset="0"/>
            </a:endParaRPr>
          </a:p>
        </p:txBody>
      </p:sp>
      <p:sp>
        <p:nvSpPr>
          <p:cNvPr id="557" name="Freeform 47">
            <a:extLst>
              <a:ext uri="{FF2B5EF4-FFF2-40B4-BE49-F238E27FC236}">
                <a16:creationId xmlns:a16="http://schemas.microsoft.com/office/drawing/2014/main" id="{E07C5DAC-2FF4-B71A-7FE2-49ED1F4D4A6C}"/>
              </a:ext>
            </a:extLst>
          </p:cNvPr>
          <p:cNvSpPr>
            <a:spLocks/>
          </p:cNvSpPr>
          <p:nvPr/>
        </p:nvSpPr>
        <p:spPr bwMode="auto">
          <a:xfrm>
            <a:off x="2742038" y="2751564"/>
            <a:ext cx="8665617" cy="3353217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b="1">
                <a:solidFill>
                  <a:schemeClr val="bg1"/>
                </a:solidFill>
                <a:cs typeface="Poppins" panose="00000500000000000000" pitchFamily="2" charset="0"/>
              </a:rPr>
              <a:t>Title</a:t>
            </a:r>
            <a:endParaRPr lang="en-PH" sz="3600" b="1" dirty="0">
              <a:solidFill>
                <a:schemeClr val="bg1"/>
              </a:solidFill>
              <a:cs typeface="Poppins" panose="00000500000000000000" pitchFamily="2" charset="0"/>
            </a:endParaRPr>
          </a:p>
        </p:txBody>
      </p:sp>
      <p:sp>
        <p:nvSpPr>
          <p:cNvPr id="558" name="Freeform 56">
            <a:extLst>
              <a:ext uri="{FF2B5EF4-FFF2-40B4-BE49-F238E27FC236}">
                <a16:creationId xmlns:a16="http://schemas.microsoft.com/office/drawing/2014/main" id="{0EEE74CE-6DF1-1F98-9D17-3E8FD57FEF02}"/>
              </a:ext>
            </a:extLst>
          </p:cNvPr>
          <p:cNvSpPr>
            <a:spLocks/>
          </p:cNvSpPr>
          <p:nvPr/>
        </p:nvSpPr>
        <p:spPr bwMode="auto">
          <a:xfrm>
            <a:off x="4921385" y="3948907"/>
            <a:ext cx="6207987" cy="1917065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b="1">
                <a:solidFill>
                  <a:schemeClr val="bg1"/>
                </a:solidFill>
                <a:cs typeface="Poppins" panose="00000500000000000000" pitchFamily="2" charset="0"/>
              </a:rPr>
              <a:t>Title</a:t>
            </a:r>
            <a:endParaRPr lang="en-PH" sz="3600" b="1" dirty="0">
              <a:solidFill>
                <a:schemeClr val="bg1"/>
              </a:solidFill>
              <a:cs typeface="Poppins" panose="00000500000000000000" pitchFamily="2" charset="0"/>
            </a:endParaRPr>
          </a:p>
        </p:txBody>
      </p:sp>
      <p:sp>
        <p:nvSpPr>
          <p:cNvPr id="559" name="Rectangle 39">
            <a:extLst>
              <a:ext uri="{FF2B5EF4-FFF2-40B4-BE49-F238E27FC236}">
                <a16:creationId xmlns:a16="http://schemas.microsoft.com/office/drawing/2014/main" id="{A6AE3D2C-AA7F-CEBA-5B34-723ED252F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346" y="2749918"/>
            <a:ext cx="1677791" cy="163708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640080" tIns="45720" rIns="91440" bIns="45720" numCol="2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/>
              <a:t>Text</a:t>
            </a:r>
            <a:endParaRPr lang="en-PH" dirty="0"/>
          </a:p>
        </p:txBody>
      </p:sp>
      <p:sp>
        <p:nvSpPr>
          <p:cNvPr id="560" name="Rectangle 43">
            <a:extLst>
              <a:ext uri="{FF2B5EF4-FFF2-40B4-BE49-F238E27FC236}">
                <a16:creationId xmlns:a16="http://schemas.microsoft.com/office/drawing/2014/main" id="{B28D166E-D203-0B98-5A86-8FD823596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346" y="4467700"/>
            <a:ext cx="1677791" cy="163708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640080" tIns="45720" rIns="91440" bIns="45720" numCol="2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/>
              <a:t>Text</a:t>
            </a:r>
            <a:endParaRPr lang="en-PH" dirty="0"/>
          </a:p>
        </p:txBody>
      </p:sp>
      <p:sp>
        <p:nvSpPr>
          <p:cNvPr id="561" name="Rectangle 48">
            <a:extLst>
              <a:ext uri="{FF2B5EF4-FFF2-40B4-BE49-F238E27FC236}">
                <a16:creationId xmlns:a16="http://schemas.microsoft.com/office/drawing/2014/main" id="{D42A0F3D-A146-634D-0040-7BC4187CE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8840" y="3924202"/>
            <a:ext cx="1734418" cy="92559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640080" tIns="45720" rIns="91440" bIns="45720" numCol="2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/>
              <a:t>Text</a:t>
            </a:r>
            <a:endParaRPr lang="en-PH" dirty="0"/>
          </a:p>
        </p:txBody>
      </p:sp>
      <p:sp>
        <p:nvSpPr>
          <p:cNvPr id="562" name="Rectangle 52">
            <a:extLst>
              <a:ext uri="{FF2B5EF4-FFF2-40B4-BE49-F238E27FC236}">
                <a16:creationId xmlns:a16="http://schemas.microsoft.com/office/drawing/2014/main" id="{77D9D211-EC7E-8394-AF10-4AD24CB9F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8840" y="4928850"/>
            <a:ext cx="1734418" cy="92559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640080" tIns="45720" rIns="91440" bIns="45720" numCol="2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/>
              <a:t>Text</a:t>
            </a:r>
            <a:endParaRPr lang="en-PH" dirty="0"/>
          </a:p>
        </p:txBody>
      </p:sp>
      <p:sp>
        <p:nvSpPr>
          <p:cNvPr id="563" name="Rectangle 57">
            <a:extLst>
              <a:ext uri="{FF2B5EF4-FFF2-40B4-BE49-F238E27FC236}">
                <a16:creationId xmlns:a16="http://schemas.microsoft.com/office/drawing/2014/main" id="{5EF33AC4-CA27-5403-AB25-02B4C0814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706" y="4810268"/>
            <a:ext cx="2905797" cy="86630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640080" tIns="45720" rIns="91440" bIns="45720" numCol="2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Text</a:t>
            </a:r>
            <a:endParaRPr lang="en-PH" dirty="0"/>
          </a:p>
        </p:txBody>
      </p:sp>
      <p:sp>
        <p:nvSpPr>
          <p:cNvPr id="564" name="Rectangle 61">
            <a:extLst>
              <a:ext uri="{FF2B5EF4-FFF2-40B4-BE49-F238E27FC236}">
                <a16:creationId xmlns:a16="http://schemas.microsoft.com/office/drawing/2014/main" id="{486CD0F0-FAF7-19B9-A848-E49878301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3399" y="4810268"/>
            <a:ext cx="2907415" cy="86630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640080" tIns="45720" rIns="91440" bIns="45720" numCol="2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/>
              <a:t>Text</a:t>
            </a:r>
            <a:endParaRPr lang="en-PH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18885</TotalTime>
  <Words>13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Enclosed (Free)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908</cp:revision>
  <dcterms:created xsi:type="dcterms:W3CDTF">2015-06-30T14:30:05Z</dcterms:created>
  <dcterms:modified xsi:type="dcterms:W3CDTF">2025-07-01T15:23:30Z</dcterms:modified>
</cp:coreProperties>
</file>