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56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56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7/2/2025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From a point (Free)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3EE8F3-E0F9-6F64-1D80-C970469A6A37}"/>
              </a:ext>
            </a:extLst>
          </p:cNvPr>
          <p:cNvSpPr/>
          <p:nvPr/>
        </p:nvSpPr>
        <p:spPr>
          <a:xfrm>
            <a:off x="3381375" y="2879063"/>
            <a:ext cx="1044536" cy="1044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05BC8E3-9185-721A-05EE-7AAEEA97D986}"/>
              </a:ext>
            </a:extLst>
          </p:cNvPr>
          <p:cNvSpPr/>
          <p:nvPr/>
        </p:nvSpPr>
        <p:spPr>
          <a:xfrm>
            <a:off x="4277588" y="4032230"/>
            <a:ext cx="1044536" cy="1044536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2C4A460-F377-0A8A-F1D7-9C9E50FB9BD2}"/>
              </a:ext>
            </a:extLst>
          </p:cNvPr>
          <p:cNvSpPr/>
          <p:nvPr/>
        </p:nvSpPr>
        <p:spPr>
          <a:xfrm>
            <a:off x="5583257" y="4458401"/>
            <a:ext cx="1044536" cy="1044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4CA50E1-2496-AF73-526A-420539B2FB0A}"/>
              </a:ext>
            </a:extLst>
          </p:cNvPr>
          <p:cNvSpPr/>
          <p:nvPr/>
        </p:nvSpPr>
        <p:spPr>
          <a:xfrm>
            <a:off x="6878483" y="4032230"/>
            <a:ext cx="1044536" cy="1044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D538F56-64FB-B49A-3504-6ABC90B4E8E3}"/>
              </a:ext>
            </a:extLst>
          </p:cNvPr>
          <p:cNvSpPr/>
          <p:nvPr/>
        </p:nvSpPr>
        <p:spPr>
          <a:xfrm>
            <a:off x="7785139" y="2879063"/>
            <a:ext cx="1044536" cy="10445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D1B9D07-4FDA-0C36-531E-99520C14DCE4}"/>
              </a:ext>
            </a:extLst>
          </p:cNvPr>
          <p:cNvCxnSpPr>
            <a:cxnSpLocks/>
            <a:stCxn id="23" idx="2"/>
            <a:endCxn id="2" idx="7"/>
          </p:cNvCxnSpPr>
          <p:nvPr/>
        </p:nvCxnSpPr>
        <p:spPr>
          <a:xfrm flipH="1">
            <a:off x="4272942" y="2797589"/>
            <a:ext cx="501844" cy="23444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1E2013-7A5F-55A2-4CAA-2824E15A2753}"/>
              </a:ext>
            </a:extLst>
          </p:cNvPr>
          <p:cNvCxnSpPr>
            <a:cxnSpLocks/>
            <a:stCxn id="23" idx="3"/>
            <a:endCxn id="3" idx="0"/>
          </p:cNvCxnSpPr>
          <p:nvPr/>
        </p:nvCxnSpPr>
        <p:spPr>
          <a:xfrm flipH="1">
            <a:off x="4799856" y="3738563"/>
            <a:ext cx="364695" cy="2936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33AEA1-BE38-A336-1637-E9417AF835B6}"/>
              </a:ext>
            </a:extLst>
          </p:cNvPr>
          <p:cNvCxnSpPr>
            <a:cxnSpLocks/>
            <a:stCxn id="23" idx="4"/>
            <a:endCxn id="4" idx="0"/>
          </p:cNvCxnSpPr>
          <p:nvPr/>
        </p:nvCxnSpPr>
        <p:spPr>
          <a:xfrm>
            <a:off x="6105525" y="4128327"/>
            <a:ext cx="1" cy="330074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B1B791-8AC8-D537-D89D-0AAD081E78CA}"/>
              </a:ext>
            </a:extLst>
          </p:cNvPr>
          <p:cNvCxnSpPr>
            <a:cxnSpLocks/>
            <a:stCxn id="23" idx="5"/>
            <a:endCxn id="6" idx="0"/>
          </p:cNvCxnSpPr>
          <p:nvPr/>
        </p:nvCxnSpPr>
        <p:spPr>
          <a:xfrm>
            <a:off x="7046499" y="3738563"/>
            <a:ext cx="354252" cy="293668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2BEDE6-59F7-3E09-802C-A625C2A5D147}"/>
              </a:ext>
            </a:extLst>
          </p:cNvPr>
          <p:cNvCxnSpPr>
            <a:cxnSpLocks/>
            <a:stCxn id="23" idx="6"/>
            <a:endCxn id="7" idx="1"/>
          </p:cNvCxnSpPr>
          <p:nvPr/>
        </p:nvCxnSpPr>
        <p:spPr>
          <a:xfrm>
            <a:off x="7436264" y="2797589"/>
            <a:ext cx="501844" cy="23444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Bar graph with upward trend with solid fill">
            <a:extLst>
              <a:ext uri="{FF2B5EF4-FFF2-40B4-BE49-F238E27FC236}">
                <a16:creationId xmlns:a16="http://schemas.microsoft.com/office/drawing/2014/main" id="{B7854038-7323-B23C-9AE3-A734BDA77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9483" y="4283991"/>
            <a:ext cx="540745" cy="541015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D39A3DF3-1BD6-88E8-6E53-8386165B7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33270" y="3130823"/>
            <a:ext cx="540745" cy="541015"/>
          </a:xfrm>
          <a:prstGeom prst="rect">
            <a:avLst/>
          </a:prstGeom>
        </p:spPr>
      </p:pic>
      <p:pic>
        <p:nvPicPr>
          <p:cNvPr id="15" name="Graphic 14" descr="Classroom with solid fill">
            <a:extLst>
              <a:ext uri="{FF2B5EF4-FFF2-40B4-BE49-F238E27FC236}">
                <a16:creationId xmlns:a16="http://schemas.microsoft.com/office/drawing/2014/main" id="{16CC7A85-1F70-D02C-C61E-EFB0C32978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35152" y="4710162"/>
            <a:ext cx="540745" cy="541015"/>
          </a:xfrm>
          <a:prstGeom prst="rect">
            <a:avLst/>
          </a:prstGeom>
        </p:spPr>
      </p:pic>
      <p:pic>
        <p:nvPicPr>
          <p:cNvPr id="16" name="Graphic 15" descr="Chevron arrows with solid fill">
            <a:extLst>
              <a:ext uri="{FF2B5EF4-FFF2-40B4-BE49-F238E27FC236}">
                <a16:creationId xmlns:a16="http://schemas.microsoft.com/office/drawing/2014/main" id="{9BF92AA5-619F-B3B2-6A19-3525887BB8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69262" y="4223009"/>
            <a:ext cx="662979" cy="662979"/>
          </a:xfrm>
          <a:prstGeom prst="rect">
            <a:avLst/>
          </a:prstGeom>
        </p:spPr>
      </p:pic>
      <p:pic>
        <p:nvPicPr>
          <p:cNvPr id="17" name="Graphic 16" descr="Checklist with solid fill">
            <a:extLst>
              <a:ext uri="{FF2B5EF4-FFF2-40B4-BE49-F238E27FC236}">
                <a16:creationId xmlns:a16="http://schemas.microsoft.com/office/drawing/2014/main" id="{FB1CC9F3-952A-DD91-436F-A1CAB3B79A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6053" y="3099977"/>
            <a:ext cx="602708" cy="60270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9A8D46C-1FC3-7AEB-6BAC-4888F90CC7E1}"/>
              </a:ext>
            </a:extLst>
          </p:cNvPr>
          <p:cNvSpPr txBox="1"/>
          <p:nvPr/>
        </p:nvSpPr>
        <p:spPr>
          <a:xfrm>
            <a:off x="609601" y="2865920"/>
            <a:ext cx="2647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sz="1400" b="1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Title 1</a:t>
            </a:r>
          </a:p>
          <a:p>
            <a:pPr algn="r"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F56DE0-AB0E-B8B8-432D-9507DE2236BF}"/>
              </a:ext>
            </a:extLst>
          </p:cNvPr>
          <p:cNvSpPr txBox="1"/>
          <p:nvPr/>
        </p:nvSpPr>
        <p:spPr>
          <a:xfrm>
            <a:off x="1476376" y="4123220"/>
            <a:ext cx="2647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sz="1400" b="1" dirty="0">
                <a:solidFill>
                  <a:schemeClr val="accent2">
                    <a:lumMod val="9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Title 2</a:t>
            </a:r>
          </a:p>
          <a:p>
            <a:pPr algn="r"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3C205A-2DE5-45FB-5B63-B9F599C59C99}"/>
              </a:ext>
            </a:extLst>
          </p:cNvPr>
          <p:cNvSpPr txBox="1"/>
          <p:nvPr/>
        </p:nvSpPr>
        <p:spPr>
          <a:xfrm>
            <a:off x="3048001" y="5142395"/>
            <a:ext cx="2647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sz="14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Title 3</a:t>
            </a:r>
          </a:p>
          <a:p>
            <a:pPr algn="r"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785214-4512-526E-3EBE-35F44A4016A9}"/>
              </a:ext>
            </a:extLst>
          </p:cNvPr>
          <p:cNvSpPr txBox="1"/>
          <p:nvPr/>
        </p:nvSpPr>
        <p:spPr>
          <a:xfrm>
            <a:off x="8029576" y="4123220"/>
            <a:ext cx="2647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400" b="1" dirty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Title 4</a:t>
            </a:r>
          </a:p>
          <a:p>
            <a:pPr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844CD8-1C7E-0FBB-A587-34B0690EADF6}"/>
              </a:ext>
            </a:extLst>
          </p:cNvPr>
          <p:cNvSpPr txBox="1"/>
          <p:nvPr/>
        </p:nvSpPr>
        <p:spPr>
          <a:xfrm>
            <a:off x="8924926" y="2865920"/>
            <a:ext cx="2647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400" b="1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Title 5</a:t>
            </a:r>
          </a:p>
          <a:p>
            <a:pPr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100" dirty="0">
                <a:latin typeface="Poppins" panose="00000500000000000000" pitchFamily="2" charset="0"/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842E63-28FF-CBF0-4772-191D65B747DD}"/>
              </a:ext>
            </a:extLst>
          </p:cNvPr>
          <p:cNvSpPr/>
          <p:nvPr/>
        </p:nvSpPr>
        <p:spPr>
          <a:xfrm>
            <a:off x="4774786" y="1466850"/>
            <a:ext cx="2661477" cy="266147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4000" b="1" dirty="0">
                <a:solidFill>
                  <a:schemeClr val="tx2"/>
                </a:solidFill>
                <a:latin typeface="Poppins "/>
              </a:rPr>
              <a:t>Main text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18886</TotalTime>
  <Words>68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Abel</vt:lpstr>
      <vt:lpstr>Arial</vt:lpstr>
      <vt:lpstr>Calibri</vt:lpstr>
      <vt:lpstr>Outfit</vt:lpstr>
      <vt:lpstr>Poppins</vt:lpstr>
      <vt:lpstr>Poppins </vt:lpstr>
      <vt:lpstr>1_Office Theme</vt:lpstr>
      <vt:lpstr>From a point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909</cp:revision>
  <dcterms:created xsi:type="dcterms:W3CDTF">2015-06-30T14:30:05Z</dcterms:created>
  <dcterms:modified xsi:type="dcterms:W3CDTF">2025-07-02T17:33:07Z</dcterms:modified>
</cp:coreProperties>
</file>