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Outfit"/>
      <p:regular r:id="rId9"/>
      <p:bold r:id="rId10"/>
    </p:embeddedFont>
    <p:embeddedFont>
      <p:font typeface="Abel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hXx6bj6xWcEJi6OSX6MxD/XPgI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bel-regular.fntdata"/><Relationship Id="rId10" Type="http://schemas.openxmlformats.org/officeDocument/2006/relationships/font" Target="fonts/Outfit-bold.fntdata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Outfi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 showMasterSp="0">
  <p:cSld name="2_Title Slid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ctrTitle"/>
          </p:nvPr>
        </p:nvSpPr>
        <p:spPr>
          <a:xfrm>
            <a:off x="504444" y="4208107"/>
            <a:ext cx="11183112" cy="10916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bel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subTitle"/>
          </p:nvPr>
        </p:nvSpPr>
        <p:spPr>
          <a:xfrm>
            <a:off x="509016" y="5999584"/>
            <a:ext cx="5586412" cy="5598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6"/>
          <p:cNvSpPr/>
          <p:nvPr>
            <p:ph idx="2" type="pic"/>
          </p:nvPr>
        </p:nvSpPr>
        <p:spPr>
          <a:xfrm>
            <a:off x="0" y="0"/>
            <a:ext cx="12188952" cy="4040155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Google Shape;20;p6"/>
          <p:cNvSpPr txBox="1"/>
          <p:nvPr>
            <p:ph idx="3" type="body"/>
          </p:nvPr>
        </p:nvSpPr>
        <p:spPr>
          <a:xfrm>
            <a:off x="509016" y="5467918"/>
            <a:ext cx="5586984" cy="363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1" name="Google Shape;21;p6"/>
          <p:cNvPicPr preferRelativeResize="0"/>
          <p:nvPr>
            <p:ph idx="4" type="pic"/>
          </p:nvPr>
        </p:nvPicPr>
        <p:blipFill/>
        <p:spPr>
          <a:xfrm>
            <a:off x="9639439" y="282298"/>
            <a:ext cx="2039112" cy="35512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/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lank" showMasterSp="0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ctrTitle"/>
          </p:nvPr>
        </p:nvSpPr>
        <p:spPr>
          <a:xfrm>
            <a:off x="6096000" y="1794168"/>
            <a:ext cx="55864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bel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subTitle"/>
          </p:nvPr>
        </p:nvSpPr>
        <p:spPr>
          <a:xfrm>
            <a:off x="6096000" y="4422711"/>
            <a:ext cx="5586412" cy="1506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9"/>
          <p:cNvSpPr/>
          <p:nvPr>
            <p:ph idx="2" type="pic"/>
          </p:nvPr>
        </p:nvSpPr>
        <p:spPr>
          <a:xfrm>
            <a:off x="0" y="0"/>
            <a:ext cx="5458968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9"/>
          <p:cNvSpPr txBox="1"/>
          <p:nvPr>
            <p:ph idx="3" type="body"/>
          </p:nvPr>
        </p:nvSpPr>
        <p:spPr>
          <a:xfrm>
            <a:off x="6095428" y="1296988"/>
            <a:ext cx="5586984" cy="363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0" name="Google Shape;3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39439" y="280696"/>
            <a:ext cx="2035611" cy="356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be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495300" y="495300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495300" y="1825625"/>
            <a:ext cx="533244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349967" y="1825625"/>
            <a:ext cx="533244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495113" y="569946"/>
            <a:ext cx="11183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495113" y="1987419"/>
            <a:ext cx="5330952" cy="640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13"/>
          <p:cNvSpPr txBox="1"/>
          <p:nvPr>
            <p:ph idx="2" type="body"/>
          </p:nvPr>
        </p:nvSpPr>
        <p:spPr>
          <a:xfrm>
            <a:off x="495113" y="2733869"/>
            <a:ext cx="5330952" cy="3455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3" type="body"/>
          </p:nvPr>
        </p:nvSpPr>
        <p:spPr>
          <a:xfrm>
            <a:off x="6347273" y="1987419"/>
            <a:ext cx="5330952" cy="640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3"/>
          <p:cNvSpPr txBox="1"/>
          <p:nvPr>
            <p:ph idx="4" type="body"/>
          </p:nvPr>
        </p:nvSpPr>
        <p:spPr>
          <a:xfrm>
            <a:off x="6347273" y="2733869"/>
            <a:ext cx="5330952" cy="3455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showMasterSp="0">
  <p:cSld name="1_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/>
          <p:nvPr>
            <p:ph idx="2" type="pic"/>
          </p:nvPr>
        </p:nvSpPr>
        <p:spPr>
          <a:xfrm>
            <a:off x="6733032" y="0"/>
            <a:ext cx="5458968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0" name="Google Shape;50;p15"/>
          <p:cNvPicPr preferRelativeResize="0"/>
          <p:nvPr>
            <p:ph idx="3" type="pic"/>
          </p:nvPr>
        </p:nvPicPr>
        <p:blipFill/>
        <p:spPr>
          <a:xfrm>
            <a:off x="10254342" y="196719"/>
            <a:ext cx="1627632" cy="28346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Blank" showMasterSp="0">
  <p:cSld name="4_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/>
          <p:nvPr>
            <p:ph idx="2" type="pic"/>
          </p:nvPr>
        </p:nvSpPr>
        <p:spPr>
          <a:xfrm>
            <a:off x="8863584" y="0"/>
            <a:ext cx="3328416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3" name="Google Shape;53;p16"/>
          <p:cNvPicPr preferRelativeResize="0"/>
          <p:nvPr>
            <p:ph idx="3" type="pic"/>
          </p:nvPr>
        </p:nvPicPr>
        <p:blipFill/>
        <p:spPr>
          <a:xfrm>
            <a:off x="10254342" y="196719"/>
            <a:ext cx="1627632" cy="28346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Blank" showMasterSp="0">
  <p:cSld name="5_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/>
          <p:nvPr>
            <p:ph idx="2" type="pic"/>
          </p:nvPr>
        </p:nvSpPr>
        <p:spPr>
          <a:xfrm>
            <a:off x="0" y="0"/>
            <a:ext cx="3328416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6" name="Google Shape;56;p17"/>
          <p:cNvPicPr preferRelativeResize="0"/>
          <p:nvPr>
            <p:ph idx="3" type="pic"/>
          </p:nvPr>
        </p:nvPicPr>
        <p:blipFill/>
        <p:spPr>
          <a:xfrm>
            <a:off x="10254342" y="196719"/>
            <a:ext cx="1627632" cy="28346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 showMasterSp="0">
  <p:cSld name="2_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/>
          <p:nvPr>
            <p:ph idx="2" type="pic"/>
          </p:nvPr>
        </p:nvSpPr>
        <p:spPr>
          <a:xfrm>
            <a:off x="0" y="0"/>
            <a:ext cx="5458968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9" name="Google Shape;59;p18"/>
          <p:cNvPicPr preferRelativeResize="0"/>
          <p:nvPr>
            <p:ph idx="3" type="pic"/>
          </p:nvPr>
        </p:nvPicPr>
        <p:blipFill/>
        <p:spPr>
          <a:xfrm>
            <a:off x="10254342" y="196719"/>
            <a:ext cx="1627632" cy="28346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el"/>
              <a:buNone/>
              <a:defRPr b="1" i="0" sz="5000" u="none" cap="none" strike="noStrike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254342" y="196719"/>
            <a:ext cx="1625981" cy="28494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10.png"/><Relationship Id="rId7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hyperlink" Target="https://slidestudio.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"/>
          <p:cNvSpPr txBox="1"/>
          <p:nvPr>
            <p:ph type="ctrTitle"/>
          </p:nvPr>
        </p:nvSpPr>
        <p:spPr>
          <a:xfrm>
            <a:off x="504444" y="4208107"/>
            <a:ext cx="11183112" cy="10916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bel"/>
              <a:buNone/>
            </a:pPr>
            <a:r>
              <a:rPr lang="en-US" sz="8000"/>
              <a:t>New Hire Onboarding</a:t>
            </a:r>
            <a:endParaRPr/>
          </a:p>
        </p:txBody>
      </p:sp>
      <p:sp>
        <p:nvSpPr>
          <p:cNvPr id="65" name="Google Shape;65;p1"/>
          <p:cNvSpPr txBox="1"/>
          <p:nvPr>
            <p:ph idx="1" type="subTitle"/>
          </p:nvPr>
        </p:nvSpPr>
        <p:spPr>
          <a:xfrm>
            <a:off x="509016" y="5999584"/>
            <a:ext cx="5586412" cy="5598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We're so glad you're here!</a:t>
            </a:r>
            <a:endParaRPr/>
          </a:p>
        </p:txBody>
      </p:sp>
      <p:sp>
        <p:nvSpPr>
          <p:cNvPr id="66" name="Google Shape;66;p1"/>
          <p:cNvSpPr txBox="1"/>
          <p:nvPr>
            <p:ph idx="3" type="body"/>
          </p:nvPr>
        </p:nvSpPr>
        <p:spPr>
          <a:xfrm>
            <a:off x="509016" y="5467918"/>
            <a:ext cx="5586984" cy="363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Presentation Template</a:t>
            </a:r>
            <a:endParaRPr/>
          </a:p>
        </p:txBody>
      </p:sp>
      <p:pic>
        <p:nvPicPr>
          <p:cNvPr id="67" name="Google Shape;67;p1"/>
          <p:cNvPicPr preferRelativeResize="0"/>
          <p:nvPr>
            <p:ph idx="4" type="pic"/>
          </p:nvPr>
        </p:nvPicPr>
        <p:blipFill/>
        <p:spPr>
          <a:xfrm>
            <a:off x="9639439" y="282298"/>
            <a:ext cx="2039112" cy="35512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68" name="Google Shape;68;p1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30464" l="0" r="0" t="19815"/>
          <a:stretch/>
        </p:blipFill>
        <p:spPr>
          <a:xfrm>
            <a:off x="0" y="0"/>
            <a:ext cx="12188952" cy="4040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 txBox="1"/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el"/>
              <a:buNone/>
            </a:pPr>
            <a:r>
              <a:rPr lang="en-US"/>
              <a:t>Team Growth</a:t>
            </a: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737419" y="2906800"/>
            <a:ext cx="2759571" cy="129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221"/>
              </a:buClr>
              <a:buSzPts val="11250"/>
              <a:buFont typeface="Outfit"/>
              <a:buNone/>
            </a:pPr>
            <a:r>
              <a:rPr b="1" i="0" lang="en-US" sz="11250" u="none" cap="none" strike="noStrike">
                <a:solidFill>
                  <a:srgbClr val="0D0221"/>
                </a:solidFill>
                <a:latin typeface="Outfit"/>
                <a:ea typeface="Outfit"/>
                <a:cs typeface="Outfit"/>
                <a:sym typeface="Outfit"/>
              </a:rPr>
              <a:t>75%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3782669" y="4297346"/>
            <a:ext cx="7495135" cy="8357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4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25"/>
              <a:buFont typeface="Outfit"/>
              <a:buNone/>
            </a:pPr>
            <a:r>
              <a:rPr b="0" i="0" lang="en-US" sz="2625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We are a team of 30 people and plan to hire </a:t>
            </a:r>
            <a:endParaRPr/>
          </a:p>
          <a:p>
            <a:pPr indent="0" lvl="0" marL="0" marR="0" rtl="0" algn="l">
              <a:lnSpc>
                <a:spcPct val="1254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25"/>
              <a:buFont typeface="Outfit"/>
              <a:buNone/>
            </a:pPr>
            <a:r>
              <a:rPr b="0" i="0" lang="en-US" sz="2625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10 more stars by the end of this year.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pSp>
        <p:nvGrpSpPr>
          <p:cNvPr id="76" name="Google Shape;76;p2"/>
          <p:cNvGrpSpPr/>
          <p:nvPr/>
        </p:nvGrpSpPr>
        <p:grpSpPr>
          <a:xfrm>
            <a:off x="3362400" y="2979174"/>
            <a:ext cx="7694183" cy="1179871"/>
            <a:chOff x="-204" y="4975785"/>
            <a:chExt cx="5962991" cy="914400"/>
          </a:xfrm>
        </p:grpSpPr>
        <p:pic>
          <p:nvPicPr>
            <p:cNvPr descr="Man with solid fill" id="77" name="Google Shape;77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204" y="4975785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n with solid fill" id="78" name="Google Shape;78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60751" y="4975785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n with solid fill" id="79" name="Google Shape;79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21706" y="4975785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n with solid fill" id="80" name="Google Shape;80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82661" y="4975785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n with solid fill" id="81" name="Google Shape;81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43616" y="4975785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n with solid fill" id="82" name="Google Shape;82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04571" y="4975785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n with solid fill" id="83" name="Google Shape;8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65526" y="4975785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n with solid fill" id="84" name="Google Shape;84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87436" y="4975785"/>
              <a:ext cx="914400" cy="914400"/>
            </a:xfrm>
            <a:custGeom>
              <a:rect b="b" l="l" r="r" t="t"/>
              <a:pathLst>
                <a:path extrusionOk="0" h="914400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</p:pic>
        <p:pic>
          <p:nvPicPr>
            <p:cNvPr descr="Man with solid fill" id="85" name="Google Shape;85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048387" y="4975785"/>
              <a:ext cx="914400" cy="914400"/>
            </a:xfrm>
            <a:custGeom>
              <a:rect b="b" l="l" r="r" t="t"/>
              <a:pathLst>
                <a:path extrusionOk="0" h="914400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</p:pic>
        <p:grpSp>
          <p:nvGrpSpPr>
            <p:cNvPr id="86" name="Google Shape;86;p2"/>
            <p:cNvGrpSpPr/>
            <p:nvPr/>
          </p:nvGrpSpPr>
          <p:grpSpPr>
            <a:xfrm>
              <a:off x="4095396" y="4975785"/>
              <a:ext cx="576570" cy="914400"/>
              <a:chOff x="9743768" y="4975785"/>
              <a:chExt cx="576570" cy="914400"/>
            </a:xfrm>
          </p:grpSpPr>
          <p:pic>
            <p:nvPicPr>
              <p:cNvPr descr="Man with solid fill" id="87" name="Google Shape;87;p2"/>
              <p:cNvPicPr preferRelativeResize="0"/>
              <p:nvPr/>
            </p:nvPicPr>
            <p:blipFill rotWithShape="1">
              <a:blip r:embed="rId3">
                <a:alphaModFix/>
              </a:blip>
              <a:srcRect b="0" l="16830" r="50000" t="0"/>
              <a:stretch/>
            </p:blipFill>
            <p:spPr>
              <a:xfrm>
                <a:off x="9743768" y="4975785"/>
                <a:ext cx="303294" cy="914400"/>
              </a:xfrm>
              <a:custGeom>
                <a:rect b="b" l="l" r="r" t="t"/>
                <a:pathLst>
                  <a:path extrusionOk="0" h="914400" w="303294">
                    <a:moveTo>
                      <a:pt x="0" y="0"/>
                    </a:moveTo>
                    <a:lnTo>
                      <a:pt x="303294" y="0"/>
                    </a:lnTo>
                    <a:lnTo>
                      <a:pt x="303294" y="914400"/>
                    </a:lnTo>
                    <a:lnTo>
                      <a:pt x="0" y="9144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pic>
          <p:pic>
            <p:nvPicPr>
              <p:cNvPr descr="Man with solid fill" id="88" name="Google Shape;88;p2"/>
              <p:cNvPicPr preferRelativeResize="0"/>
              <p:nvPr/>
            </p:nvPicPr>
            <p:blipFill rotWithShape="1">
              <a:blip r:embed="rId4">
                <a:alphaModFix/>
              </a:blip>
              <a:srcRect b="0" l="50000" r="20113" t="0"/>
              <a:stretch/>
            </p:blipFill>
            <p:spPr>
              <a:xfrm>
                <a:off x="10047062" y="4975785"/>
                <a:ext cx="273276" cy="914400"/>
              </a:xfrm>
              <a:custGeom>
                <a:rect b="b" l="l" r="r" t="t"/>
                <a:pathLst>
                  <a:path extrusionOk="0" h="914400" w="457200">
                    <a:moveTo>
                      <a:pt x="0" y="0"/>
                    </a:moveTo>
                    <a:lnTo>
                      <a:pt x="457200" y="0"/>
                    </a:lnTo>
                    <a:lnTo>
                      <a:pt x="457200" y="914400"/>
                    </a:lnTo>
                    <a:lnTo>
                      <a:pt x="0" y="9144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/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el"/>
              <a:buNone/>
            </a:pPr>
            <a:r>
              <a:rPr lang="en-US"/>
              <a:t>Over the Next Six Months</a:t>
            </a:r>
            <a:endParaRPr/>
          </a:p>
        </p:txBody>
      </p:sp>
      <p:sp>
        <p:nvSpPr>
          <p:cNvPr id="94" name="Google Shape;94;p3"/>
          <p:cNvSpPr txBox="1"/>
          <p:nvPr/>
        </p:nvSpPr>
        <p:spPr>
          <a:xfrm>
            <a:off x="495300" y="1366359"/>
            <a:ext cx="11187112" cy="413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utfit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Milestones</a:t>
            </a:r>
            <a:endParaRPr/>
          </a:p>
        </p:txBody>
      </p:sp>
      <p:pic>
        <p:nvPicPr>
          <p:cNvPr descr="preencoded.png"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523" y="4123264"/>
            <a:ext cx="10779604" cy="2856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"/>
          <p:cNvSpPr/>
          <p:nvPr/>
        </p:nvSpPr>
        <p:spPr>
          <a:xfrm>
            <a:off x="10760559" y="3656686"/>
            <a:ext cx="952262" cy="9522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"/>
          <p:cNvSpPr/>
          <p:nvPr/>
        </p:nvSpPr>
        <p:spPr>
          <a:xfrm>
            <a:off x="10803844" y="4047708"/>
            <a:ext cx="865693" cy="1627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691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utfit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6 months</a:t>
            </a:r>
            <a:endParaRPr b="0" i="0" sz="24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descr="preencoded.png" id="98" name="Google Shape;9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8654" y="4075651"/>
            <a:ext cx="123794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9" name="Google Shape;9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14541" y="4075651"/>
            <a:ext cx="114271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0" name="Google Shape;10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00322" y="4075651"/>
            <a:ext cx="123794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1" name="Google Shape;10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86104" y="4075651"/>
            <a:ext cx="123794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2" name="Google Shape;102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71991" y="4075651"/>
            <a:ext cx="123794" cy="12379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/>
          <p:nvPr/>
        </p:nvSpPr>
        <p:spPr>
          <a:xfrm>
            <a:off x="3466868" y="4896420"/>
            <a:ext cx="2042519" cy="24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30 Day Check in</a:t>
            </a:r>
            <a:endParaRPr b="0" i="0" sz="1600" u="none" cap="none" strike="noStrike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3466868" y="5232106"/>
            <a:ext cx="1812121" cy="381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Progress check with Team Lead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6838510" y="4896420"/>
            <a:ext cx="2042519" cy="488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1st Performance Evaluation</a:t>
            </a:r>
            <a:endParaRPr b="0" i="0" sz="1600" u="none" cap="none" strike="noStrike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6838510" y="5476436"/>
            <a:ext cx="1969183" cy="1909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Evaluation, Merit, Incentives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1781047" y="2605548"/>
            <a:ext cx="2219453" cy="24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Company Introduction</a:t>
            </a:r>
            <a:endParaRPr b="0" i="0" sz="1600" u="none" cap="none" strike="noStrike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1781047" y="2941234"/>
            <a:ext cx="2042519" cy="381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Introduce yourself during our "all hands" meeting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5152689" y="2605548"/>
            <a:ext cx="2042519" cy="24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90 Day Check In</a:t>
            </a:r>
            <a:endParaRPr b="0" i="0" sz="1600" u="none" cap="none" strike="noStrike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5152689" y="2941234"/>
            <a:ext cx="1487404" cy="1909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Pulse check with HR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8524331" y="2605548"/>
            <a:ext cx="2042519" cy="24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Give it a shot!</a:t>
            </a:r>
            <a:endParaRPr b="0" i="0" sz="1600" u="none" cap="none" strike="noStrike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8524331" y="2941234"/>
            <a:ext cx="1571232" cy="381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Cheer or play for our company soccer team!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113" name="Google Shape;113;p3"/>
          <p:cNvCxnSpPr/>
          <p:nvPr/>
        </p:nvCxnSpPr>
        <p:spPr>
          <a:xfrm rot="10800000">
            <a:off x="1690551" y="2605548"/>
            <a:ext cx="0" cy="1471152"/>
          </a:xfrm>
          <a:prstGeom prst="straightConnector1">
            <a:avLst/>
          </a:prstGeom>
          <a:noFill/>
          <a:ln cap="flat" cmpd="sng" w="9525">
            <a:solidFill>
              <a:srgbClr val="8296B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4" name="Google Shape;114;p3"/>
          <p:cNvCxnSpPr/>
          <p:nvPr/>
        </p:nvCxnSpPr>
        <p:spPr>
          <a:xfrm rot="10800000">
            <a:off x="5062219" y="2605548"/>
            <a:ext cx="0" cy="1471152"/>
          </a:xfrm>
          <a:prstGeom prst="straightConnector1">
            <a:avLst/>
          </a:prstGeom>
          <a:noFill/>
          <a:ln cap="flat" cmpd="sng" w="9525">
            <a:solidFill>
              <a:srgbClr val="8296B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5" name="Google Shape;115;p3"/>
          <p:cNvCxnSpPr/>
          <p:nvPr/>
        </p:nvCxnSpPr>
        <p:spPr>
          <a:xfrm rot="10800000">
            <a:off x="8433888" y="2605548"/>
            <a:ext cx="0" cy="1471152"/>
          </a:xfrm>
          <a:prstGeom prst="straightConnector1">
            <a:avLst/>
          </a:prstGeom>
          <a:noFill/>
          <a:ln cap="flat" cmpd="sng" w="9525">
            <a:solidFill>
              <a:srgbClr val="8296B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6" name="Google Shape;116;p3"/>
          <p:cNvCxnSpPr/>
          <p:nvPr/>
        </p:nvCxnSpPr>
        <p:spPr>
          <a:xfrm rot="10800000">
            <a:off x="3371676" y="4196223"/>
            <a:ext cx="0" cy="1471152"/>
          </a:xfrm>
          <a:prstGeom prst="straightConnector1">
            <a:avLst/>
          </a:prstGeom>
          <a:noFill/>
          <a:ln cap="flat" cmpd="sng" w="9525">
            <a:solidFill>
              <a:srgbClr val="8296B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7" name="Google Shape;117;p3"/>
          <p:cNvCxnSpPr/>
          <p:nvPr/>
        </p:nvCxnSpPr>
        <p:spPr>
          <a:xfrm rot="10800000">
            <a:off x="6748001" y="4196223"/>
            <a:ext cx="0" cy="1471152"/>
          </a:xfrm>
          <a:prstGeom prst="straightConnector1">
            <a:avLst/>
          </a:prstGeom>
          <a:noFill/>
          <a:ln cap="flat" cmpd="sng" w="9525">
            <a:solidFill>
              <a:srgbClr val="8296B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96232"/>
            <a:ext cx="12192000" cy="1361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99935" y="2833862"/>
            <a:ext cx="6792130" cy="119027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/>
          <p:nvPr/>
        </p:nvSpPr>
        <p:spPr>
          <a:xfrm>
            <a:off x="0" y="5778243"/>
            <a:ext cx="12188933" cy="2758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581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Empower your team to build consistently beautiful presentations like this one.</a:t>
            </a:r>
            <a:endParaRPr b="0" i="0" sz="2000" u="none" cap="none" strike="noStrik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0" y="6300147"/>
            <a:ext cx="12188933" cy="2758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581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Head to </a:t>
            </a:r>
            <a:r>
              <a:rPr b="0" i="0" lang="en-US" sz="1600" u="sng" cap="none" strike="noStrik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slidestudio.io</a:t>
            </a:r>
            <a:r>
              <a:rPr b="0" i="0" lang="en-US" sz="1600" u="none" cap="none" strike="noStrik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and get started.</a:t>
            </a:r>
            <a:endParaRPr b="0" i="0" sz="2000" u="none" cap="none" strike="noStrik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Slidestud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2025-06-02T14:56:28Z</dcterms:created>
  <dc:creator>Frances Nae Deliña</dc:creator>
</cp:coreProperties>
</file>