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80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66"/>
      </p:cViewPr>
      <p:guideLst>
        <p:guide orient="horz" pos="2160"/>
        <p:guide pos="3840"/>
        <p:guide orient="horz" pos="3912"/>
        <p:guide pos="312"/>
        <p:guide pos="5880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Influence (Free) </a:t>
            </a: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D929BE5A-64FB-A18D-3B5B-C890D70FF945}"/>
              </a:ext>
            </a:extLst>
          </p:cNvPr>
          <p:cNvSpPr/>
          <p:nvPr/>
        </p:nvSpPr>
        <p:spPr>
          <a:xfrm>
            <a:off x="609600" y="3411140"/>
            <a:ext cx="914400" cy="914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b="1">
                <a:solidFill>
                  <a:schemeClr val="tx1"/>
                </a:solidFill>
                <a:cs typeface="Poppins" panose="00000500000000000000" pitchFamily="2" charset="0"/>
              </a:rPr>
              <a:t>A</a:t>
            </a:r>
            <a:endParaRPr lang="en-PH" b="1" dirty="0">
              <a:solidFill>
                <a:schemeClr val="tx1"/>
              </a:solidFill>
              <a:cs typeface="Poppins" panose="00000500000000000000" pitchFamily="2" charset="0"/>
            </a:endParaRPr>
          </a:p>
        </p:txBody>
      </p: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2C0E6C51-7AE5-6BE1-E7FC-D12C35C9BD7A}"/>
              </a:ext>
            </a:extLst>
          </p:cNvPr>
          <p:cNvCxnSpPr>
            <a:cxnSpLocks/>
            <a:stCxn id="168" idx="6"/>
            <a:endCxn id="181" idx="2"/>
          </p:cNvCxnSpPr>
          <p:nvPr/>
        </p:nvCxnSpPr>
        <p:spPr>
          <a:xfrm>
            <a:off x="1524000" y="3868340"/>
            <a:ext cx="5362575" cy="0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Oval 169">
            <a:extLst>
              <a:ext uri="{FF2B5EF4-FFF2-40B4-BE49-F238E27FC236}">
                <a16:creationId xmlns:a16="http://schemas.microsoft.com/office/drawing/2014/main" id="{94D60CC1-1191-B5B3-E532-11D41DC03DCD}"/>
              </a:ext>
            </a:extLst>
          </p:cNvPr>
          <p:cNvSpPr/>
          <p:nvPr/>
        </p:nvSpPr>
        <p:spPr>
          <a:xfrm>
            <a:off x="7905750" y="1552575"/>
            <a:ext cx="914400" cy="9144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  <a:cs typeface="Poppins" panose="00000500000000000000" pitchFamily="2" charset="0"/>
              </a:rPr>
              <a:t>Text</a:t>
            </a:r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3F8F176B-931F-101C-7E4E-6AF2AFD5432E}"/>
              </a:ext>
            </a:extLst>
          </p:cNvPr>
          <p:cNvSpPr/>
          <p:nvPr/>
        </p:nvSpPr>
        <p:spPr>
          <a:xfrm>
            <a:off x="7905750" y="3411140"/>
            <a:ext cx="914400" cy="9144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>
                <a:solidFill>
                  <a:schemeClr val="tx1"/>
                </a:solidFill>
                <a:cs typeface="Poppins" panose="00000500000000000000" pitchFamily="2" charset="0"/>
              </a:rPr>
              <a:t>Text</a:t>
            </a:r>
            <a:endParaRPr lang="en-PH" sz="1400" dirty="0">
              <a:solidFill>
                <a:schemeClr val="tx1"/>
              </a:solidFill>
              <a:cs typeface="Poppins" panose="00000500000000000000" pitchFamily="2" charset="0"/>
            </a:endParaRP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4A25E985-2410-528D-8912-3D02E961E345}"/>
              </a:ext>
            </a:extLst>
          </p:cNvPr>
          <p:cNvSpPr/>
          <p:nvPr/>
        </p:nvSpPr>
        <p:spPr>
          <a:xfrm>
            <a:off x="7905750" y="5257800"/>
            <a:ext cx="914400" cy="9144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  <a:cs typeface="Poppins" panose="00000500000000000000" pitchFamily="2" charset="0"/>
              </a:rPr>
              <a:t>Text</a:t>
            </a: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18399A80-1C43-BD1C-AD10-64C62195C6A1}"/>
              </a:ext>
            </a:extLst>
          </p:cNvPr>
          <p:cNvSpPr/>
          <p:nvPr/>
        </p:nvSpPr>
        <p:spPr>
          <a:xfrm>
            <a:off x="9763125" y="2065179"/>
            <a:ext cx="914400" cy="9144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  <a:cs typeface="Poppins" panose="00000500000000000000" pitchFamily="2" charset="0"/>
              </a:rPr>
              <a:t>Text</a:t>
            </a: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4DD4073C-BA9A-D459-EF75-5238EFE905CB}"/>
              </a:ext>
            </a:extLst>
          </p:cNvPr>
          <p:cNvSpPr/>
          <p:nvPr/>
        </p:nvSpPr>
        <p:spPr>
          <a:xfrm>
            <a:off x="10668000" y="3411140"/>
            <a:ext cx="914400" cy="9144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>
                <a:solidFill>
                  <a:schemeClr val="tx1"/>
                </a:solidFill>
                <a:cs typeface="Poppins" panose="00000500000000000000" pitchFamily="2" charset="0"/>
              </a:rPr>
              <a:t>Text</a:t>
            </a:r>
            <a:endParaRPr lang="en-PH" sz="1400" dirty="0">
              <a:solidFill>
                <a:schemeClr val="tx1"/>
              </a:solidFill>
              <a:cs typeface="Poppins" panose="00000500000000000000" pitchFamily="2" charset="0"/>
            </a:endParaRP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37BA4555-AF77-629C-AFB7-E0AF71179FC3}"/>
              </a:ext>
            </a:extLst>
          </p:cNvPr>
          <p:cNvSpPr/>
          <p:nvPr/>
        </p:nvSpPr>
        <p:spPr>
          <a:xfrm>
            <a:off x="9763125" y="4782740"/>
            <a:ext cx="914400" cy="9144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>
                <a:solidFill>
                  <a:schemeClr val="tx1"/>
                </a:solidFill>
                <a:cs typeface="Poppins" panose="00000500000000000000" pitchFamily="2" charset="0"/>
              </a:rPr>
              <a:t>Text</a:t>
            </a:r>
            <a:endParaRPr lang="en-PH" sz="1400" dirty="0">
              <a:solidFill>
                <a:schemeClr val="tx1"/>
              </a:solidFill>
              <a:cs typeface="Poppins" panose="00000500000000000000" pitchFamily="2" charset="0"/>
            </a:endParaRPr>
          </a:p>
        </p:txBody>
      </p: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E778C3B7-FDEE-32F0-6D67-A5DFF1EB7106}"/>
              </a:ext>
            </a:extLst>
          </p:cNvPr>
          <p:cNvCxnSpPr>
            <a:stCxn id="170" idx="4"/>
            <a:endCxn id="171" idx="0"/>
          </p:cNvCxnSpPr>
          <p:nvPr/>
        </p:nvCxnSpPr>
        <p:spPr>
          <a:xfrm>
            <a:off x="8362950" y="2466975"/>
            <a:ext cx="0" cy="94416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380CEE7C-C204-0ADE-D4FF-91CDB87A7307}"/>
              </a:ext>
            </a:extLst>
          </p:cNvPr>
          <p:cNvCxnSpPr>
            <a:cxnSpLocks/>
            <a:stCxn id="171" idx="4"/>
            <a:endCxn id="172" idx="0"/>
          </p:cNvCxnSpPr>
          <p:nvPr/>
        </p:nvCxnSpPr>
        <p:spPr>
          <a:xfrm>
            <a:off x="8362950" y="4325540"/>
            <a:ext cx="0" cy="93226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5C116B05-641E-71EB-ACEF-703A2F4B2B4D}"/>
              </a:ext>
            </a:extLst>
          </p:cNvPr>
          <p:cNvCxnSpPr>
            <a:cxnSpLocks/>
            <a:stCxn id="173" idx="3"/>
            <a:endCxn id="171" idx="7"/>
          </p:cNvCxnSpPr>
          <p:nvPr/>
        </p:nvCxnSpPr>
        <p:spPr>
          <a:xfrm flipH="1">
            <a:off x="8686239" y="2845668"/>
            <a:ext cx="1210797" cy="699383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E891063C-DB44-1E57-5583-F094D02BA343}"/>
              </a:ext>
            </a:extLst>
          </p:cNvPr>
          <p:cNvCxnSpPr>
            <a:cxnSpLocks/>
            <a:stCxn id="174" idx="2"/>
            <a:endCxn id="171" idx="6"/>
          </p:cNvCxnSpPr>
          <p:nvPr/>
        </p:nvCxnSpPr>
        <p:spPr>
          <a:xfrm flipH="1">
            <a:off x="8820150" y="3868340"/>
            <a:ext cx="184785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2F074C72-C7BB-21F3-32DC-A3C316865688}"/>
              </a:ext>
            </a:extLst>
          </p:cNvPr>
          <p:cNvCxnSpPr>
            <a:cxnSpLocks/>
            <a:stCxn id="175" idx="1"/>
            <a:endCxn id="171" idx="5"/>
          </p:cNvCxnSpPr>
          <p:nvPr/>
        </p:nvCxnSpPr>
        <p:spPr>
          <a:xfrm flipH="1" flipV="1">
            <a:off x="8686239" y="4191629"/>
            <a:ext cx="1210797" cy="725022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Oval 180">
            <a:extLst>
              <a:ext uri="{FF2B5EF4-FFF2-40B4-BE49-F238E27FC236}">
                <a16:creationId xmlns:a16="http://schemas.microsoft.com/office/drawing/2014/main" id="{2E6363FD-7836-34E6-9DDC-D17D3AFE0799}"/>
              </a:ext>
            </a:extLst>
          </p:cNvPr>
          <p:cNvSpPr/>
          <p:nvPr/>
        </p:nvSpPr>
        <p:spPr>
          <a:xfrm>
            <a:off x="6886575" y="3411140"/>
            <a:ext cx="914400" cy="914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b="1" dirty="0">
                <a:solidFill>
                  <a:schemeClr val="tx1"/>
                </a:solidFill>
                <a:cs typeface="Poppins" panose="00000500000000000000" pitchFamily="2" charset="0"/>
              </a:rPr>
              <a:t>B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18890</TotalTime>
  <Words>12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Abel</vt:lpstr>
      <vt:lpstr>Arial</vt:lpstr>
      <vt:lpstr>Calibri</vt:lpstr>
      <vt:lpstr>Outfit</vt:lpstr>
      <vt:lpstr>Poppins</vt:lpstr>
      <vt:lpstr>1_Office Theme</vt:lpstr>
      <vt:lpstr>Influence (Free)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910</cp:revision>
  <dcterms:created xsi:type="dcterms:W3CDTF">2015-06-30T14:30:05Z</dcterms:created>
  <dcterms:modified xsi:type="dcterms:W3CDTF">2025-07-01T15:28:31Z</dcterms:modified>
</cp:coreProperties>
</file>