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80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0860E"/>
    <a:srgbClr val="579130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72"/>
      </p:cViewPr>
      <p:guideLst>
        <p:guide orient="horz" pos="2160"/>
        <p:guide pos="3840"/>
        <p:guide orient="horz" pos="3912"/>
        <p:guide pos="312"/>
        <p:guide pos="5880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Layers (Free) 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C6967D9-0928-B8D5-5B11-24E9CA38908B}"/>
              </a:ext>
            </a:extLst>
          </p:cNvPr>
          <p:cNvGrpSpPr>
            <a:grpSpLocks noChangeAspect="1"/>
          </p:cNvGrpSpPr>
          <p:nvPr/>
        </p:nvGrpSpPr>
        <p:grpSpPr>
          <a:xfrm>
            <a:off x="504444" y="1489180"/>
            <a:ext cx="11183112" cy="4790758"/>
            <a:chOff x="609600" y="1489181"/>
            <a:chExt cx="10973069" cy="4700777"/>
          </a:xfrm>
        </p:grpSpPr>
        <p:sp>
          <p:nvSpPr>
            <p:cNvPr id="3" name="Google Shape;264;p19">
              <a:extLst>
                <a:ext uri="{FF2B5EF4-FFF2-40B4-BE49-F238E27FC236}">
                  <a16:creationId xmlns:a16="http://schemas.microsoft.com/office/drawing/2014/main" id="{612B3BAE-9AE8-6F07-8285-FF0C9FE851A6}"/>
                </a:ext>
              </a:extLst>
            </p:cNvPr>
            <p:cNvSpPr/>
            <p:nvPr/>
          </p:nvSpPr>
          <p:spPr>
            <a:xfrm>
              <a:off x="609601" y="1835477"/>
              <a:ext cx="3371863" cy="557784"/>
            </a:xfrm>
            <a:custGeom>
              <a:avLst/>
              <a:gdLst/>
              <a:ahLst/>
              <a:cxnLst/>
              <a:rect l="l" t="t" r="r" b="b"/>
              <a:pathLst>
                <a:path w="3371863" h="557784" extrusionOk="0">
                  <a:moveTo>
                    <a:pt x="0" y="0"/>
                  </a:moveTo>
                  <a:lnTo>
                    <a:pt x="3371863" y="0"/>
                  </a:lnTo>
                  <a:lnTo>
                    <a:pt x="3371863" y="557784"/>
                  </a:lnTo>
                  <a:lnTo>
                    <a:pt x="0" y="5577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" name="Google Shape;265;p19">
              <a:extLst>
                <a:ext uri="{FF2B5EF4-FFF2-40B4-BE49-F238E27FC236}">
                  <a16:creationId xmlns:a16="http://schemas.microsoft.com/office/drawing/2014/main" id="{7A4E2E5C-9A86-39D0-0BD3-8CEC4F379993}"/>
                </a:ext>
              </a:extLst>
            </p:cNvPr>
            <p:cNvSpPr/>
            <p:nvPr/>
          </p:nvSpPr>
          <p:spPr>
            <a:xfrm>
              <a:off x="609601" y="4962574"/>
              <a:ext cx="5240563" cy="1227384"/>
            </a:xfrm>
            <a:custGeom>
              <a:avLst/>
              <a:gdLst/>
              <a:ahLst/>
              <a:cxnLst/>
              <a:rect l="l" t="t" r="r" b="b"/>
              <a:pathLst>
                <a:path w="5240563" h="1227384" extrusionOk="0">
                  <a:moveTo>
                    <a:pt x="0" y="0"/>
                  </a:moveTo>
                  <a:lnTo>
                    <a:pt x="5240563" y="0"/>
                  </a:lnTo>
                  <a:lnTo>
                    <a:pt x="5240563" y="1227384"/>
                  </a:lnTo>
                  <a:lnTo>
                    <a:pt x="0" y="1227384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" name="Google Shape;266;p19">
              <a:extLst>
                <a:ext uri="{FF2B5EF4-FFF2-40B4-BE49-F238E27FC236}">
                  <a16:creationId xmlns:a16="http://schemas.microsoft.com/office/drawing/2014/main" id="{42742390-9D9A-4EA9-0B05-3A62EB4F81C9}"/>
                </a:ext>
              </a:extLst>
            </p:cNvPr>
            <p:cNvSpPr/>
            <p:nvPr/>
          </p:nvSpPr>
          <p:spPr>
            <a:xfrm>
              <a:off x="609601" y="4701794"/>
              <a:ext cx="5240563" cy="260780"/>
            </a:xfrm>
            <a:custGeom>
              <a:avLst/>
              <a:gdLst/>
              <a:ahLst/>
              <a:cxnLst/>
              <a:rect l="l" t="t" r="r" b="b"/>
              <a:pathLst>
                <a:path w="5240563" h="260780" extrusionOk="0">
                  <a:moveTo>
                    <a:pt x="0" y="0"/>
                  </a:moveTo>
                  <a:lnTo>
                    <a:pt x="4802943" y="0"/>
                  </a:lnTo>
                  <a:lnTo>
                    <a:pt x="5240563" y="260780"/>
                  </a:lnTo>
                  <a:lnTo>
                    <a:pt x="0" y="26078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" name="Google Shape;267;p19">
              <a:extLst>
                <a:ext uri="{FF2B5EF4-FFF2-40B4-BE49-F238E27FC236}">
                  <a16:creationId xmlns:a16="http://schemas.microsoft.com/office/drawing/2014/main" id="{C21C7AFB-1C0B-DE0E-A1DF-87194E7C66A4}"/>
                </a:ext>
              </a:extLst>
            </p:cNvPr>
            <p:cNvSpPr/>
            <p:nvPr/>
          </p:nvSpPr>
          <p:spPr>
            <a:xfrm>
              <a:off x="609600" y="3697571"/>
              <a:ext cx="4618933" cy="1004223"/>
            </a:xfrm>
            <a:custGeom>
              <a:avLst/>
              <a:gdLst/>
              <a:ahLst/>
              <a:cxnLst/>
              <a:rect l="l" t="t" r="r" b="b"/>
              <a:pathLst>
                <a:path w="4618933" h="1004223" extrusionOk="0">
                  <a:moveTo>
                    <a:pt x="0" y="0"/>
                  </a:moveTo>
                  <a:lnTo>
                    <a:pt x="4618933" y="0"/>
                  </a:lnTo>
                  <a:lnTo>
                    <a:pt x="4618933" y="1004223"/>
                  </a:lnTo>
                  <a:lnTo>
                    <a:pt x="0" y="100422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" name="Google Shape;268;p19">
              <a:extLst>
                <a:ext uri="{FF2B5EF4-FFF2-40B4-BE49-F238E27FC236}">
                  <a16:creationId xmlns:a16="http://schemas.microsoft.com/office/drawing/2014/main" id="{BDC39EFC-D88E-16F2-FA95-C701B46CF4B5}"/>
                </a:ext>
              </a:extLst>
            </p:cNvPr>
            <p:cNvSpPr/>
            <p:nvPr/>
          </p:nvSpPr>
          <p:spPr>
            <a:xfrm>
              <a:off x="609600" y="3436791"/>
              <a:ext cx="4618933" cy="260780"/>
            </a:xfrm>
            <a:custGeom>
              <a:avLst/>
              <a:gdLst/>
              <a:ahLst/>
              <a:cxnLst/>
              <a:rect l="l" t="t" r="r" b="b"/>
              <a:pathLst>
                <a:path w="4618933" h="260780" extrusionOk="0">
                  <a:moveTo>
                    <a:pt x="0" y="0"/>
                  </a:moveTo>
                  <a:lnTo>
                    <a:pt x="4181313" y="0"/>
                  </a:lnTo>
                  <a:lnTo>
                    <a:pt x="4618933" y="260780"/>
                  </a:lnTo>
                  <a:lnTo>
                    <a:pt x="0" y="26078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" name="Google Shape;269;p19">
              <a:extLst>
                <a:ext uri="{FF2B5EF4-FFF2-40B4-BE49-F238E27FC236}">
                  <a16:creationId xmlns:a16="http://schemas.microsoft.com/office/drawing/2014/main" id="{A1F01607-4D04-20B4-B214-E614FCF5A491}"/>
                </a:ext>
              </a:extLst>
            </p:cNvPr>
            <p:cNvSpPr/>
            <p:nvPr/>
          </p:nvSpPr>
          <p:spPr>
            <a:xfrm>
              <a:off x="609600" y="2655728"/>
              <a:ext cx="4001196" cy="781062"/>
            </a:xfrm>
            <a:custGeom>
              <a:avLst/>
              <a:gdLst/>
              <a:ahLst/>
              <a:cxnLst/>
              <a:rect l="l" t="t" r="r" b="b"/>
              <a:pathLst>
                <a:path w="4001196" h="781062" extrusionOk="0">
                  <a:moveTo>
                    <a:pt x="0" y="0"/>
                  </a:moveTo>
                  <a:lnTo>
                    <a:pt x="4001196" y="0"/>
                  </a:lnTo>
                  <a:lnTo>
                    <a:pt x="4001196" y="781062"/>
                  </a:lnTo>
                  <a:lnTo>
                    <a:pt x="0" y="78106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0" name="Google Shape;270;p19">
              <a:extLst>
                <a:ext uri="{FF2B5EF4-FFF2-40B4-BE49-F238E27FC236}">
                  <a16:creationId xmlns:a16="http://schemas.microsoft.com/office/drawing/2014/main" id="{902B1220-D598-5F45-175E-27E59CDEA9FE}"/>
                </a:ext>
              </a:extLst>
            </p:cNvPr>
            <p:cNvSpPr/>
            <p:nvPr/>
          </p:nvSpPr>
          <p:spPr>
            <a:xfrm>
              <a:off x="609600" y="2394948"/>
              <a:ext cx="4001196" cy="260780"/>
            </a:xfrm>
            <a:custGeom>
              <a:avLst/>
              <a:gdLst/>
              <a:ahLst/>
              <a:cxnLst/>
              <a:rect l="l" t="t" r="r" b="b"/>
              <a:pathLst>
                <a:path w="4001196" h="260780" extrusionOk="0">
                  <a:moveTo>
                    <a:pt x="0" y="0"/>
                  </a:moveTo>
                  <a:lnTo>
                    <a:pt x="3563576" y="0"/>
                  </a:lnTo>
                  <a:lnTo>
                    <a:pt x="4001196" y="260780"/>
                  </a:lnTo>
                  <a:lnTo>
                    <a:pt x="0" y="26078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1" name="Google Shape;271;p19">
              <a:extLst>
                <a:ext uri="{FF2B5EF4-FFF2-40B4-BE49-F238E27FC236}">
                  <a16:creationId xmlns:a16="http://schemas.microsoft.com/office/drawing/2014/main" id="{002D5E25-C48B-FD74-5622-19E878ADE070}"/>
                </a:ext>
              </a:extLst>
            </p:cNvPr>
            <p:cNvSpPr/>
            <p:nvPr/>
          </p:nvSpPr>
          <p:spPr>
            <a:xfrm>
              <a:off x="609600" y="1576266"/>
              <a:ext cx="3385245" cy="260780"/>
            </a:xfrm>
            <a:custGeom>
              <a:avLst/>
              <a:gdLst/>
              <a:ahLst/>
              <a:cxnLst/>
              <a:rect l="l" t="t" r="r" b="b"/>
              <a:pathLst>
                <a:path w="3385245" h="260780" extrusionOk="0">
                  <a:moveTo>
                    <a:pt x="0" y="0"/>
                  </a:moveTo>
                  <a:lnTo>
                    <a:pt x="2947625" y="0"/>
                  </a:lnTo>
                  <a:lnTo>
                    <a:pt x="3385245" y="260780"/>
                  </a:lnTo>
                  <a:lnTo>
                    <a:pt x="0" y="26078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12" name="Google Shape;272;p19">
              <a:extLst>
                <a:ext uri="{FF2B5EF4-FFF2-40B4-BE49-F238E27FC236}">
                  <a16:creationId xmlns:a16="http://schemas.microsoft.com/office/drawing/2014/main" id="{39DD1A93-4B0B-12F7-1E2B-6FBC7DEFE926}"/>
                </a:ext>
              </a:extLst>
            </p:cNvPr>
            <p:cNvGrpSpPr/>
            <p:nvPr/>
          </p:nvGrpSpPr>
          <p:grpSpPr>
            <a:xfrm>
              <a:off x="6210300" y="4701794"/>
              <a:ext cx="5372100" cy="882379"/>
              <a:chOff x="6210300" y="4884972"/>
              <a:chExt cx="5372100" cy="882379"/>
            </a:xfrm>
          </p:grpSpPr>
          <p:sp>
            <p:nvSpPr>
              <p:cNvPr id="13" name="Google Shape;273;p19">
                <a:extLst>
                  <a:ext uri="{FF2B5EF4-FFF2-40B4-BE49-F238E27FC236}">
                    <a16:creationId xmlns:a16="http://schemas.microsoft.com/office/drawing/2014/main" id="{5F1514F4-AEB0-59EB-2C0C-5D0BF4180D40}"/>
                  </a:ext>
                </a:extLst>
              </p:cNvPr>
              <p:cNvSpPr txBox="1"/>
              <p:nvPr/>
            </p:nvSpPr>
            <p:spPr>
              <a:xfrm>
                <a:off x="6210300" y="5418451"/>
                <a:ext cx="5372100" cy="34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rgbClr val="000000"/>
                    </a:solidFill>
                    <a:ea typeface="Poppins"/>
                    <a:cs typeface="Poppins"/>
                    <a:sym typeface="Poppins"/>
                  </a:rPr>
                  <a:t>Lorem ipsum dolor sit amet, consectetur adipiscing</a:t>
                </a:r>
                <a:endParaRPr/>
              </a:p>
            </p:txBody>
          </p:sp>
          <p:sp>
            <p:nvSpPr>
              <p:cNvPr id="14" name="Google Shape;274;p19">
                <a:extLst>
                  <a:ext uri="{FF2B5EF4-FFF2-40B4-BE49-F238E27FC236}">
                    <a16:creationId xmlns:a16="http://schemas.microsoft.com/office/drawing/2014/main" id="{68D8A78F-FA53-A1BD-2576-B8FDC90C9F83}"/>
                  </a:ext>
                </a:extLst>
              </p:cNvPr>
              <p:cNvSpPr txBox="1"/>
              <p:nvPr/>
            </p:nvSpPr>
            <p:spPr>
              <a:xfrm>
                <a:off x="6210300" y="4884972"/>
                <a:ext cx="5372100" cy="53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 b="1" cap="none" dirty="0">
                    <a:solidFill>
                      <a:srgbClr val="000000"/>
                    </a:solidFill>
                    <a:ea typeface="Poppins"/>
                    <a:cs typeface="Poppins"/>
                    <a:sym typeface="Poppins"/>
                  </a:rPr>
                  <a:t>HEADING</a:t>
                </a:r>
                <a:endParaRPr dirty="0"/>
              </a:p>
            </p:txBody>
          </p:sp>
        </p:grpSp>
        <p:grpSp>
          <p:nvGrpSpPr>
            <p:cNvPr id="15" name="Google Shape;275;p19">
              <a:extLst>
                <a:ext uri="{FF2B5EF4-FFF2-40B4-BE49-F238E27FC236}">
                  <a16:creationId xmlns:a16="http://schemas.microsoft.com/office/drawing/2014/main" id="{3154CA89-7748-3355-BD1C-5BCB2BD3FEC9}"/>
                </a:ext>
              </a:extLst>
            </p:cNvPr>
            <p:cNvGrpSpPr/>
            <p:nvPr/>
          </p:nvGrpSpPr>
          <p:grpSpPr>
            <a:xfrm>
              <a:off x="5675269" y="3630923"/>
              <a:ext cx="5907400" cy="882379"/>
              <a:chOff x="5941863" y="3619969"/>
              <a:chExt cx="5640600" cy="882379"/>
            </a:xfrm>
          </p:grpSpPr>
          <p:sp>
            <p:nvSpPr>
              <p:cNvPr id="16" name="Google Shape;276;p19">
                <a:extLst>
                  <a:ext uri="{FF2B5EF4-FFF2-40B4-BE49-F238E27FC236}">
                    <a16:creationId xmlns:a16="http://schemas.microsoft.com/office/drawing/2014/main" id="{F72AFEDA-D2EE-925F-51C7-C1B681A159A6}"/>
                  </a:ext>
                </a:extLst>
              </p:cNvPr>
              <p:cNvSpPr txBox="1"/>
              <p:nvPr/>
            </p:nvSpPr>
            <p:spPr>
              <a:xfrm>
                <a:off x="5941863" y="4153448"/>
                <a:ext cx="5640600" cy="34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rgbClr val="000000"/>
                    </a:solidFill>
                    <a:ea typeface="Poppins"/>
                    <a:cs typeface="Poppins"/>
                    <a:sym typeface="Poppins"/>
                  </a:rPr>
                  <a:t>Lorem ipsum dolor sit amet, consectetur adipiscing</a:t>
                </a:r>
                <a:endParaRPr/>
              </a:p>
            </p:txBody>
          </p:sp>
          <p:sp>
            <p:nvSpPr>
              <p:cNvPr id="17" name="Google Shape;277;p19">
                <a:extLst>
                  <a:ext uri="{FF2B5EF4-FFF2-40B4-BE49-F238E27FC236}">
                    <a16:creationId xmlns:a16="http://schemas.microsoft.com/office/drawing/2014/main" id="{EB67E753-F8BB-74BE-6E57-65770FFAFCF4}"/>
                  </a:ext>
                </a:extLst>
              </p:cNvPr>
              <p:cNvSpPr txBox="1"/>
              <p:nvPr/>
            </p:nvSpPr>
            <p:spPr>
              <a:xfrm>
                <a:off x="5941863" y="3619969"/>
                <a:ext cx="5640600" cy="53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 b="1" cap="none">
                    <a:solidFill>
                      <a:srgbClr val="000000"/>
                    </a:solidFill>
                    <a:ea typeface="Poppins"/>
                    <a:cs typeface="Poppins"/>
                    <a:sym typeface="Poppins"/>
                  </a:rPr>
                  <a:t>HEADING</a:t>
                </a:r>
                <a:endParaRPr/>
              </a:p>
            </p:txBody>
          </p:sp>
        </p:grpSp>
        <p:grpSp>
          <p:nvGrpSpPr>
            <p:cNvPr id="18" name="Google Shape;278;p19">
              <a:extLst>
                <a:ext uri="{FF2B5EF4-FFF2-40B4-BE49-F238E27FC236}">
                  <a16:creationId xmlns:a16="http://schemas.microsoft.com/office/drawing/2014/main" id="{F7558A09-DFF2-4F91-E840-769ACE7F840E}"/>
                </a:ext>
              </a:extLst>
            </p:cNvPr>
            <p:cNvGrpSpPr/>
            <p:nvPr/>
          </p:nvGrpSpPr>
          <p:grpSpPr>
            <a:xfrm>
              <a:off x="5140151" y="2560052"/>
              <a:ext cx="6442488" cy="882379"/>
              <a:chOff x="5387679" y="2547348"/>
              <a:chExt cx="6194700" cy="882379"/>
            </a:xfrm>
          </p:grpSpPr>
          <p:sp>
            <p:nvSpPr>
              <p:cNvPr id="19" name="Google Shape;279;p19">
                <a:extLst>
                  <a:ext uri="{FF2B5EF4-FFF2-40B4-BE49-F238E27FC236}">
                    <a16:creationId xmlns:a16="http://schemas.microsoft.com/office/drawing/2014/main" id="{663469C7-BF73-9FC7-DF62-A16D0AA6D461}"/>
                  </a:ext>
                </a:extLst>
              </p:cNvPr>
              <p:cNvSpPr txBox="1"/>
              <p:nvPr/>
            </p:nvSpPr>
            <p:spPr>
              <a:xfrm>
                <a:off x="5387679" y="3080827"/>
                <a:ext cx="6194700" cy="34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rgbClr val="000000"/>
                    </a:solidFill>
                    <a:ea typeface="Poppins"/>
                    <a:cs typeface="Poppins"/>
                    <a:sym typeface="Poppins"/>
                  </a:rPr>
                  <a:t>Lorem ipsum dolor sit amet, consectetur adipiscing elit</a:t>
                </a:r>
                <a:endParaRPr/>
              </a:p>
            </p:txBody>
          </p:sp>
          <p:sp>
            <p:nvSpPr>
              <p:cNvPr id="20" name="Google Shape;280;p19">
                <a:extLst>
                  <a:ext uri="{FF2B5EF4-FFF2-40B4-BE49-F238E27FC236}">
                    <a16:creationId xmlns:a16="http://schemas.microsoft.com/office/drawing/2014/main" id="{D3462D69-BE62-42FC-EB1D-2D7299ADFFCE}"/>
                  </a:ext>
                </a:extLst>
              </p:cNvPr>
              <p:cNvSpPr txBox="1"/>
              <p:nvPr/>
            </p:nvSpPr>
            <p:spPr>
              <a:xfrm>
                <a:off x="5387679" y="2547348"/>
                <a:ext cx="6194700" cy="53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 b="1" cap="none">
                    <a:solidFill>
                      <a:srgbClr val="000000"/>
                    </a:solidFill>
                    <a:ea typeface="Poppins"/>
                    <a:cs typeface="Poppins"/>
                    <a:sym typeface="Poppins"/>
                  </a:rPr>
                  <a:t>HEADING</a:t>
                </a:r>
                <a:endParaRPr/>
              </a:p>
            </p:txBody>
          </p:sp>
        </p:grpSp>
        <p:grpSp>
          <p:nvGrpSpPr>
            <p:cNvPr id="21" name="Google Shape;281;p19">
              <a:extLst>
                <a:ext uri="{FF2B5EF4-FFF2-40B4-BE49-F238E27FC236}">
                  <a16:creationId xmlns:a16="http://schemas.microsoft.com/office/drawing/2014/main" id="{F19DF425-837B-654E-E64D-1FF0A3E0A27F}"/>
                </a:ext>
              </a:extLst>
            </p:cNvPr>
            <p:cNvGrpSpPr/>
            <p:nvPr/>
          </p:nvGrpSpPr>
          <p:grpSpPr>
            <a:xfrm>
              <a:off x="4604894" y="1489181"/>
              <a:ext cx="6977400" cy="882379"/>
              <a:chOff x="4604895" y="1667112"/>
              <a:chExt cx="6977400" cy="882379"/>
            </a:xfrm>
          </p:grpSpPr>
          <p:sp>
            <p:nvSpPr>
              <p:cNvPr id="22" name="Google Shape;282;p19">
                <a:extLst>
                  <a:ext uri="{FF2B5EF4-FFF2-40B4-BE49-F238E27FC236}">
                    <a16:creationId xmlns:a16="http://schemas.microsoft.com/office/drawing/2014/main" id="{4A72154F-2876-EA8F-A230-BB2ADA471F9E}"/>
                  </a:ext>
                </a:extLst>
              </p:cNvPr>
              <p:cNvSpPr txBox="1"/>
              <p:nvPr/>
            </p:nvSpPr>
            <p:spPr>
              <a:xfrm>
                <a:off x="4604895" y="2200591"/>
                <a:ext cx="6977400" cy="34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rgbClr val="000000"/>
                    </a:solidFill>
                    <a:ea typeface="Poppins"/>
                    <a:cs typeface="Poppins"/>
                    <a:sym typeface="Poppins"/>
                  </a:rPr>
                  <a:t>Lorem ipsum dolor sit amet, consectetur adipiscing elit</a:t>
                </a:r>
                <a:endParaRPr/>
              </a:p>
            </p:txBody>
          </p:sp>
          <p:sp>
            <p:nvSpPr>
              <p:cNvPr id="23" name="Google Shape;283;p19">
                <a:extLst>
                  <a:ext uri="{FF2B5EF4-FFF2-40B4-BE49-F238E27FC236}">
                    <a16:creationId xmlns:a16="http://schemas.microsoft.com/office/drawing/2014/main" id="{4FD0E5AF-7D28-A473-FA1D-C29F13FB530D}"/>
                  </a:ext>
                </a:extLst>
              </p:cNvPr>
              <p:cNvSpPr txBox="1"/>
              <p:nvPr/>
            </p:nvSpPr>
            <p:spPr>
              <a:xfrm>
                <a:off x="4604895" y="1667112"/>
                <a:ext cx="6977400" cy="53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 b="1" cap="none" dirty="0">
                    <a:solidFill>
                      <a:srgbClr val="000000"/>
                    </a:solidFill>
                    <a:ea typeface="Poppins"/>
                    <a:cs typeface="Poppins"/>
                    <a:sym typeface="Poppins"/>
                  </a:rPr>
                  <a:t>HEADING</a:t>
                </a:r>
                <a:endParaRPr dirty="0"/>
              </a:p>
            </p:txBody>
          </p:sp>
        </p:grpSp>
        <p:sp>
          <p:nvSpPr>
            <p:cNvPr id="24" name="Google Shape;284;p19">
              <a:extLst>
                <a:ext uri="{FF2B5EF4-FFF2-40B4-BE49-F238E27FC236}">
                  <a16:creationId xmlns:a16="http://schemas.microsoft.com/office/drawing/2014/main" id="{2C4C2C7B-3163-A0DD-8E21-04F7D90E62DC}"/>
                </a:ext>
              </a:extLst>
            </p:cNvPr>
            <p:cNvSpPr/>
            <p:nvPr/>
          </p:nvSpPr>
          <p:spPr>
            <a:xfrm>
              <a:off x="762001" y="5380976"/>
              <a:ext cx="701700" cy="39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800" b="1">
                  <a:solidFill>
                    <a:srgbClr val="FFFFFF"/>
                  </a:solidFill>
                  <a:ea typeface="Poppins"/>
                  <a:cs typeface="Poppins"/>
                  <a:sym typeface="Poppins"/>
                </a:rPr>
                <a:t>01</a:t>
              </a:r>
              <a:endParaRPr sz="1200"/>
            </a:p>
          </p:txBody>
        </p:sp>
        <p:sp>
          <p:nvSpPr>
            <p:cNvPr id="25" name="Google Shape;285;p19">
              <a:extLst>
                <a:ext uri="{FF2B5EF4-FFF2-40B4-BE49-F238E27FC236}">
                  <a16:creationId xmlns:a16="http://schemas.microsoft.com/office/drawing/2014/main" id="{9D3D1633-31F3-0FF8-A2B5-461180DABA02}"/>
                </a:ext>
              </a:extLst>
            </p:cNvPr>
            <p:cNvSpPr/>
            <p:nvPr/>
          </p:nvSpPr>
          <p:spPr>
            <a:xfrm>
              <a:off x="762001" y="4004380"/>
              <a:ext cx="701700" cy="39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800" b="1">
                  <a:solidFill>
                    <a:srgbClr val="FFFFFF"/>
                  </a:solidFill>
                  <a:ea typeface="Poppins"/>
                  <a:cs typeface="Poppins"/>
                  <a:sym typeface="Poppins"/>
                </a:rPr>
                <a:t>02</a:t>
              </a:r>
              <a:endParaRPr sz="1200"/>
            </a:p>
          </p:txBody>
        </p:sp>
        <p:sp>
          <p:nvSpPr>
            <p:cNvPr id="26" name="Google Shape;286;p19">
              <a:extLst>
                <a:ext uri="{FF2B5EF4-FFF2-40B4-BE49-F238E27FC236}">
                  <a16:creationId xmlns:a16="http://schemas.microsoft.com/office/drawing/2014/main" id="{D1245715-EFCA-681E-A6DA-82CACD0DEAC3}"/>
                </a:ext>
              </a:extLst>
            </p:cNvPr>
            <p:cNvSpPr/>
            <p:nvPr/>
          </p:nvSpPr>
          <p:spPr>
            <a:xfrm>
              <a:off x="762001" y="2850957"/>
              <a:ext cx="701700" cy="39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800" b="1">
                  <a:solidFill>
                    <a:srgbClr val="FFFFFF"/>
                  </a:solidFill>
                  <a:ea typeface="Poppins"/>
                  <a:cs typeface="Poppins"/>
                  <a:sym typeface="Poppins"/>
                </a:rPr>
                <a:t>03</a:t>
              </a:r>
              <a:endParaRPr sz="1200"/>
            </a:p>
          </p:txBody>
        </p:sp>
        <p:sp>
          <p:nvSpPr>
            <p:cNvPr id="27" name="Google Shape;287;p19">
              <a:extLst>
                <a:ext uri="{FF2B5EF4-FFF2-40B4-BE49-F238E27FC236}">
                  <a16:creationId xmlns:a16="http://schemas.microsoft.com/office/drawing/2014/main" id="{0A549BDC-C7AA-DCB9-DB29-8544E2CE9F85}"/>
                </a:ext>
              </a:extLst>
            </p:cNvPr>
            <p:cNvSpPr/>
            <p:nvPr/>
          </p:nvSpPr>
          <p:spPr>
            <a:xfrm>
              <a:off x="762001" y="1935296"/>
              <a:ext cx="701700" cy="39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800" b="1">
                  <a:solidFill>
                    <a:srgbClr val="FFFFFF"/>
                  </a:solidFill>
                  <a:ea typeface="Poppins"/>
                  <a:cs typeface="Poppins"/>
                  <a:sym typeface="Poppins"/>
                </a:rPr>
                <a:t>04</a:t>
              </a:r>
              <a:endParaRPr sz="1200"/>
            </a:p>
          </p:txBody>
        </p:sp>
        <p:pic>
          <p:nvPicPr>
            <p:cNvPr id="28" name="Google Shape;288;p19" descr="Bullseye with solid fill">
              <a:extLst>
                <a:ext uri="{FF2B5EF4-FFF2-40B4-BE49-F238E27FC236}">
                  <a16:creationId xmlns:a16="http://schemas.microsoft.com/office/drawing/2014/main" id="{8B8ED3FC-2DDB-B3A9-8A24-763BBBC66FEF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450284" y="1886137"/>
              <a:ext cx="459730" cy="4597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89;p19" descr="Bar graph with upward trend with solid fill">
              <a:extLst>
                <a:ext uri="{FF2B5EF4-FFF2-40B4-BE49-F238E27FC236}">
                  <a16:creationId xmlns:a16="http://schemas.microsoft.com/office/drawing/2014/main" id="{5EC4DFED-647B-99D9-4599-9B2ACF8E84C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848515" y="2720631"/>
              <a:ext cx="651264" cy="6512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290;p19" descr="Office worker male with solid fill">
              <a:extLst>
                <a:ext uri="{FF2B5EF4-FFF2-40B4-BE49-F238E27FC236}">
                  <a16:creationId xmlns:a16="http://schemas.microsoft.com/office/drawing/2014/main" id="{CA46EB05-4AE2-A206-1ABD-A93A80BC0DE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427544" y="3813747"/>
              <a:ext cx="771879" cy="7718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291;p19" descr="World with solid fill">
              <a:extLst>
                <a:ext uri="{FF2B5EF4-FFF2-40B4-BE49-F238E27FC236}">
                  <a16:creationId xmlns:a16="http://schemas.microsoft.com/office/drawing/2014/main" id="{2FC754CC-A6BD-F027-0474-A32A0158749C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805858" y="5100741"/>
              <a:ext cx="951061" cy="9510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18897</TotalTime>
  <Words>46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Abel</vt:lpstr>
      <vt:lpstr>Arial</vt:lpstr>
      <vt:lpstr>Calibri</vt:lpstr>
      <vt:lpstr>Outfit</vt:lpstr>
      <vt:lpstr>Poppins</vt:lpstr>
      <vt:lpstr>1_Office Theme</vt:lpstr>
      <vt:lpstr>Layers (Free)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912</cp:revision>
  <dcterms:created xsi:type="dcterms:W3CDTF">2015-06-30T14:30:05Z</dcterms:created>
  <dcterms:modified xsi:type="dcterms:W3CDTF">2025-07-01T15:59:37Z</dcterms:modified>
</cp:coreProperties>
</file>