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66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Linear (Free)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D3C1CD57-F7BC-6775-6525-F6F1D67080CF}"/>
              </a:ext>
            </a:extLst>
          </p:cNvPr>
          <p:cNvSpPr/>
          <p:nvPr/>
        </p:nvSpPr>
        <p:spPr>
          <a:xfrm>
            <a:off x="504444" y="1552575"/>
            <a:ext cx="4236660" cy="4619625"/>
          </a:xfrm>
          <a:prstGeom prst="chevron">
            <a:avLst>
              <a:gd name="adj" fmla="val 314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7FDA11F2-E029-872B-BD07-A1E96B2233D6}"/>
              </a:ext>
            </a:extLst>
          </p:cNvPr>
          <p:cNvSpPr/>
          <p:nvPr/>
        </p:nvSpPr>
        <p:spPr>
          <a:xfrm>
            <a:off x="3977671" y="1552575"/>
            <a:ext cx="4236660" cy="4619625"/>
          </a:xfrm>
          <a:prstGeom prst="chevron">
            <a:avLst>
              <a:gd name="adj" fmla="val 31431"/>
            </a:avLst>
          </a:prstGeom>
          <a:solidFill>
            <a:schemeClr val="accent3"/>
          </a:solidFill>
          <a:ln w="1270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4" name="Arrow: Chevron 3">
            <a:extLst>
              <a:ext uri="{FF2B5EF4-FFF2-40B4-BE49-F238E27FC236}">
                <a16:creationId xmlns:a16="http://schemas.microsoft.com/office/drawing/2014/main" id="{7D7EC4BB-A582-D201-CBCB-25ABD205DA99}"/>
              </a:ext>
            </a:extLst>
          </p:cNvPr>
          <p:cNvSpPr/>
          <p:nvPr/>
        </p:nvSpPr>
        <p:spPr>
          <a:xfrm>
            <a:off x="7450896" y="1552575"/>
            <a:ext cx="4236660" cy="4619625"/>
          </a:xfrm>
          <a:prstGeom prst="chevron">
            <a:avLst>
              <a:gd name="adj" fmla="val 31431"/>
            </a:avLst>
          </a:prstGeom>
          <a:solidFill>
            <a:schemeClr val="accent4"/>
          </a:solidFill>
          <a:ln w="1270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E28B53-BC67-1B8B-E373-3B89ADA7FAE8}"/>
              </a:ext>
            </a:extLst>
          </p:cNvPr>
          <p:cNvSpPr txBox="1"/>
          <p:nvPr/>
        </p:nvSpPr>
        <p:spPr>
          <a:xfrm>
            <a:off x="1941659" y="3539223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Text 1</a:t>
            </a:r>
            <a:endParaRPr lang="en-PH" sz="36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FE4B00-CB60-BF0C-9940-1FE7EE3D5078}"/>
              </a:ext>
            </a:extLst>
          </p:cNvPr>
          <p:cNvSpPr txBox="1"/>
          <p:nvPr/>
        </p:nvSpPr>
        <p:spPr>
          <a:xfrm>
            <a:off x="5414886" y="3539223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Text 2</a:t>
            </a:r>
            <a:endParaRPr lang="en-PH" sz="36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239929-7ADD-319C-8B41-F4F02E8C7CBB}"/>
              </a:ext>
            </a:extLst>
          </p:cNvPr>
          <p:cNvSpPr txBox="1"/>
          <p:nvPr/>
        </p:nvSpPr>
        <p:spPr>
          <a:xfrm>
            <a:off x="8888113" y="3539223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Text 3</a:t>
            </a:r>
            <a:endParaRPr lang="en-PH" sz="36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5164C7-6B0A-447A-760D-1115F35E1824}"/>
              </a:ext>
            </a:extLst>
          </p:cNvPr>
          <p:cNvSpPr txBox="1"/>
          <p:nvPr/>
        </p:nvSpPr>
        <p:spPr>
          <a:xfrm>
            <a:off x="1941659" y="4142538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Subtext</a:t>
            </a:r>
            <a:endParaRPr lang="en-PH" sz="16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102406-1F14-5700-3BA9-94D4CC65B5F5}"/>
              </a:ext>
            </a:extLst>
          </p:cNvPr>
          <p:cNvSpPr txBox="1"/>
          <p:nvPr/>
        </p:nvSpPr>
        <p:spPr>
          <a:xfrm>
            <a:off x="5414886" y="4142538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Subtext</a:t>
            </a:r>
            <a:endParaRPr lang="en-PH" sz="16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685FA6-87DF-586F-4BC2-7F446CAFF606}"/>
              </a:ext>
            </a:extLst>
          </p:cNvPr>
          <p:cNvSpPr txBox="1"/>
          <p:nvPr/>
        </p:nvSpPr>
        <p:spPr>
          <a:xfrm>
            <a:off x="8888113" y="4142538"/>
            <a:ext cx="2183476" cy="646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Subtext</a:t>
            </a:r>
            <a:endParaRPr lang="en-PH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18893</TotalTime>
  <Words>13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Abel</vt:lpstr>
      <vt:lpstr>Arial</vt:lpstr>
      <vt:lpstr>Calibri</vt:lpstr>
      <vt:lpstr>Outfit</vt:lpstr>
      <vt:lpstr>1_Office Theme</vt:lpstr>
      <vt:lpstr>Linear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911</cp:revision>
  <dcterms:created xsi:type="dcterms:W3CDTF">2015-06-30T14:30:05Z</dcterms:created>
  <dcterms:modified xsi:type="dcterms:W3CDTF">2025-07-01T15:32:16Z</dcterms:modified>
</cp:coreProperties>
</file>