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0" r:id="rId1"/>
  </p:sldMasterIdLst>
  <p:notesMasterIdLst>
    <p:notesMasterId r:id="rId3"/>
  </p:notesMasterIdLst>
  <p:sldIdLst>
    <p:sldId id="26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912" userDrawn="1">
          <p15:clr>
            <a:srgbClr val="A4A3A4"/>
          </p15:clr>
        </p15:guide>
        <p15:guide id="4" pos="312" userDrawn="1">
          <p15:clr>
            <a:srgbClr val="A4A3A4"/>
          </p15:clr>
        </p15:guide>
        <p15:guide id="5" pos="5880" userDrawn="1">
          <p15:clr>
            <a:srgbClr val="A4A3A4"/>
          </p15:clr>
        </p15:guide>
        <p15:guide id="6" orient="horz" pos="1896" userDrawn="1">
          <p15:clr>
            <a:srgbClr val="A4A3A4"/>
          </p15:clr>
        </p15:guide>
        <p15:guide id="7" orient="horz" pos="33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0860E"/>
    <a:srgbClr val="579130"/>
    <a:srgbClr val="108B74"/>
    <a:srgbClr val="295992"/>
    <a:srgbClr val="FFFFFF"/>
    <a:srgbClr val="3D9FAC"/>
    <a:srgbClr val="F96C7F"/>
    <a:srgbClr val="F71735"/>
    <a:srgbClr val="C12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368" autoAdjust="0"/>
    <p:restoredTop sz="94434" autoAdjust="0"/>
  </p:normalViewPr>
  <p:slideViewPr>
    <p:cSldViewPr snapToGrid="0">
      <p:cViewPr varScale="1">
        <p:scale>
          <a:sx n="60" d="100"/>
          <a:sy n="60" d="100"/>
        </p:scale>
        <p:origin x="1452" y="72"/>
      </p:cViewPr>
      <p:guideLst>
        <p:guide orient="horz" pos="2160"/>
        <p:guide pos="3840"/>
        <p:guide orient="horz" pos="3912"/>
        <p:guide pos="312"/>
        <p:guide pos="5880"/>
        <p:guide orient="horz" pos="1896"/>
        <p:guide orient="horz" pos="33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DC9F9-9202-4FAA-BFDB-5248A8B15A26}" type="datetimeFigureOut">
              <a:rPr lang="en-US" smtClean="0"/>
              <a:t>7/1/2025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9AECB-A677-43A7-BCBB-A4497CCD25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392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794168"/>
            <a:ext cx="5586412" cy="2387600"/>
          </a:xfrm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422711"/>
            <a:ext cx="5586412" cy="150689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PH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428" y="1296988"/>
            <a:ext cx="5586984" cy="363537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BB2735A-0BDD-8E64-DF5B-8D5C10E6B6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9439" y="280696"/>
            <a:ext cx="2035611" cy="35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2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444" y="4208107"/>
            <a:ext cx="11183112" cy="109168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016" y="5999584"/>
            <a:ext cx="5586412" cy="55983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</a:t>
            </a:r>
          </a:p>
          <a:p>
            <a:r>
              <a:rPr lang="en-US" dirty="0"/>
              <a:t>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952" cy="4040155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9016" y="5467918"/>
            <a:ext cx="5586984" cy="36353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/>
            </a:lvl1pPr>
          </a:lstStyle>
          <a:p>
            <a:pPr lvl="0"/>
            <a:r>
              <a:rPr lang="en-US" dirty="0"/>
              <a:t>Your company name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B33D6CB9-6E49-B185-B61F-132ED85F2B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9639439" y="282298"/>
            <a:ext cx="2039112" cy="355126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10965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7CADD-B57B-7374-7372-A7D53DAB8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B7A2B-8428-DAE8-59E9-A3CE93C69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03810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76A2-0E2B-03EF-75EF-89573827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29EEA0-1876-D73A-10E4-DB1537CC8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206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68CCB-35FE-CBEF-66F3-D601AE20E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95300"/>
            <a:ext cx="11187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86740-CFEE-5CA3-563E-2E814F6DAC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300" y="1825625"/>
            <a:ext cx="5332445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065101-E488-FACF-4435-86C6970C6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967" y="1825625"/>
            <a:ext cx="533244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03309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C7BFC-E60D-EECE-9241-F9619EBA6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113" y="569946"/>
            <a:ext cx="11183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051A8-FCAF-F581-3E26-6A76A12EA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11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CDF39E-3855-AA0C-9EC5-0D8CA6A3B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11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612927-80EB-D234-E39A-74218824D0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727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15BCED-623C-9DE1-4980-FCF612C872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727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59543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DEF3B-5347-C68E-BDC2-BFB0A96A6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831733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8280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33032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33785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63584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17155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77011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81394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9447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981103-8B3D-25BD-809D-78C8DD98D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9BE9FE-7D2D-1B28-DBCB-E43A82974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299" y="1987419"/>
            <a:ext cx="11187113" cy="4189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69F0C-ED69-E4B9-5B98-F9C8524C2D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6DF3C-6E03-4500-BB63-7DDA502AB5D8}" type="datetimeFigureOut">
              <a:rPr lang="en-PH" smtClean="0"/>
              <a:t>7/1/2025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AEA43-3E78-D5C1-AF0C-3E0A900FF0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158F9-2042-73C9-8706-5A6EF9403F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E146B-0842-4579-B281-56262986E0B7}" type="slidenum">
              <a:rPr lang="en-PH" smtClean="0"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715643-7A39-9518-04BE-F0A86289045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4342" y="196719"/>
            <a:ext cx="1625981" cy="28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0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3">
          <p15:clr>
            <a:srgbClr val="F26B43"/>
          </p15:clr>
        </p15:guide>
        <p15:guide id="2" pos="312">
          <p15:clr>
            <a:srgbClr val="F26B43"/>
          </p15:clr>
        </p15:guide>
        <p15:guide id="3" pos="7359">
          <p15:clr>
            <a:srgbClr val="F26B43"/>
          </p15:clr>
        </p15:guide>
        <p15:guide id="4" orient="horz" pos="399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1A6BAC14-855D-9447-113F-2F1224317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</p:spPr>
        <p:txBody>
          <a:bodyPr/>
          <a:lstStyle/>
          <a:p>
            <a:r>
              <a:rPr lang="en-PH" dirty="0"/>
              <a:t>Matrices (Free)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C628906-6454-E555-D23B-6997EDBCFD0D}"/>
              </a:ext>
            </a:extLst>
          </p:cNvPr>
          <p:cNvSpPr/>
          <p:nvPr/>
        </p:nvSpPr>
        <p:spPr>
          <a:xfrm>
            <a:off x="3300222" y="1661823"/>
            <a:ext cx="2795778" cy="521171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cs typeface="Poppins" panose="00000500000000000000" pitchFamily="2" charset="0"/>
              </a:rPr>
              <a:t>Heading 1</a:t>
            </a:r>
            <a:endParaRPr lang="en-PH" b="1" dirty="0">
              <a:cs typeface="Poppins" panose="00000500000000000000" pitchFamily="2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B9DF39E-3C30-A28B-01B1-D3F4A9B9140A}"/>
              </a:ext>
            </a:extLst>
          </p:cNvPr>
          <p:cNvSpPr/>
          <p:nvPr/>
        </p:nvSpPr>
        <p:spPr>
          <a:xfrm>
            <a:off x="6096000" y="1661823"/>
            <a:ext cx="2795778" cy="521171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cs typeface="Poppins" panose="00000500000000000000" pitchFamily="2" charset="0"/>
              </a:rPr>
              <a:t>Heading 2</a:t>
            </a:r>
            <a:endParaRPr lang="en-PH" b="1" dirty="0">
              <a:cs typeface="Poppins" panose="00000500000000000000" pitchFamily="2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6AC3C45-7E93-4E6B-D8B6-06671B9B9AFB}"/>
              </a:ext>
            </a:extLst>
          </p:cNvPr>
          <p:cNvSpPr/>
          <p:nvPr/>
        </p:nvSpPr>
        <p:spPr>
          <a:xfrm>
            <a:off x="8891778" y="1661823"/>
            <a:ext cx="2795778" cy="521171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cs typeface="Poppins" panose="00000500000000000000" pitchFamily="2" charset="0"/>
              </a:rPr>
              <a:t>Heading 3</a:t>
            </a:r>
            <a:endParaRPr lang="en-PH" b="1" dirty="0">
              <a:cs typeface="Poppins" panose="00000500000000000000" pitchFamily="2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CBC1B0B-E978-2468-F989-523A6AB2DD1F}"/>
              </a:ext>
            </a:extLst>
          </p:cNvPr>
          <p:cNvSpPr/>
          <p:nvPr/>
        </p:nvSpPr>
        <p:spPr>
          <a:xfrm>
            <a:off x="504444" y="2182994"/>
            <a:ext cx="2795778" cy="104507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cs typeface="Poppins" panose="00000500000000000000" pitchFamily="2" charset="0"/>
              </a:rPr>
              <a:t>Text 1</a:t>
            </a:r>
            <a:endParaRPr lang="en-PH" b="1" dirty="0">
              <a:solidFill>
                <a:schemeClr val="tx1"/>
              </a:solidFill>
              <a:cs typeface="Poppins" panose="00000500000000000000" pitchFamily="2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7440413-6465-E2AF-D9BB-E9BDE1855084}"/>
              </a:ext>
            </a:extLst>
          </p:cNvPr>
          <p:cNvSpPr/>
          <p:nvPr/>
        </p:nvSpPr>
        <p:spPr>
          <a:xfrm>
            <a:off x="3300222" y="2182994"/>
            <a:ext cx="2795778" cy="104507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>
              <a:cs typeface="Poppins" panose="00000500000000000000" pitchFamily="2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42F2187-FEE8-EFB0-2A3F-E3F87ACE0D73}"/>
              </a:ext>
            </a:extLst>
          </p:cNvPr>
          <p:cNvSpPr/>
          <p:nvPr/>
        </p:nvSpPr>
        <p:spPr>
          <a:xfrm>
            <a:off x="6096000" y="2182994"/>
            <a:ext cx="2795778" cy="104507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>
              <a:cs typeface="Poppins" panose="00000500000000000000" pitchFamily="2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D1EF2B9-8053-6961-78E6-8E6FB501EBB6}"/>
              </a:ext>
            </a:extLst>
          </p:cNvPr>
          <p:cNvSpPr/>
          <p:nvPr/>
        </p:nvSpPr>
        <p:spPr>
          <a:xfrm>
            <a:off x="8891778" y="2182994"/>
            <a:ext cx="2795778" cy="104507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>
              <a:cs typeface="Poppins" panose="00000500000000000000" pitchFamily="2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1A08FDC1-9E19-8D35-F767-3D1DFCC27149}"/>
              </a:ext>
            </a:extLst>
          </p:cNvPr>
          <p:cNvSpPr/>
          <p:nvPr/>
        </p:nvSpPr>
        <p:spPr>
          <a:xfrm>
            <a:off x="504444" y="3228066"/>
            <a:ext cx="2795778" cy="104507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cs typeface="Poppins" panose="00000500000000000000" pitchFamily="2" charset="0"/>
              </a:rPr>
              <a:t>Text 2</a:t>
            </a:r>
            <a:endParaRPr lang="en-PH" b="1" dirty="0">
              <a:solidFill>
                <a:schemeClr val="tx1"/>
              </a:solidFill>
              <a:cs typeface="Poppins" panose="00000500000000000000" pitchFamily="2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2B6D85DF-6DA9-1993-AAD7-6B60EE348B6F}"/>
              </a:ext>
            </a:extLst>
          </p:cNvPr>
          <p:cNvSpPr/>
          <p:nvPr/>
        </p:nvSpPr>
        <p:spPr>
          <a:xfrm>
            <a:off x="3300222" y="3228066"/>
            <a:ext cx="2795778" cy="104507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>
              <a:cs typeface="Poppins" panose="00000500000000000000" pitchFamily="2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D7D7127E-BE88-AACC-5DA6-C473BD214DDE}"/>
              </a:ext>
            </a:extLst>
          </p:cNvPr>
          <p:cNvSpPr/>
          <p:nvPr/>
        </p:nvSpPr>
        <p:spPr>
          <a:xfrm>
            <a:off x="6096000" y="3228066"/>
            <a:ext cx="2795778" cy="104507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>
              <a:cs typeface="Poppins" panose="00000500000000000000" pitchFamily="2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43886AD-A134-A145-3C32-098A164257C0}"/>
              </a:ext>
            </a:extLst>
          </p:cNvPr>
          <p:cNvSpPr/>
          <p:nvPr/>
        </p:nvSpPr>
        <p:spPr>
          <a:xfrm>
            <a:off x="8891778" y="3228066"/>
            <a:ext cx="2795778" cy="104507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>
              <a:cs typeface="Poppins" panose="00000500000000000000" pitchFamily="2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307D256-6F8D-13F2-A37B-241710BB5D6E}"/>
              </a:ext>
            </a:extLst>
          </p:cNvPr>
          <p:cNvSpPr/>
          <p:nvPr/>
        </p:nvSpPr>
        <p:spPr>
          <a:xfrm>
            <a:off x="504444" y="4273139"/>
            <a:ext cx="2795778" cy="104507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cs typeface="Poppins" panose="00000500000000000000" pitchFamily="2" charset="0"/>
              </a:rPr>
              <a:t>Text 3</a:t>
            </a:r>
            <a:endParaRPr lang="en-PH" b="1" dirty="0">
              <a:solidFill>
                <a:schemeClr val="tx1"/>
              </a:solidFill>
              <a:cs typeface="Poppins" panose="00000500000000000000" pitchFamily="2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F1B974D-E467-318A-8824-19D24B5A0DDB}"/>
              </a:ext>
            </a:extLst>
          </p:cNvPr>
          <p:cNvSpPr/>
          <p:nvPr/>
        </p:nvSpPr>
        <p:spPr>
          <a:xfrm>
            <a:off x="3300222" y="4273139"/>
            <a:ext cx="2795778" cy="104507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>
              <a:cs typeface="Poppins" panose="00000500000000000000" pitchFamily="2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E384692C-903D-E638-36B3-E74157269B58}"/>
              </a:ext>
            </a:extLst>
          </p:cNvPr>
          <p:cNvSpPr/>
          <p:nvPr/>
        </p:nvSpPr>
        <p:spPr>
          <a:xfrm>
            <a:off x="6096000" y="4273139"/>
            <a:ext cx="2795778" cy="104507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>
              <a:cs typeface="Poppins" panose="00000500000000000000" pitchFamily="2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1177BA8-2C8A-A1E1-E921-261B02BF291A}"/>
              </a:ext>
            </a:extLst>
          </p:cNvPr>
          <p:cNvSpPr/>
          <p:nvPr/>
        </p:nvSpPr>
        <p:spPr>
          <a:xfrm>
            <a:off x="8891778" y="4273139"/>
            <a:ext cx="2795778" cy="104507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>
              <a:cs typeface="Poppins" panose="00000500000000000000" pitchFamily="2" charset="0"/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952B746E-6457-A2BE-22BC-86484F81C9AA}"/>
              </a:ext>
            </a:extLst>
          </p:cNvPr>
          <p:cNvSpPr/>
          <p:nvPr/>
        </p:nvSpPr>
        <p:spPr>
          <a:xfrm>
            <a:off x="504444" y="5318212"/>
            <a:ext cx="2795778" cy="104507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cs typeface="Poppins" panose="00000500000000000000" pitchFamily="2" charset="0"/>
              </a:rPr>
              <a:t>Text 4</a:t>
            </a:r>
            <a:endParaRPr lang="en-PH" b="1" dirty="0">
              <a:solidFill>
                <a:schemeClr val="tx1"/>
              </a:solidFill>
              <a:cs typeface="Poppins" panose="00000500000000000000" pitchFamily="2" charset="0"/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90E7846A-D228-E658-9F72-B62CABD1484E}"/>
              </a:ext>
            </a:extLst>
          </p:cNvPr>
          <p:cNvSpPr/>
          <p:nvPr/>
        </p:nvSpPr>
        <p:spPr>
          <a:xfrm>
            <a:off x="3300222" y="5318212"/>
            <a:ext cx="2795778" cy="104507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>
              <a:cs typeface="Poppins" panose="00000500000000000000" pitchFamily="2" charset="0"/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DDC4858B-5222-63EC-C801-D18E8ADE0459}"/>
              </a:ext>
            </a:extLst>
          </p:cNvPr>
          <p:cNvSpPr/>
          <p:nvPr/>
        </p:nvSpPr>
        <p:spPr>
          <a:xfrm>
            <a:off x="6096000" y="5318212"/>
            <a:ext cx="2795778" cy="104507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>
              <a:cs typeface="Poppins" panose="00000500000000000000" pitchFamily="2" charset="0"/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AB0AD22B-AC01-FD2D-4873-E0D0DB792A61}"/>
              </a:ext>
            </a:extLst>
          </p:cNvPr>
          <p:cNvSpPr/>
          <p:nvPr/>
        </p:nvSpPr>
        <p:spPr>
          <a:xfrm>
            <a:off x="8891778" y="5318212"/>
            <a:ext cx="2795778" cy="104507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>
              <a:cs typeface="Poppins" panose="00000500000000000000" pitchFamily="2" charset="0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15B022BE-B86E-ADA1-E80C-7E6930507B04}"/>
              </a:ext>
            </a:extLst>
          </p:cNvPr>
          <p:cNvSpPr/>
          <p:nvPr/>
        </p:nvSpPr>
        <p:spPr>
          <a:xfrm>
            <a:off x="4467531" y="2474951"/>
            <a:ext cx="461160" cy="4611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F0D5540A-9091-A69A-D6C6-C330186DF1F8}"/>
              </a:ext>
            </a:extLst>
          </p:cNvPr>
          <p:cNvSpPr/>
          <p:nvPr/>
        </p:nvSpPr>
        <p:spPr>
          <a:xfrm>
            <a:off x="4467531" y="3520023"/>
            <a:ext cx="461160" cy="4611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8F2EFC00-F70C-3AA4-FCE4-4EEB4E7D7003}"/>
              </a:ext>
            </a:extLst>
          </p:cNvPr>
          <p:cNvSpPr/>
          <p:nvPr/>
        </p:nvSpPr>
        <p:spPr>
          <a:xfrm>
            <a:off x="4467531" y="5610169"/>
            <a:ext cx="461160" cy="4611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EB70ED3B-E93F-48D3-AEC5-F02116485C61}"/>
              </a:ext>
            </a:extLst>
          </p:cNvPr>
          <p:cNvSpPr/>
          <p:nvPr/>
        </p:nvSpPr>
        <p:spPr>
          <a:xfrm>
            <a:off x="7263309" y="4565096"/>
            <a:ext cx="461160" cy="4611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36" name="Oval 135">
            <a:extLst>
              <a:ext uri="{FF2B5EF4-FFF2-40B4-BE49-F238E27FC236}">
                <a16:creationId xmlns:a16="http://schemas.microsoft.com/office/drawing/2014/main" id="{16F43D0B-016C-86EE-DFE3-4EE1836AB7BF}"/>
              </a:ext>
            </a:extLst>
          </p:cNvPr>
          <p:cNvSpPr/>
          <p:nvPr/>
        </p:nvSpPr>
        <p:spPr>
          <a:xfrm>
            <a:off x="7263309" y="5610169"/>
            <a:ext cx="461160" cy="4611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905B20DA-5534-0B88-64FE-BAB348F79681}"/>
              </a:ext>
            </a:extLst>
          </p:cNvPr>
          <p:cNvSpPr/>
          <p:nvPr/>
        </p:nvSpPr>
        <p:spPr>
          <a:xfrm>
            <a:off x="10059087" y="4565096"/>
            <a:ext cx="461160" cy="4611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CB3BEEC7-2D26-AD86-DCE2-D6CF0820DBE9}"/>
              </a:ext>
            </a:extLst>
          </p:cNvPr>
          <p:cNvSpPr/>
          <p:nvPr/>
        </p:nvSpPr>
        <p:spPr>
          <a:xfrm>
            <a:off x="10059087" y="5610169"/>
            <a:ext cx="461160" cy="4611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4497E1ED-8252-CC1D-1A16-14284D60D987}"/>
              </a:ext>
            </a:extLst>
          </p:cNvPr>
          <p:cNvSpPr/>
          <p:nvPr/>
        </p:nvSpPr>
        <p:spPr>
          <a:xfrm>
            <a:off x="10059087" y="2474951"/>
            <a:ext cx="461160" cy="4611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4E0F5CBB-680F-C1DB-7215-BAB88A158ED9}"/>
              </a:ext>
            </a:extLst>
          </p:cNvPr>
          <p:cNvSpPr/>
          <p:nvPr/>
        </p:nvSpPr>
        <p:spPr>
          <a:xfrm>
            <a:off x="10059087" y="3520023"/>
            <a:ext cx="461160" cy="4611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Slidestud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91B9"/>
      </a:accent1>
      <a:accent2>
        <a:srgbClr val="BAE4F0"/>
      </a:accent2>
      <a:accent3>
        <a:srgbClr val="004E9B"/>
      </a:accent3>
      <a:accent4>
        <a:srgbClr val="FF6500"/>
      </a:accent4>
      <a:accent5>
        <a:srgbClr val="FFD500"/>
      </a:accent5>
      <a:accent6>
        <a:srgbClr val="25B8B8"/>
      </a:accent6>
      <a:hlink>
        <a:srgbClr val="0563C1"/>
      </a:hlink>
      <a:folHlink>
        <a:srgbClr val="954F72"/>
      </a:folHlink>
    </a:clrScheme>
    <a:fontScheme name="Slidestudio">
      <a:majorFont>
        <a:latin typeface="Abel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18898</TotalTime>
  <Words>18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Abel</vt:lpstr>
      <vt:lpstr>Arial</vt:lpstr>
      <vt:lpstr>Calibri</vt:lpstr>
      <vt:lpstr>Outfit</vt:lpstr>
      <vt:lpstr>Poppins</vt:lpstr>
      <vt:lpstr>1_Office Theme</vt:lpstr>
      <vt:lpstr>Matrices (Free)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 For The Presentation</dc:title>
  <dc:creator>Frances Nae Deliña</dc:creator>
  <cp:lastModifiedBy>Frances Nae Deliña</cp:lastModifiedBy>
  <cp:revision>914</cp:revision>
  <dcterms:created xsi:type="dcterms:W3CDTF">2015-06-30T14:30:05Z</dcterms:created>
  <dcterms:modified xsi:type="dcterms:W3CDTF">2025-07-01T15:37:04Z</dcterms:modified>
</cp:coreProperties>
</file>