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80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72"/>
      </p:cViewPr>
      <p:guideLst>
        <p:guide orient="horz" pos="2160"/>
        <p:guide pos="3840"/>
        <p:guide orient="horz" pos="3912"/>
        <p:guide pos="312"/>
        <p:guide pos="5880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Multidirectional (Free)</a:t>
            </a: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93BA1811-5AD3-4D84-B7B8-1EDC8B6DB254}"/>
              </a:ext>
            </a:extLst>
          </p:cNvPr>
          <p:cNvSpPr/>
          <p:nvPr/>
        </p:nvSpPr>
        <p:spPr>
          <a:xfrm>
            <a:off x="504444" y="1543148"/>
            <a:ext cx="1143290" cy="114329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A</a:t>
            </a:r>
            <a:endParaRPr lang="en-PH" sz="4400" b="1" dirty="0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C635C66F-C26F-18BA-314A-7AAA40A5CF4A}"/>
              </a:ext>
            </a:extLst>
          </p:cNvPr>
          <p:cNvSpPr/>
          <p:nvPr/>
        </p:nvSpPr>
        <p:spPr>
          <a:xfrm>
            <a:off x="10544266" y="1543148"/>
            <a:ext cx="1143290" cy="1143290"/>
          </a:xfrm>
          <a:prstGeom prst="ellipse">
            <a:avLst/>
          </a:prstGeom>
          <a:solidFill>
            <a:schemeClr val="accent2">
              <a:lumMod val="9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B</a:t>
            </a:r>
            <a:endParaRPr lang="en-PH" sz="4400" b="1" dirty="0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F8E152AA-5C11-32CC-D769-9463F565EE01}"/>
              </a:ext>
            </a:extLst>
          </p:cNvPr>
          <p:cNvSpPr/>
          <p:nvPr/>
        </p:nvSpPr>
        <p:spPr>
          <a:xfrm>
            <a:off x="504444" y="5117633"/>
            <a:ext cx="1143290" cy="114329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C</a:t>
            </a:r>
            <a:endParaRPr lang="en-PH" sz="4400" b="1" dirty="0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B3B438E2-62E7-7702-D847-B3075C8AB0F6}"/>
              </a:ext>
            </a:extLst>
          </p:cNvPr>
          <p:cNvSpPr/>
          <p:nvPr/>
        </p:nvSpPr>
        <p:spPr>
          <a:xfrm>
            <a:off x="10544266" y="5117632"/>
            <a:ext cx="1143290" cy="114329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D</a:t>
            </a:r>
            <a:endParaRPr lang="en-PH" sz="4400" b="1" dirty="0"/>
          </a:p>
        </p:txBody>
      </p: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7A0A938E-72BA-B1AF-C894-E306A08D5C9A}"/>
              </a:ext>
            </a:extLst>
          </p:cNvPr>
          <p:cNvCxnSpPr>
            <a:cxnSpLocks/>
          </p:cNvCxnSpPr>
          <p:nvPr/>
        </p:nvCxnSpPr>
        <p:spPr>
          <a:xfrm>
            <a:off x="1647734" y="2114794"/>
            <a:ext cx="8896532" cy="3574484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A4CAC294-DDF1-9E0A-5D07-1BD2ED019068}"/>
              </a:ext>
            </a:extLst>
          </p:cNvPr>
          <p:cNvCxnSpPr>
            <a:cxnSpLocks/>
            <a:stCxn id="145" idx="6"/>
            <a:endCxn id="144" idx="2"/>
          </p:cNvCxnSpPr>
          <p:nvPr/>
        </p:nvCxnSpPr>
        <p:spPr>
          <a:xfrm flipV="1">
            <a:off x="1647734" y="2114793"/>
            <a:ext cx="8896532" cy="3574485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FA6DAAD4-0924-A8AD-C786-21CF11A9EFBA}"/>
              </a:ext>
            </a:extLst>
          </p:cNvPr>
          <p:cNvCxnSpPr>
            <a:cxnSpLocks/>
            <a:stCxn id="143" idx="4"/>
            <a:endCxn id="145" idx="0"/>
          </p:cNvCxnSpPr>
          <p:nvPr/>
        </p:nvCxnSpPr>
        <p:spPr>
          <a:xfrm>
            <a:off x="1076089" y="2686438"/>
            <a:ext cx="0" cy="2431195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D97E4150-6AB8-A494-E1D8-AD2BAA8BB60F}"/>
              </a:ext>
            </a:extLst>
          </p:cNvPr>
          <p:cNvCxnSpPr>
            <a:cxnSpLocks/>
            <a:stCxn id="144" idx="4"/>
            <a:endCxn id="146" idx="0"/>
          </p:cNvCxnSpPr>
          <p:nvPr/>
        </p:nvCxnSpPr>
        <p:spPr>
          <a:xfrm>
            <a:off x="11115912" y="2686438"/>
            <a:ext cx="0" cy="2431194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761D66CD-0246-B79B-CB06-98F3C222F74D}"/>
              </a:ext>
            </a:extLst>
          </p:cNvPr>
          <p:cNvCxnSpPr>
            <a:cxnSpLocks/>
            <a:stCxn id="143" idx="7"/>
            <a:endCxn id="144" idx="1"/>
          </p:cNvCxnSpPr>
          <p:nvPr/>
        </p:nvCxnSpPr>
        <p:spPr>
          <a:xfrm>
            <a:off x="1480303" y="1710579"/>
            <a:ext cx="9231394" cy="0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7F24AA24-056D-E06F-D7F9-31ABE7588961}"/>
              </a:ext>
            </a:extLst>
          </p:cNvPr>
          <p:cNvCxnSpPr>
            <a:cxnSpLocks/>
            <a:stCxn id="145" idx="5"/>
            <a:endCxn id="146" idx="3"/>
          </p:cNvCxnSpPr>
          <p:nvPr/>
        </p:nvCxnSpPr>
        <p:spPr>
          <a:xfrm flipV="1">
            <a:off x="1480303" y="6093491"/>
            <a:ext cx="9231394" cy="1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CFA09917-0BC2-6A63-7B3C-67D7A316ECD5}"/>
              </a:ext>
            </a:extLst>
          </p:cNvPr>
          <p:cNvSpPr txBox="1"/>
          <p:nvPr/>
        </p:nvSpPr>
        <p:spPr>
          <a:xfrm>
            <a:off x="1657343" y="1760033"/>
            <a:ext cx="3087005" cy="3240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Your text here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E66A5A39-4701-DF88-7AF8-79DFB97394DB}"/>
              </a:ext>
            </a:extLst>
          </p:cNvPr>
          <p:cNvSpPr txBox="1"/>
          <p:nvPr/>
        </p:nvSpPr>
        <p:spPr>
          <a:xfrm>
            <a:off x="1657343" y="5718316"/>
            <a:ext cx="3087005" cy="3240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Your text here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D89E7351-7BB2-D5A5-C6E8-A27B6D003EF2}"/>
              </a:ext>
            </a:extLst>
          </p:cNvPr>
          <p:cNvSpPr txBox="1"/>
          <p:nvPr/>
        </p:nvSpPr>
        <p:spPr>
          <a:xfrm>
            <a:off x="7450656" y="1760033"/>
            <a:ext cx="3087005" cy="3240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Your text here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2FAF81E-6DF5-1C9E-B402-DF5BE4A1D409}"/>
              </a:ext>
            </a:extLst>
          </p:cNvPr>
          <p:cNvSpPr txBox="1"/>
          <p:nvPr/>
        </p:nvSpPr>
        <p:spPr>
          <a:xfrm>
            <a:off x="7450656" y="5718316"/>
            <a:ext cx="3087005" cy="3240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Your text here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18899</TotalTime>
  <Words>20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Multidirectional (Free)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915</cp:revision>
  <dcterms:created xsi:type="dcterms:W3CDTF">2015-06-30T14:30:05Z</dcterms:created>
  <dcterms:modified xsi:type="dcterms:W3CDTF">2025-07-01T15:38:24Z</dcterms:modified>
</cp:coreProperties>
</file>