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72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Overlapping (Free)</a:t>
            </a:r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BD2F69FF-1F26-BE97-5AFE-4558BD6DA8CE}"/>
              </a:ext>
            </a:extLst>
          </p:cNvPr>
          <p:cNvSpPr/>
          <p:nvPr/>
        </p:nvSpPr>
        <p:spPr>
          <a:xfrm>
            <a:off x="5830027" y="3933171"/>
            <a:ext cx="2780954" cy="2189140"/>
          </a:xfrm>
          <a:custGeom>
            <a:avLst/>
            <a:gdLst>
              <a:gd name="connsiteX0" fmla="*/ 209994 w 2305050"/>
              <a:gd name="connsiteY0" fmla="*/ 0 h 1814512"/>
              <a:gd name="connsiteX1" fmla="*/ 263181 w 2305050"/>
              <a:gd name="connsiteY1" fmla="*/ 71125 h 1814512"/>
              <a:gd name="connsiteX2" fmla="*/ 1152525 w 2305050"/>
              <a:gd name="connsiteY2" fmla="*/ 490537 h 1814512"/>
              <a:gd name="connsiteX3" fmla="*/ 2041869 w 2305050"/>
              <a:gd name="connsiteY3" fmla="*/ 71125 h 1814512"/>
              <a:gd name="connsiteX4" fmla="*/ 2095056 w 2305050"/>
              <a:gd name="connsiteY4" fmla="*/ 0 h 1814512"/>
              <a:gd name="connsiteX5" fmla="*/ 2108217 w 2305050"/>
              <a:gd name="connsiteY5" fmla="*/ 17599 h 1814512"/>
              <a:gd name="connsiteX6" fmla="*/ 2305050 w 2305050"/>
              <a:gd name="connsiteY6" fmla="*/ 661987 h 1814512"/>
              <a:gd name="connsiteX7" fmla="*/ 1152525 w 2305050"/>
              <a:gd name="connsiteY7" fmla="*/ 1814512 h 1814512"/>
              <a:gd name="connsiteX8" fmla="*/ 0 w 2305050"/>
              <a:gd name="connsiteY8" fmla="*/ 661987 h 1814512"/>
              <a:gd name="connsiteX9" fmla="*/ 196833 w 2305050"/>
              <a:gd name="connsiteY9" fmla="*/ 17599 h 1814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05050" h="1814512">
                <a:moveTo>
                  <a:pt x="209994" y="0"/>
                </a:moveTo>
                <a:lnTo>
                  <a:pt x="263181" y="71125"/>
                </a:lnTo>
                <a:cubicBezTo>
                  <a:pt x="474571" y="327271"/>
                  <a:pt x="794481" y="490537"/>
                  <a:pt x="1152525" y="490537"/>
                </a:cubicBezTo>
                <a:cubicBezTo>
                  <a:pt x="1510569" y="490537"/>
                  <a:pt x="1830479" y="327271"/>
                  <a:pt x="2041869" y="71125"/>
                </a:cubicBezTo>
                <a:lnTo>
                  <a:pt x="2095056" y="0"/>
                </a:lnTo>
                <a:lnTo>
                  <a:pt x="2108217" y="17599"/>
                </a:lnTo>
                <a:cubicBezTo>
                  <a:pt x="2232487" y="201544"/>
                  <a:pt x="2305050" y="423291"/>
                  <a:pt x="2305050" y="661987"/>
                </a:cubicBezTo>
                <a:cubicBezTo>
                  <a:pt x="2305050" y="1298509"/>
                  <a:pt x="1789047" y="1814512"/>
                  <a:pt x="1152525" y="1814512"/>
                </a:cubicBezTo>
                <a:cubicBezTo>
                  <a:pt x="516003" y="1814512"/>
                  <a:pt x="0" y="1298509"/>
                  <a:pt x="0" y="661987"/>
                </a:cubicBezTo>
                <a:cubicBezTo>
                  <a:pt x="0" y="423291"/>
                  <a:pt x="72563" y="201544"/>
                  <a:pt x="196833" y="175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7200" b="1" dirty="0"/>
              <a:t>D</a:t>
            </a:r>
            <a:endParaRPr lang="en-PH" sz="7200" b="1" dirty="0"/>
          </a:p>
        </p:txBody>
      </p: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3A0D9172-C33F-49AB-1FA5-A94DFFE4181A}"/>
              </a:ext>
            </a:extLst>
          </p:cNvPr>
          <p:cNvSpPr/>
          <p:nvPr/>
        </p:nvSpPr>
        <p:spPr>
          <a:xfrm>
            <a:off x="3738564" y="3341356"/>
            <a:ext cx="2436210" cy="2780955"/>
          </a:xfrm>
          <a:custGeom>
            <a:avLst/>
            <a:gdLst>
              <a:gd name="connsiteX0" fmla="*/ 1152525 w 2019300"/>
              <a:gd name="connsiteY0" fmla="*/ 0 h 2305050"/>
              <a:gd name="connsiteX1" fmla="*/ 1967483 w 2019300"/>
              <a:gd name="connsiteY1" fmla="*/ 337567 h 2305050"/>
              <a:gd name="connsiteX2" fmla="*/ 2019300 w 2019300"/>
              <a:gd name="connsiteY2" fmla="*/ 400369 h 2305050"/>
              <a:gd name="connsiteX3" fmla="*/ 1930383 w 2019300"/>
              <a:gd name="connsiteY3" fmla="*/ 508137 h 2305050"/>
              <a:gd name="connsiteX4" fmla="*/ 1733550 w 2019300"/>
              <a:gd name="connsiteY4" fmla="*/ 1152525 h 2305050"/>
              <a:gd name="connsiteX5" fmla="*/ 1930383 w 2019300"/>
              <a:gd name="connsiteY5" fmla="*/ 1796913 h 2305050"/>
              <a:gd name="connsiteX6" fmla="*/ 2019300 w 2019300"/>
              <a:gd name="connsiteY6" fmla="*/ 1904681 h 2305050"/>
              <a:gd name="connsiteX7" fmla="*/ 1967483 w 2019300"/>
              <a:gd name="connsiteY7" fmla="*/ 1967484 h 2305050"/>
              <a:gd name="connsiteX8" fmla="*/ 1152525 w 2019300"/>
              <a:gd name="connsiteY8" fmla="*/ 2305050 h 2305050"/>
              <a:gd name="connsiteX9" fmla="*/ 0 w 2019300"/>
              <a:gd name="connsiteY9" fmla="*/ 1152525 h 2305050"/>
              <a:gd name="connsiteX10" fmla="*/ 1152525 w 2019300"/>
              <a:gd name="connsiteY10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19300" h="2305050">
                <a:moveTo>
                  <a:pt x="1152525" y="0"/>
                </a:moveTo>
                <a:cubicBezTo>
                  <a:pt x="1470786" y="0"/>
                  <a:pt x="1758917" y="129001"/>
                  <a:pt x="1967483" y="337567"/>
                </a:cubicBezTo>
                <a:lnTo>
                  <a:pt x="2019300" y="400369"/>
                </a:lnTo>
                <a:lnTo>
                  <a:pt x="1930383" y="508137"/>
                </a:lnTo>
                <a:cubicBezTo>
                  <a:pt x="1806113" y="692082"/>
                  <a:pt x="1733550" y="913829"/>
                  <a:pt x="1733550" y="1152525"/>
                </a:cubicBezTo>
                <a:cubicBezTo>
                  <a:pt x="1733550" y="1391221"/>
                  <a:pt x="1806113" y="1612969"/>
                  <a:pt x="1930383" y="1796913"/>
                </a:cubicBezTo>
                <a:lnTo>
                  <a:pt x="2019300" y="1904681"/>
                </a:lnTo>
                <a:lnTo>
                  <a:pt x="1967483" y="1967484"/>
                </a:lnTo>
                <a:cubicBezTo>
                  <a:pt x="1758917" y="2176050"/>
                  <a:pt x="1470786" y="2305050"/>
                  <a:pt x="1152525" y="2305050"/>
                </a:cubicBezTo>
                <a:cubicBezTo>
                  <a:pt x="516003" y="2305050"/>
                  <a:pt x="0" y="1789047"/>
                  <a:pt x="0" y="1152525"/>
                </a:cubicBezTo>
                <a:cubicBezTo>
                  <a:pt x="0" y="516003"/>
                  <a:pt x="516003" y="0"/>
                  <a:pt x="115252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7200" b="1" dirty="0"/>
              <a:t>C</a:t>
            </a:r>
            <a:endParaRPr lang="en-PH" sz="7200" b="1" dirty="0"/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6C0234AC-F102-0CC5-13EC-1F300E8B270D}"/>
              </a:ext>
            </a:extLst>
          </p:cNvPr>
          <p:cNvSpPr/>
          <p:nvPr/>
        </p:nvSpPr>
        <p:spPr>
          <a:xfrm>
            <a:off x="3738564" y="1744030"/>
            <a:ext cx="2780954" cy="2189143"/>
          </a:xfrm>
          <a:custGeom>
            <a:avLst/>
            <a:gdLst>
              <a:gd name="connsiteX0" fmla="*/ 1152525 w 2305050"/>
              <a:gd name="connsiteY0" fmla="*/ 0 h 1814513"/>
              <a:gd name="connsiteX1" fmla="*/ 2305050 w 2305050"/>
              <a:gd name="connsiteY1" fmla="*/ 1152525 h 1814513"/>
              <a:gd name="connsiteX2" fmla="*/ 2108217 w 2305050"/>
              <a:gd name="connsiteY2" fmla="*/ 1796913 h 1814513"/>
              <a:gd name="connsiteX3" fmla="*/ 2095056 w 2305050"/>
              <a:gd name="connsiteY3" fmla="*/ 1814513 h 1814513"/>
              <a:gd name="connsiteX4" fmla="*/ 2041869 w 2305050"/>
              <a:gd name="connsiteY4" fmla="*/ 1743387 h 1814513"/>
              <a:gd name="connsiteX5" fmla="*/ 1152525 w 2305050"/>
              <a:gd name="connsiteY5" fmla="*/ 1323975 h 1814513"/>
              <a:gd name="connsiteX6" fmla="*/ 263181 w 2305050"/>
              <a:gd name="connsiteY6" fmla="*/ 1743387 h 1814513"/>
              <a:gd name="connsiteX7" fmla="*/ 209994 w 2305050"/>
              <a:gd name="connsiteY7" fmla="*/ 1814513 h 1814513"/>
              <a:gd name="connsiteX8" fmla="*/ 196833 w 2305050"/>
              <a:gd name="connsiteY8" fmla="*/ 1796913 h 1814513"/>
              <a:gd name="connsiteX9" fmla="*/ 0 w 2305050"/>
              <a:gd name="connsiteY9" fmla="*/ 1152525 h 1814513"/>
              <a:gd name="connsiteX10" fmla="*/ 1152525 w 2305050"/>
              <a:gd name="connsiteY10" fmla="*/ 0 h 181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05050" h="1814513">
                <a:moveTo>
                  <a:pt x="1152525" y="0"/>
                </a:moveTo>
                <a:cubicBezTo>
                  <a:pt x="1789047" y="0"/>
                  <a:pt x="2305050" y="516003"/>
                  <a:pt x="2305050" y="1152525"/>
                </a:cubicBezTo>
                <a:cubicBezTo>
                  <a:pt x="2305050" y="1391221"/>
                  <a:pt x="2232487" y="1612969"/>
                  <a:pt x="2108217" y="1796913"/>
                </a:cubicBezTo>
                <a:lnTo>
                  <a:pt x="2095056" y="1814513"/>
                </a:lnTo>
                <a:lnTo>
                  <a:pt x="2041869" y="1743387"/>
                </a:lnTo>
                <a:cubicBezTo>
                  <a:pt x="1830479" y="1487242"/>
                  <a:pt x="1510569" y="1323975"/>
                  <a:pt x="1152525" y="1323975"/>
                </a:cubicBezTo>
                <a:cubicBezTo>
                  <a:pt x="794481" y="1323975"/>
                  <a:pt x="474571" y="1487242"/>
                  <a:pt x="263181" y="1743387"/>
                </a:cubicBezTo>
                <a:lnTo>
                  <a:pt x="209994" y="1814513"/>
                </a:lnTo>
                <a:lnTo>
                  <a:pt x="196833" y="1796913"/>
                </a:lnTo>
                <a:cubicBezTo>
                  <a:pt x="72563" y="1612969"/>
                  <a:pt x="0" y="1391221"/>
                  <a:pt x="0" y="1152525"/>
                </a:cubicBezTo>
                <a:cubicBezTo>
                  <a:pt x="0" y="516003"/>
                  <a:pt x="516003" y="0"/>
                  <a:pt x="115252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7200" b="1" dirty="0"/>
              <a:t>A</a:t>
            </a:r>
            <a:endParaRPr lang="en-PH" sz="7200" b="1" dirty="0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365E4BE2-2650-D393-C9B0-E9C6A0F38782}"/>
              </a:ext>
            </a:extLst>
          </p:cNvPr>
          <p:cNvSpPr/>
          <p:nvPr/>
        </p:nvSpPr>
        <p:spPr>
          <a:xfrm>
            <a:off x="6174774" y="1744029"/>
            <a:ext cx="2436210" cy="2780955"/>
          </a:xfrm>
          <a:custGeom>
            <a:avLst/>
            <a:gdLst>
              <a:gd name="connsiteX0" fmla="*/ 866775 w 2019300"/>
              <a:gd name="connsiteY0" fmla="*/ 0 h 2305050"/>
              <a:gd name="connsiteX1" fmla="*/ 2019300 w 2019300"/>
              <a:gd name="connsiteY1" fmla="*/ 1152525 h 2305050"/>
              <a:gd name="connsiteX2" fmla="*/ 866775 w 2019300"/>
              <a:gd name="connsiteY2" fmla="*/ 2305050 h 2305050"/>
              <a:gd name="connsiteX3" fmla="*/ 51817 w 2019300"/>
              <a:gd name="connsiteY3" fmla="*/ 1967483 h 2305050"/>
              <a:gd name="connsiteX4" fmla="*/ 0 w 2019300"/>
              <a:gd name="connsiteY4" fmla="*/ 1904681 h 2305050"/>
              <a:gd name="connsiteX5" fmla="*/ 88917 w 2019300"/>
              <a:gd name="connsiteY5" fmla="*/ 1796913 h 2305050"/>
              <a:gd name="connsiteX6" fmla="*/ 285750 w 2019300"/>
              <a:gd name="connsiteY6" fmla="*/ 1152525 h 2305050"/>
              <a:gd name="connsiteX7" fmla="*/ 88917 w 2019300"/>
              <a:gd name="connsiteY7" fmla="*/ 508137 h 2305050"/>
              <a:gd name="connsiteX8" fmla="*/ 0 w 2019300"/>
              <a:gd name="connsiteY8" fmla="*/ 400369 h 2305050"/>
              <a:gd name="connsiteX9" fmla="*/ 51817 w 2019300"/>
              <a:gd name="connsiteY9" fmla="*/ 337567 h 2305050"/>
              <a:gd name="connsiteX10" fmla="*/ 866775 w 2019300"/>
              <a:gd name="connsiteY10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19300" h="2305050">
                <a:moveTo>
                  <a:pt x="866775" y="0"/>
                </a:moveTo>
                <a:cubicBezTo>
                  <a:pt x="1503297" y="0"/>
                  <a:pt x="2019300" y="516003"/>
                  <a:pt x="2019300" y="1152525"/>
                </a:cubicBezTo>
                <a:cubicBezTo>
                  <a:pt x="2019300" y="1789047"/>
                  <a:pt x="1503297" y="2305050"/>
                  <a:pt x="866775" y="2305050"/>
                </a:cubicBezTo>
                <a:cubicBezTo>
                  <a:pt x="548514" y="2305050"/>
                  <a:pt x="260383" y="2176049"/>
                  <a:pt x="51817" y="1967483"/>
                </a:cubicBezTo>
                <a:lnTo>
                  <a:pt x="0" y="1904681"/>
                </a:lnTo>
                <a:lnTo>
                  <a:pt x="88917" y="1796913"/>
                </a:lnTo>
                <a:cubicBezTo>
                  <a:pt x="213187" y="1612969"/>
                  <a:pt x="285750" y="1391221"/>
                  <a:pt x="285750" y="1152525"/>
                </a:cubicBezTo>
                <a:cubicBezTo>
                  <a:pt x="285750" y="913829"/>
                  <a:pt x="213187" y="692082"/>
                  <a:pt x="88917" y="508137"/>
                </a:cubicBezTo>
                <a:lnTo>
                  <a:pt x="0" y="400369"/>
                </a:lnTo>
                <a:lnTo>
                  <a:pt x="51817" y="337567"/>
                </a:lnTo>
                <a:cubicBezTo>
                  <a:pt x="260383" y="129001"/>
                  <a:pt x="548514" y="0"/>
                  <a:pt x="866775" y="0"/>
                </a:cubicBezTo>
                <a:close/>
              </a:path>
            </a:pathLst>
          </a:custGeom>
          <a:solidFill>
            <a:schemeClr val="accent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7200" b="1" dirty="0"/>
              <a:t>B</a:t>
            </a:r>
            <a:endParaRPr lang="en-PH" sz="7200" b="1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B07FE9A8-4A52-FD6E-A986-ADC8D2CC7DED}"/>
              </a:ext>
            </a:extLst>
          </p:cNvPr>
          <p:cNvSpPr txBox="1"/>
          <p:nvPr/>
        </p:nvSpPr>
        <p:spPr>
          <a:xfrm>
            <a:off x="8553450" y="2218220"/>
            <a:ext cx="3028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b="1" dirty="0">
                <a:solidFill>
                  <a:schemeClr val="accent2">
                    <a:lumMod val="90000"/>
                  </a:schemeClr>
                </a:solidFill>
                <a:cs typeface="Poppins" panose="00000500000000000000" pitchFamily="2" charset="0"/>
              </a:rPr>
              <a:t>Title 2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pic>
        <p:nvPicPr>
          <p:cNvPr id="162" name="Graphic 161" descr="Bar graph with upward trend with solid fill">
            <a:extLst>
              <a:ext uri="{FF2B5EF4-FFF2-40B4-BE49-F238E27FC236}">
                <a16:creationId xmlns:a16="http://schemas.microsoft.com/office/drawing/2014/main" id="{CF580B15-DC61-446B-B117-8630DDFAE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9738" y="1588687"/>
            <a:ext cx="616374" cy="616681"/>
          </a:xfrm>
          <a:prstGeom prst="rect">
            <a:avLst/>
          </a:prstGeom>
        </p:spPr>
      </p:pic>
      <p:sp>
        <p:nvSpPr>
          <p:cNvPr id="163" name="TextBox 162">
            <a:extLst>
              <a:ext uri="{FF2B5EF4-FFF2-40B4-BE49-F238E27FC236}">
                <a16:creationId xmlns:a16="http://schemas.microsoft.com/office/drawing/2014/main" id="{1C6A0EBB-1EA0-E3F6-3AB6-718DF82A39D8}"/>
              </a:ext>
            </a:extLst>
          </p:cNvPr>
          <p:cNvSpPr txBox="1"/>
          <p:nvPr/>
        </p:nvSpPr>
        <p:spPr>
          <a:xfrm>
            <a:off x="609600" y="2218220"/>
            <a:ext cx="3028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b="1" dirty="0">
                <a:solidFill>
                  <a:schemeClr val="accent1"/>
                </a:solidFill>
                <a:cs typeface="Poppins" panose="00000500000000000000" pitchFamily="2" charset="0"/>
              </a:rPr>
              <a:t>Title 1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ACBB66E0-F58E-58B5-B5FA-A379AF752C6B}"/>
              </a:ext>
            </a:extLst>
          </p:cNvPr>
          <p:cNvSpPr txBox="1"/>
          <p:nvPr/>
        </p:nvSpPr>
        <p:spPr>
          <a:xfrm>
            <a:off x="609600" y="5123345"/>
            <a:ext cx="3028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b="1" dirty="0">
                <a:solidFill>
                  <a:schemeClr val="accent3"/>
                </a:solidFill>
                <a:cs typeface="Poppins" panose="00000500000000000000" pitchFamily="2" charset="0"/>
              </a:rPr>
              <a:t>Title 3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pic>
        <p:nvPicPr>
          <p:cNvPr id="165" name="Graphic 164" descr="Bullseye with solid fill">
            <a:extLst>
              <a:ext uri="{FF2B5EF4-FFF2-40B4-BE49-F238E27FC236}">
                <a16:creationId xmlns:a16="http://schemas.microsoft.com/office/drawing/2014/main" id="{A7EF37DB-DC45-3E5B-0C9E-5631318A6F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15888" y="1588687"/>
            <a:ext cx="616374" cy="616681"/>
          </a:xfrm>
          <a:prstGeom prst="rect">
            <a:avLst/>
          </a:prstGeom>
        </p:spPr>
      </p:pic>
      <p:pic>
        <p:nvPicPr>
          <p:cNvPr id="166" name="Graphic 165" descr="Classroom with solid fill">
            <a:extLst>
              <a:ext uri="{FF2B5EF4-FFF2-40B4-BE49-F238E27FC236}">
                <a16:creationId xmlns:a16="http://schemas.microsoft.com/office/drawing/2014/main" id="{3C3FB0C5-5BA5-C3CC-2E2D-38C2730877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15888" y="4500144"/>
            <a:ext cx="616374" cy="616681"/>
          </a:xfrm>
          <a:prstGeom prst="rect">
            <a:avLst/>
          </a:prstGeom>
        </p:spPr>
      </p:pic>
      <p:sp>
        <p:nvSpPr>
          <p:cNvPr id="167" name="TextBox 166">
            <a:extLst>
              <a:ext uri="{FF2B5EF4-FFF2-40B4-BE49-F238E27FC236}">
                <a16:creationId xmlns:a16="http://schemas.microsoft.com/office/drawing/2014/main" id="{4CFDE1DE-065D-9785-342F-5CCC182DE76A}"/>
              </a:ext>
            </a:extLst>
          </p:cNvPr>
          <p:cNvSpPr txBox="1"/>
          <p:nvPr/>
        </p:nvSpPr>
        <p:spPr>
          <a:xfrm>
            <a:off x="8553450" y="5123345"/>
            <a:ext cx="3028950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b="1" dirty="0">
                <a:solidFill>
                  <a:schemeClr val="accent4"/>
                </a:solidFill>
                <a:cs typeface="Poppins" panose="00000500000000000000" pitchFamily="2" charset="0"/>
              </a:rPr>
              <a:t>Title 4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 algn="ct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pic>
        <p:nvPicPr>
          <p:cNvPr id="182" name="Graphic 181" descr="Chevron arrows with solid fill">
            <a:extLst>
              <a:ext uri="{FF2B5EF4-FFF2-40B4-BE49-F238E27FC236}">
                <a16:creationId xmlns:a16="http://schemas.microsoft.com/office/drawing/2014/main" id="{A653D4F1-8285-7508-6F47-1A017BB500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90074" y="4432274"/>
            <a:ext cx="755703" cy="7557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18900</TotalTime>
  <Words>56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Overlapping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916</cp:revision>
  <dcterms:created xsi:type="dcterms:W3CDTF">2015-06-30T14:30:05Z</dcterms:created>
  <dcterms:modified xsi:type="dcterms:W3CDTF">2025-07-01T15:39:35Z</dcterms:modified>
</cp:coreProperties>
</file>