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912" userDrawn="1">
          <p15:clr>
            <a:srgbClr val="A4A3A4"/>
          </p15:clr>
        </p15:guide>
        <p15:guide id="4" pos="312" userDrawn="1">
          <p15:clr>
            <a:srgbClr val="A4A3A4"/>
          </p15:clr>
        </p15:guide>
        <p15:guide id="5" pos="5880" userDrawn="1">
          <p15:clr>
            <a:srgbClr val="A4A3A4"/>
          </p15:clr>
        </p15:guide>
        <p15:guide id="6" orient="horz" pos="1896" userDrawn="1">
          <p15:clr>
            <a:srgbClr val="A4A3A4"/>
          </p15:clr>
        </p15:guide>
        <p15:guide id="7" orient="horz" pos="33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0860E"/>
    <a:srgbClr val="579130"/>
    <a:srgbClr val="108B74"/>
    <a:srgbClr val="295992"/>
    <a:srgbClr val="FFFFFF"/>
    <a:srgbClr val="3D9FAC"/>
    <a:srgbClr val="F96C7F"/>
    <a:srgbClr val="F71735"/>
    <a:srgbClr val="C12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68" autoAdjust="0"/>
    <p:restoredTop sz="94434" autoAdjust="0"/>
  </p:normalViewPr>
  <p:slideViewPr>
    <p:cSldViewPr snapToGrid="0">
      <p:cViewPr varScale="1">
        <p:scale>
          <a:sx n="60" d="100"/>
          <a:sy n="60" d="100"/>
        </p:scale>
        <p:origin x="1452" y="72"/>
      </p:cViewPr>
      <p:guideLst>
        <p:guide orient="horz" pos="2160"/>
        <p:guide pos="3840"/>
        <p:guide orient="horz" pos="3912"/>
        <p:guide pos="312"/>
        <p:guide pos="5880"/>
        <p:guide orient="horz" pos="1896"/>
        <p:guide orient="horz" pos="33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DC9F9-9202-4FAA-BFDB-5248A8B15A26}" type="datetimeFigureOut">
              <a:rPr lang="en-US" smtClean="0"/>
              <a:t>7/1/2025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9AECB-A677-43A7-BCBB-A4497CCD25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39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794168"/>
            <a:ext cx="5586412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422711"/>
            <a:ext cx="5586412" cy="150689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PH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428" y="1296988"/>
            <a:ext cx="5586984" cy="363537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B2735A-0BDD-8E64-DF5B-8D5C10E6B6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9439" y="280696"/>
            <a:ext cx="2035611" cy="35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2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7677-3D95-0FA4-4079-B322DB86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444" y="4208107"/>
            <a:ext cx="11183112" cy="109168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B078C-00F9-D8FF-812A-330E75F4D6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016" y="5999584"/>
            <a:ext cx="5586412" cy="5598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</a:p>
          <a:p>
            <a:r>
              <a:rPr lang="en-US" dirty="0"/>
              <a:t>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6F43F7-CAFD-C5A6-FAC8-012FA48A6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952" cy="4040155"/>
          </a:xfrm>
        </p:spPr>
        <p:txBody>
          <a:bodyPr/>
          <a:lstStyle/>
          <a:p>
            <a:endParaRPr lang="en-PH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BFDA50-C4EB-DE27-66EC-6639E8F40B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9016" y="5467918"/>
            <a:ext cx="5586984" cy="36353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/>
            </a:lvl1pPr>
          </a:lstStyle>
          <a:p>
            <a:pPr lvl="0"/>
            <a:r>
              <a:rPr lang="en-US" dirty="0"/>
              <a:t>Your company name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B33D6CB9-6E49-B185-B61F-132ED85F2B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9639439" y="282298"/>
            <a:ext cx="2039112" cy="355126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10965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CADD-B57B-7374-7372-A7D53DAB8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B7A2B-8428-DAE8-59E9-A3CE93C69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0381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76A2-0E2B-03EF-75EF-89573827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9EEA0-1876-D73A-10E4-DB1537CC8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206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68CCB-35FE-CBEF-66F3-D601AE20E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95300"/>
            <a:ext cx="11187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86740-CFEE-5CA3-563E-2E814F6DAC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825625"/>
            <a:ext cx="5332445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065101-E488-FACF-4435-86C6970C6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967" y="1825625"/>
            <a:ext cx="53324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03309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C7BFC-E60D-EECE-9241-F9619EBA6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113" y="569946"/>
            <a:ext cx="11183112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051A8-FCAF-F581-3E26-6A76A12EA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11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CDF39E-3855-AA0C-9EC5-0D8CA6A3B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11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612927-80EB-D234-E39A-74218824D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7273" y="1987419"/>
            <a:ext cx="5330952" cy="640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5BCED-623C-9DE1-4980-FCF612C87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7273" y="2733869"/>
            <a:ext cx="5330952" cy="34557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59543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DEF3B-5347-C68E-BDC2-BFB0A96A6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831733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8280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33032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33785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63584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17155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328416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77011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E973D7A-1CF8-CAD2-7065-F79C6FBCF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58968" cy="6858000"/>
          </a:xfrm>
        </p:spPr>
        <p:txBody>
          <a:bodyPr/>
          <a:lstStyle/>
          <a:p>
            <a:endParaRPr lang="en-P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12C1BD-6C22-5E3D-49CB-235357C80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254342" y="196719"/>
            <a:ext cx="1627632" cy="283464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81394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9447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81103-8B3D-25BD-809D-78C8DD98D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BE9FE-7D2D-1B28-DBCB-E43A82974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299" y="1987419"/>
            <a:ext cx="11187113" cy="4189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69F0C-ED69-E4B9-5B98-F9C8524C2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6DF3C-6E03-4500-BB63-7DDA502AB5D8}" type="datetimeFigureOut">
              <a:rPr lang="en-PH" smtClean="0"/>
              <a:t>7/1/2025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AEA43-3E78-D5C1-AF0C-3E0A900FF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158F9-2042-73C9-8706-5A6EF9403F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E146B-0842-4579-B281-56262986E0B7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715643-7A39-9518-04BE-F0A86289045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342" y="196719"/>
            <a:ext cx="1625981" cy="28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0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3">
          <p15:clr>
            <a:srgbClr val="F26B43"/>
          </p15:clr>
        </p15:guide>
        <p15:guide id="2" pos="312">
          <p15:clr>
            <a:srgbClr val="F26B43"/>
          </p15:clr>
        </p15:guide>
        <p15:guide id="3" pos="7359">
          <p15:clr>
            <a:srgbClr val="F26B43"/>
          </p15:clr>
        </p15:guide>
        <p15:guide id="4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1A6BAC14-855D-9447-113F-2F1224317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69946"/>
            <a:ext cx="11187112" cy="1005840"/>
          </a:xfrm>
        </p:spPr>
        <p:txBody>
          <a:bodyPr/>
          <a:lstStyle/>
          <a:p>
            <a:r>
              <a:rPr lang="en-PH" dirty="0"/>
              <a:t>Process (Free) </a:t>
            </a:r>
          </a:p>
        </p:txBody>
      </p:sp>
      <p:grpSp>
        <p:nvGrpSpPr>
          <p:cNvPr id="183" name="Graphic 707">
            <a:extLst>
              <a:ext uri="{FF2B5EF4-FFF2-40B4-BE49-F238E27FC236}">
                <a16:creationId xmlns:a16="http://schemas.microsoft.com/office/drawing/2014/main" id="{62E59ECE-1D02-DAF2-E7FA-DFC49E850DD5}"/>
              </a:ext>
            </a:extLst>
          </p:cNvPr>
          <p:cNvGrpSpPr/>
          <p:nvPr/>
        </p:nvGrpSpPr>
        <p:grpSpPr>
          <a:xfrm>
            <a:off x="2696759" y="2956593"/>
            <a:ext cx="8168356" cy="1866914"/>
            <a:chOff x="4833661" y="2383488"/>
            <a:chExt cx="3227355" cy="737625"/>
          </a:xfrm>
          <a:noFill/>
        </p:grpSpPr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D5A91FA6-A086-5154-6A7F-BC0666C8D86F}"/>
                </a:ext>
              </a:extLst>
            </p:cNvPr>
            <p:cNvSpPr/>
            <p:nvPr/>
          </p:nvSpPr>
          <p:spPr>
            <a:xfrm>
              <a:off x="6908063" y="2383488"/>
              <a:ext cx="318982" cy="694343"/>
            </a:xfrm>
            <a:custGeom>
              <a:avLst/>
              <a:gdLst>
                <a:gd name="connsiteX0" fmla="*/ 0 w 318982"/>
                <a:gd name="connsiteY0" fmla="*/ 694344 h 694343"/>
                <a:gd name="connsiteX1" fmla="*/ 44548 w 318982"/>
                <a:gd name="connsiteY1" fmla="*/ 694344 h 694343"/>
                <a:gd name="connsiteX2" fmla="*/ 67837 w 318982"/>
                <a:gd name="connsiteY2" fmla="*/ 671055 h 694343"/>
                <a:gd name="connsiteX3" fmla="*/ 67837 w 318982"/>
                <a:gd name="connsiteY3" fmla="*/ 23289 h 694343"/>
                <a:gd name="connsiteX4" fmla="*/ 91126 w 318982"/>
                <a:gd name="connsiteY4" fmla="*/ 0 h 694343"/>
                <a:gd name="connsiteX5" fmla="*/ 295694 w 318982"/>
                <a:gd name="connsiteY5" fmla="*/ 0 h 694343"/>
                <a:gd name="connsiteX6" fmla="*/ 318983 w 318982"/>
                <a:gd name="connsiteY6" fmla="*/ 23289 h 694343"/>
                <a:gd name="connsiteX7" fmla="*/ 318983 w 318982"/>
                <a:gd name="connsiteY7" fmla="*/ 80715 h 694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8982" h="694343">
                  <a:moveTo>
                    <a:pt x="0" y="694344"/>
                  </a:moveTo>
                  <a:lnTo>
                    <a:pt x="44548" y="694344"/>
                  </a:lnTo>
                  <a:cubicBezTo>
                    <a:pt x="57417" y="694344"/>
                    <a:pt x="67837" y="683914"/>
                    <a:pt x="67837" y="671055"/>
                  </a:cubicBezTo>
                  <a:lnTo>
                    <a:pt x="67837" y="23289"/>
                  </a:lnTo>
                  <a:cubicBezTo>
                    <a:pt x="67837" y="10430"/>
                    <a:pt x="78267" y="0"/>
                    <a:pt x="91126" y="0"/>
                  </a:cubicBezTo>
                  <a:lnTo>
                    <a:pt x="295694" y="0"/>
                  </a:lnTo>
                  <a:cubicBezTo>
                    <a:pt x="308553" y="0"/>
                    <a:pt x="318983" y="10430"/>
                    <a:pt x="318983" y="23289"/>
                  </a:cubicBezTo>
                  <a:lnTo>
                    <a:pt x="318983" y="80715"/>
                  </a:lnTo>
                </a:path>
              </a:pathLst>
            </a:custGeom>
            <a:noFill/>
            <a:ln w="7144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719E0AC4-4663-0567-1FC9-112CC42189E1}"/>
                </a:ext>
              </a:extLst>
            </p:cNvPr>
            <p:cNvSpPr/>
            <p:nvPr/>
          </p:nvSpPr>
          <p:spPr>
            <a:xfrm>
              <a:off x="6307102" y="2516676"/>
              <a:ext cx="363607" cy="185185"/>
            </a:xfrm>
            <a:custGeom>
              <a:avLst/>
              <a:gdLst>
                <a:gd name="connsiteX0" fmla="*/ 363607 w 363607"/>
                <a:gd name="connsiteY0" fmla="*/ 119482 h 185185"/>
                <a:gd name="connsiteX1" fmla="*/ 363607 w 363607"/>
                <a:gd name="connsiteY1" fmla="*/ 23289 h 185185"/>
                <a:gd name="connsiteX2" fmla="*/ 340319 w 363607"/>
                <a:gd name="connsiteY2" fmla="*/ 0 h 185185"/>
                <a:gd name="connsiteX3" fmla="*/ 23289 w 363607"/>
                <a:gd name="connsiteY3" fmla="*/ 0 h 185185"/>
                <a:gd name="connsiteX4" fmla="*/ 0 w 363607"/>
                <a:gd name="connsiteY4" fmla="*/ 23289 h 185185"/>
                <a:gd name="connsiteX5" fmla="*/ 0 w 363607"/>
                <a:gd name="connsiteY5" fmla="*/ 185185 h 185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3607" h="185185">
                  <a:moveTo>
                    <a:pt x="363607" y="119482"/>
                  </a:moveTo>
                  <a:lnTo>
                    <a:pt x="363607" y="23289"/>
                  </a:lnTo>
                  <a:cubicBezTo>
                    <a:pt x="363607" y="10430"/>
                    <a:pt x="353178" y="0"/>
                    <a:pt x="340319" y="0"/>
                  </a:cubicBezTo>
                  <a:lnTo>
                    <a:pt x="23289" y="0"/>
                  </a:lnTo>
                  <a:cubicBezTo>
                    <a:pt x="10430" y="0"/>
                    <a:pt x="0" y="10430"/>
                    <a:pt x="0" y="23289"/>
                  </a:cubicBezTo>
                  <a:lnTo>
                    <a:pt x="0" y="185185"/>
                  </a:lnTo>
                </a:path>
              </a:pathLst>
            </a:custGeom>
            <a:noFill/>
            <a:ln w="7144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46B42869-6896-682D-96C0-874C0814530E}"/>
                </a:ext>
              </a:extLst>
            </p:cNvPr>
            <p:cNvSpPr/>
            <p:nvPr/>
          </p:nvSpPr>
          <p:spPr>
            <a:xfrm>
              <a:off x="4833661" y="2800597"/>
              <a:ext cx="178660" cy="320516"/>
            </a:xfrm>
            <a:custGeom>
              <a:avLst/>
              <a:gdLst>
                <a:gd name="connsiteX0" fmla="*/ 0 w 178660"/>
                <a:gd name="connsiteY0" fmla="*/ 320516 h 320516"/>
                <a:gd name="connsiteX1" fmla="*/ 41358 w 178660"/>
                <a:gd name="connsiteY1" fmla="*/ 320516 h 320516"/>
                <a:gd name="connsiteX2" fmla="*/ 65408 w 178660"/>
                <a:gd name="connsiteY2" fmla="*/ 296466 h 320516"/>
                <a:gd name="connsiteX3" fmla="*/ 65408 w 178660"/>
                <a:gd name="connsiteY3" fmla="*/ 24051 h 320516"/>
                <a:gd name="connsiteX4" fmla="*/ 89459 w 178660"/>
                <a:gd name="connsiteY4" fmla="*/ 0 h 320516"/>
                <a:gd name="connsiteX5" fmla="*/ 154610 w 178660"/>
                <a:gd name="connsiteY5" fmla="*/ 0 h 320516"/>
                <a:gd name="connsiteX6" fmla="*/ 178660 w 178660"/>
                <a:gd name="connsiteY6" fmla="*/ 24051 h 320516"/>
                <a:gd name="connsiteX7" fmla="*/ 178660 w 178660"/>
                <a:gd name="connsiteY7" fmla="*/ 140313 h 320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8660" h="320516">
                  <a:moveTo>
                    <a:pt x="0" y="320516"/>
                  </a:moveTo>
                  <a:lnTo>
                    <a:pt x="41358" y="320516"/>
                  </a:lnTo>
                  <a:cubicBezTo>
                    <a:pt x="54635" y="320516"/>
                    <a:pt x="65408" y="309753"/>
                    <a:pt x="65408" y="296466"/>
                  </a:cubicBezTo>
                  <a:lnTo>
                    <a:pt x="65408" y="24051"/>
                  </a:lnTo>
                  <a:cubicBezTo>
                    <a:pt x="65408" y="10773"/>
                    <a:pt x="76171" y="0"/>
                    <a:pt x="89459" y="0"/>
                  </a:cubicBezTo>
                  <a:lnTo>
                    <a:pt x="154610" y="0"/>
                  </a:lnTo>
                  <a:cubicBezTo>
                    <a:pt x="167888" y="0"/>
                    <a:pt x="178660" y="10763"/>
                    <a:pt x="178660" y="24051"/>
                  </a:cubicBezTo>
                  <a:lnTo>
                    <a:pt x="178660" y="140313"/>
                  </a:lnTo>
                </a:path>
              </a:pathLst>
            </a:custGeom>
            <a:noFill/>
            <a:ln w="7144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H"/>
            </a:p>
          </p:txBody>
        </p:sp>
        <p:grpSp>
          <p:nvGrpSpPr>
            <p:cNvPr id="187" name="Graphic 707">
              <a:extLst>
                <a:ext uri="{FF2B5EF4-FFF2-40B4-BE49-F238E27FC236}">
                  <a16:creationId xmlns:a16="http://schemas.microsoft.com/office/drawing/2014/main" id="{BABF41EF-E152-0C41-4355-4EF8F44840B7}"/>
                </a:ext>
              </a:extLst>
            </p:cNvPr>
            <p:cNvGrpSpPr/>
            <p:nvPr/>
          </p:nvGrpSpPr>
          <p:grpSpPr>
            <a:xfrm>
              <a:off x="7227046" y="2690355"/>
              <a:ext cx="833970" cy="321163"/>
              <a:chOff x="7227046" y="2690355"/>
              <a:chExt cx="833970" cy="321163"/>
            </a:xfrm>
            <a:noFill/>
          </p:grpSpPr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B63995EF-EF03-E9EE-0373-B979AEF883CE}"/>
                  </a:ext>
                </a:extLst>
              </p:cNvPr>
              <p:cNvSpPr/>
              <p:nvPr/>
            </p:nvSpPr>
            <p:spPr>
              <a:xfrm>
                <a:off x="7227046" y="2690355"/>
                <a:ext cx="833970" cy="321163"/>
              </a:xfrm>
              <a:custGeom>
                <a:avLst/>
                <a:gdLst>
                  <a:gd name="connsiteX0" fmla="*/ 0 w 833970"/>
                  <a:gd name="connsiteY0" fmla="*/ 279502 h 321163"/>
                  <a:gd name="connsiteX1" fmla="*/ 0 w 833970"/>
                  <a:gd name="connsiteY1" fmla="*/ 297875 h 321163"/>
                  <a:gd name="connsiteX2" fmla="*/ 23289 w 833970"/>
                  <a:gd name="connsiteY2" fmla="*/ 321164 h 321163"/>
                  <a:gd name="connsiteX3" fmla="*/ 210093 w 833970"/>
                  <a:gd name="connsiteY3" fmla="*/ 321164 h 321163"/>
                  <a:gd name="connsiteX4" fmla="*/ 233382 w 833970"/>
                  <a:gd name="connsiteY4" fmla="*/ 297875 h 321163"/>
                  <a:gd name="connsiteX5" fmla="*/ 233382 w 833970"/>
                  <a:gd name="connsiteY5" fmla="*/ 23289 h 321163"/>
                  <a:gd name="connsiteX6" fmla="*/ 256670 w 833970"/>
                  <a:gd name="connsiteY6" fmla="*/ 0 h 321163"/>
                  <a:gd name="connsiteX7" fmla="*/ 810682 w 833970"/>
                  <a:gd name="connsiteY7" fmla="*/ 0 h 321163"/>
                  <a:gd name="connsiteX8" fmla="*/ 833971 w 833970"/>
                  <a:gd name="connsiteY8" fmla="*/ 23289 h 321163"/>
                  <a:gd name="connsiteX9" fmla="*/ 833971 w 833970"/>
                  <a:gd name="connsiteY9" fmla="*/ 85858 h 321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33970" h="321163">
                    <a:moveTo>
                      <a:pt x="0" y="279502"/>
                    </a:moveTo>
                    <a:lnTo>
                      <a:pt x="0" y="297875"/>
                    </a:lnTo>
                    <a:cubicBezTo>
                      <a:pt x="0" y="310734"/>
                      <a:pt x="10430" y="321164"/>
                      <a:pt x="23289" y="321164"/>
                    </a:cubicBezTo>
                    <a:lnTo>
                      <a:pt x="210093" y="321164"/>
                    </a:lnTo>
                    <a:cubicBezTo>
                      <a:pt x="222952" y="321164"/>
                      <a:pt x="233382" y="310734"/>
                      <a:pt x="233382" y="297875"/>
                    </a:cubicBezTo>
                    <a:lnTo>
                      <a:pt x="233382" y="23289"/>
                    </a:lnTo>
                    <a:cubicBezTo>
                      <a:pt x="233382" y="10420"/>
                      <a:pt x="243812" y="0"/>
                      <a:pt x="256670" y="0"/>
                    </a:cubicBezTo>
                    <a:lnTo>
                      <a:pt x="810682" y="0"/>
                    </a:lnTo>
                    <a:cubicBezTo>
                      <a:pt x="823541" y="0"/>
                      <a:pt x="833971" y="10430"/>
                      <a:pt x="833971" y="23289"/>
                    </a:cubicBezTo>
                    <a:lnTo>
                      <a:pt x="833971" y="85858"/>
                    </a:lnTo>
                  </a:path>
                </a:pathLst>
              </a:custGeom>
              <a:noFill/>
              <a:ln w="7144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9FC3DF27-3096-634C-E529-4977784D7E9F}"/>
                  </a:ext>
                </a:extLst>
              </p:cNvPr>
              <p:cNvSpPr/>
              <p:nvPr/>
            </p:nvSpPr>
            <p:spPr>
              <a:xfrm>
                <a:off x="7850381" y="2690364"/>
                <a:ext cx="9525" cy="85858"/>
              </a:xfrm>
              <a:custGeom>
                <a:avLst/>
                <a:gdLst>
                  <a:gd name="connsiteX0" fmla="*/ 0 w 9525"/>
                  <a:gd name="connsiteY0" fmla="*/ 85858 h 85858"/>
                  <a:gd name="connsiteX1" fmla="*/ 0 w 9525"/>
                  <a:gd name="connsiteY1" fmla="*/ 0 h 85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5858">
                    <a:moveTo>
                      <a:pt x="0" y="85858"/>
                    </a:moveTo>
                    <a:lnTo>
                      <a:pt x="0" y="0"/>
                    </a:lnTo>
                  </a:path>
                </a:pathLst>
              </a:custGeom>
              <a:ln w="7144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3DCF0124-00B0-0CAF-9D46-76BCDEBA0A76}"/>
                  </a:ext>
                </a:extLst>
              </p:cNvPr>
              <p:cNvSpPr/>
              <p:nvPr/>
            </p:nvSpPr>
            <p:spPr>
              <a:xfrm>
                <a:off x="7638745" y="2690364"/>
                <a:ext cx="9525" cy="85858"/>
              </a:xfrm>
              <a:custGeom>
                <a:avLst/>
                <a:gdLst>
                  <a:gd name="connsiteX0" fmla="*/ 0 w 9525"/>
                  <a:gd name="connsiteY0" fmla="*/ 85858 h 85858"/>
                  <a:gd name="connsiteX1" fmla="*/ 0 w 9525"/>
                  <a:gd name="connsiteY1" fmla="*/ 0 h 85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5858">
                    <a:moveTo>
                      <a:pt x="0" y="85858"/>
                    </a:moveTo>
                    <a:lnTo>
                      <a:pt x="0" y="0"/>
                    </a:lnTo>
                  </a:path>
                </a:pathLst>
              </a:custGeom>
              <a:ln w="7144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</p:grp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21B4FFF1-0A26-4704-4770-F36C4C1D3BE6}"/>
                </a:ext>
              </a:extLst>
            </p:cNvPr>
            <p:cNvSpPr/>
            <p:nvPr/>
          </p:nvSpPr>
          <p:spPr>
            <a:xfrm>
              <a:off x="5915406" y="3103616"/>
              <a:ext cx="116757" cy="9525"/>
            </a:xfrm>
            <a:custGeom>
              <a:avLst/>
              <a:gdLst>
                <a:gd name="connsiteX0" fmla="*/ 0 w 116757"/>
                <a:gd name="connsiteY0" fmla="*/ 0 h 9525"/>
                <a:gd name="connsiteX1" fmla="*/ 116757 w 11675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6757" h="9525">
                  <a:moveTo>
                    <a:pt x="0" y="0"/>
                  </a:moveTo>
                  <a:lnTo>
                    <a:pt x="116757" y="0"/>
                  </a:lnTo>
                </a:path>
              </a:pathLst>
            </a:custGeom>
            <a:ln w="7144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FA15FC8F-1DB1-1D50-A517-A6487A57D2D9}"/>
                </a:ext>
              </a:extLst>
            </p:cNvPr>
            <p:cNvSpPr/>
            <p:nvPr/>
          </p:nvSpPr>
          <p:spPr>
            <a:xfrm>
              <a:off x="5371290" y="3103616"/>
              <a:ext cx="95583" cy="9525"/>
            </a:xfrm>
            <a:custGeom>
              <a:avLst/>
              <a:gdLst>
                <a:gd name="connsiteX0" fmla="*/ 0 w 95583"/>
                <a:gd name="connsiteY0" fmla="*/ 0 h 9525"/>
                <a:gd name="connsiteX1" fmla="*/ 95583 w 9558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583" h="9525">
                  <a:moveTo>
                    <a:pt x="0" y="0"/>
                  </a:moveTo>
                  <a:lnTo>
                    <a:pt x="95583" y="0"/>
                  </a:lnTo>
                </a:path>
              </a:pathLst>
            </a:custGeom>
            <a:ln w="7144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H"/>
            </a:p>
          </p:txBody>
        </p:sp>
      </p:grpSp>
      <p:grpSp>
        <p:nvGrpSpPr>
          <p:cNvPr id="193" name="Graphic 707">
            <a:extLst>
              <a:ext uri="{FF2B5EF4-FFF2-40B4-BE49-F238E27FC236}">
                <a16:creationId xmlns:a16="http://schemas.microsoft.com/office/drawing/2014/main" id="{EC387EB3-4070-E4CA-706E-838EC1B73BAE}"/>
              </a:ext>
            </a:extLst>
          </p:cNvPr>
          <p:cNvGrpSpPr/>
          <p:nvPr/>
        </p:nvGrpSpPr>
        <p:grpSpPr>
          <a:xfrm>
            <a:off x="3033567" y="4367416"/>
            <a:ext cx="1023919" cy="764331"/>
            <a:chOff x="4966735" y="2940910"/>
            <a:chExt cx="404555" cy="301990"/>
          </a:xfrm>
          <a:solidFill>
            <a:schemeClr val="accent2"/>
          </a:solidFill>
        </p:grpSpPr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AA978C16-58A0-80BA-6C1D-DCE5E78F0C21}"/>
                </a:ext>
              </a:extLst>
            </p:cNvPr>
            <p:cNvSpPr/>
            <p:nvPr/>
          </p:nvSpPr>
          <p:spPr>
            <a:xfrm>
              <a:off x="4966735" y="2940910"/>
              <a:ext cx="404555" cy="301990"/>
            </a:xfrm>
            <a:custGeom>
              <a:avLst/>
              <a:gdLst>
                <a:gd name="connsiteX0" fmla="*/ 387887 w 404555"/>
                <a:gd name="connsiteY0" fmla="*/ 301990 h 301990"/>
                <a:gd name="connsiteX1" fmla="*/ 16669 w 404555"/>
                <a:gd name="connsiteY1" fmla="*/ 301990 h 301990"/>
                <a:gd name="connsiteX2" fmla="*/ 0 w 404555"/>
                <a:gd name="connsiteY2" fmla="*/ 285321 h 301990"/>
                <a:gd name="connsiteX3" fmla="*/ 0 w 404555"/>
                <a:gd name="connsiteY3" fmla="*/ 16669 h 301990"/>
                <a:gd name="connsiteX4" fmla="*/ 16669 w 404555"/>
                <a:gd name="connsiteY4" fmla="*/ 0 h 301990"/>
                <a:gd name="connsiteX5" fmla="*/ 387887 w 404555"/>
                <a:gd name="connsiteY5" fmla="*/ 0 h 301990"/>
                <a:gd name="connsiteX6" fmla="*/ 404555 w 404555"/>
                <a:gd name="connsiteY6" fmla="*/ 16669 h 301990"/>
                <a:gd name="connsiteX7" fmla="*/ 404555 w 404555"/>
                <a:gd name="connsiteY7" fmla="*/ 285321 h 301990"/>
                <a:gd name="connsiteX8" fmla="*/ 387887 w 404555"/>
                <a:gd name="connsiteY8" fmla="*/ 301990 h 301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4555" h="301990">
                  <a:moveTo>
                    <a:pt x="387887" y="301990"/>
                  </a:moveTo>
                  <a:lnTo>
                    <a:pt x="16669" y="301990"/>
                  </a:lnTo>
                  <a:cubicBezTo>
                    <a:pt x="7468" y="301990"/>
                    <a:pt x="0" y="294532"/>
                    <a:pt x="0" y="285321"/>
                  </a:cubicBezTo>
                  <a:lnTo>
                    <a:pt x="0" y="16669"/>
                  </a:lnTo>
                  <a:cubicBezTo>
                    <a:pt x="0" y="7468"/>
                    <a:pt x="7458" y="0"/>
                    <a:pt x="16669" y="0"/>
                  </a:cubicBezTo>
                  <a:lnTo>
                    <a:pt x="387887" y="0"/>
                  </a:lnTo>
                  <a:cubicBezTo>
                    <a:pt x="397097" y="0"/>
                    <a:pt x="404555" y="7468"/>
                    <a:pt x="404555" y="16669"/>
                  </a:cubicBezTo>
                  <a:lnTo>
                    <a:pt x="404555" y="285321"/>
                  </a:lnTo>
                  <a:cubicBezTo>
                    <a:pt x="404555" y="294532"/>
                    <a:pt x="397088" y="301990"/>
                    <a:pt x="387887" y="30199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3A6BBA4-460B-DBFC-39BE-D37EA16EE3FA}"/>
                </a:ext>
              </a:extLst>
            </p:cNvPr>
            <p:cNvSpPr/>
            <p:nvPr/>
          </p:nvSpPr>
          <p:spPr>
            <a:xfrm>
              <a:off x="5010712" y="2972961"/>
              <a:ext cx="316572" cy="237858"/>
            </a:xfrm>
            <a:custGeom>
              <a:avLst/>
              <a:gdLst>
                <a:gd name="connsiteX0" fmla="*/ 316573 w 316572"/>
                <a:gd name="connsiteY0" fmla="*/ 0 h 237858"/>
                <a:gd name="connsiteX1" fmla="*/ 20307 w 316572"/>
                <a:gd name="connsiteY1" fmla="*/ 0 h 237858"/>
                <a:gd name="connsiteX2" fmla="*/ 9 w 316572"/>
                <a:gd name="connsiteY2" fmla="*/ 19822 h 237858"/>
                <a:gd name="connsiteX3" fmla="*/ 9 w 316572"/>
                <a:gd name="connsiteY3" fmla="*/ 19822 h 237858"/>
                <a:gd name="connsiteX4" fmla="*/ 20307 w 316572"/>
                <a:gd name="connsiteY4" fmla="*/ 39643 h 237858"/>
                <a:gd name="connsiteX5" fmla="*/ 296266 w 316572"/>
                <a:gd name="connsiteY5" fmla="*/ 39643 h 237858"/>
                <a:gd name="connsiteX6" fmla="*/ 316563 w 316572"/>
                <a:gd name="connsiteY6" fmla="*/ 59465 h 237858"/>
                <a:gd name="connsiteX7" fmla="*/ 316563 w 316572"/>
                <a:gd name="connsiteY7" fmla="*/ 59465 h 237858"/>
                <a:gd name="connsiteX8" fmla="*/ 296266 w 316572"/>
                <a:gd name="connsiteY8" fmla="*/ 79286 h 237858"/>
                <a:gd name="connsiteX9" fmla="*/ 20307 w 316572"/>
                <a:gd name="connsiteY9" fmla="*/ 79286 h 237858"/>
                <a:gd name="connsiteX10" fmla="*/ 9 w 316572"/>
                <a:gd name="connsiteY10" fmla="*/ 99108 h 237858"/>
                <a:gd name="connsiteX11" fmla="*/ 9 w 316572"/>
                <a:gd name="connsiteY11" fmla="*/ 99108 h 237858"/>
                <a:gd name="connsiteX12" fmla="*/ 20307 w 316572"/>
                <a:gd name="connsiteY12" fmla="*/ 118929 h 237858"/>
                <a:gd name="connsiteX13" fmla="*/ 296266 w 316572"/>
                <a:gd name="connsiteY13" fmla="*/ 118929 h 237858"/>
                <a:gd name="connsiteX14" fmla="*/ 316563 w 316572"/>
                <a:gd name="connsiteY14" fmla="*/ 138751 h 237858"/>
                <a:gd name="connsiteX15" fmla="*/ 316563 w 316572"/>
                <a:gd name="connsiteY15" fmla="*/ 138751 h 237858"/>
                <a:gd name="connsiteX16" fmla="*/ 296266 w 316572"/>
                <a:gd name="connsiteY16" fmla="*/ 158572 h 237858"/>
                <a:gd name="connsiteX17" fmla="*/ 20307 w 316572"/>
                <a:gd name="connsiteY17" fmla="*/ 158572 h 237858"/>
                <a:gd name="connsiteX18" fmla="*/ 9 w 316572"/>
                <a:gd name="connsiteY18" fmla="*/ 178394 h 237858"/>
                <a:gd name="connsiteX19" fmla="*/ 9 w 316572"/>
                <a:gd name="connsiteY19" fmla="*/ 178394 h 237858"/>
                <a:gd name="connsiteX20" fmla="*/ 20307 w 316572"/>
                <a:gd name="connsiteY20" fmla="*/ 198215 h 237858"/>
                <a:gd name="connsiteX21" fmla="*/ 296266 w 316572"/>
                <a:gd name="connsiteY21" fmla="*/ 198215 h 237858"/>
                <a:gd name="connsiteX22" fmla="*/ 316563 w 316572"/>
                <a:gd name="connsiteY22" fmla="*/ 218037 h 237858"/>
                <a:gd name="connsiteX23" fmla="*/ 316563 w 316572"/>
                <a:gd name="connsiteY23" fmla="*/ 218037 h 237858"/>
                <a:gd name="connsiteX24" fmla="*/ 296266 w 316572"/>
                <a:gd name="connsiteY24" fmla="*/ 237858 h 237858"/>
                <a:gd name="connsiteX25" fmla="*/ 0 w 316572"/>
                <a:gd name="connsiteY25" fmla="*/ 237858 h 23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16572" h="237858">
                  <a:moveTo>
                    <a:pt x="316573" y="0"/>
                  </a:moveTo>
                  <a:lnTo>
                    <a:pt x="20307" y="0"/>
                  </a:lnTo>
                  <a:cubicBezTo>
                    <a:pt x="9144" y="0"/>
                    <a:pt x="9" y="8925"/>
                    <a:pt x="9" y="19822"/>
                  </a:cubicBezTo>
                  <a:lnTo>
                    <a:pt x="9" y="19822"/>
                  </a:lnTo>
                  <a:cubicBezTo>
                    <a:pt x="9" y="30728"/>
                    <a:pt x="9144" y="39643"/>
                    <a:pt x="20307" y="39643"/>
                  </a:cubicBezTo>
                  <a:lnTo>
                    <a:pt x="296266" y="39643"/>
                  </a:lnTo>
                  <a:cubicBezTo>
                    <a:pt x="307429" y="39643"/>
                    <a:pt x="316563" y="48568"/>
                    <a:pt x="316563" y="59465"/>
                  </a:cubicBezTo>
                  <a:lnTo>
                    <a:pt x="316563" y="59465"/>
                  </a:lnTo>
                  <a:cubicBezTo>
                    <a:pt x="316563" y="70371"/>
                    <a:pt x="307429" y="79286"/>
                    <a:pt x="296266" y="79286"/>
                  </a:cubicBezTo>
                  <a:lnTo>
                    <a:pt x="20307" y="79286"/>
                  </a:lnTo>
                  <a:cubicBezTo>
                    <a:pt x="9144" y="79286"/>
                    <a:pt x="9" y="88211"/>
                    <a:pt x="9" y="99108"/>
                  </a:cubicBezTo>
                  <a:lnTo>
                    <a:pt x="9" y="99108"/>
                  </a:lnTo>
                  <a:cubicBezTo>
                    <a:pt x="9" y="110014"/>
                    <a:pt x="9144" y="118929"/>
                    <a:pt x="20307" y="118929"/>
                  </a:cubicBezTo>
                  <a:lnTo>
                    <a:pt x="296266" y="118929"/>
                  </a:lnTo>
                  <a:cubicBezTo>
                    <a:pt x="307429" y="118929"/>
                    <a:pt x="316563" y="127845"/>
                    <a:pt x="316563" y="138751"/>
                  </a:cubicBezTo>
                  <a:lnTo>
                    <a:pt x="316563" y="138751"/>
                  </a:lnTo>
                  <a:cubicBezTo>
                    <a:pt x="316563" y="149657"/>
                    <a:pt x="307429" y="158572"/>
                    <a:pt x="296266" y="158572"/>
                  </a:cubicBezTo>
                  <a:lnTo>
                    <a:pt x="20307" y="158572"/>
                  </a:lnTo>
                  <a:cubicBezTo>
                    <a:pt x="9144" y="158572"/>
                    <a:pt x="9" y="167497"/>
                    <a:pt x="9" y="178394"/>
                  </a:cubicBezTo>
                  <a:lnTo>
                    <a:pt x="9" y="178394"/>
                  </a:lnTo>
                  <a:cubicBezTo>
                    <a:pt x="9" y="189300"/>
                    <a:pt x="9144" y="198215"/>
                    <a:pt x="20307" y="198215"/>
                  </a:cubicBezTo>
                  <a:lnTo>
                    <a:pt x="296266" y="198215"/>
                  </a:lnTo>
                  <a:cubicBezTo>
                    <a:pt x="307429" y="198215"/>
                    <a:pt x="316563" y="207140"/>
                    <a:pt x="316563" y="218037"/>
                  </a:cubicBezTo>
                  <a:lnTo>
                    <a:pt x="316563" y="218037"/>
                  </a:lnTo>
                  <a:cubicBezTo>
                    <a:pt x="316563" y="228943"/>
                    <a:pt x="307429" y="237858"/>
                    <a:pt x="296266" y="237858"/>
                  </a:cubicBezTo>
                  <a:lnTo>
                    <a:pt x="0" y="237858"/>
                  </a:lnTo>
                </a:path>
              </a:pathLst>
            </a:custGeom>
            <a:solidFill>
              <a:schemeClr val="accent5"/>
            </a:solidFill>
            <a:ln w="7144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H"/>
            </a:p>
          </p:txBody>
        </p:sp>
      </p:grpSp>
      <p:grpSp>
        <p:nvGrpSpPr>
          <p:cNvPr id="196" name="Graphic 707">
            <a:extLst>
              <a:ext uri="{FF2B5EF4-FFF2-40B4-BE49-F238E27FC236}">
                <a16:creationId xmlns:a16="http://schemas.microsoft.com/office/drawing/2014/main" id="{D3A2331A-0056-B62C-7940-7FC0961D42C4}"/>
              </a:ext>
            </a:extLst>
          </p:cNvPr>
          <p:cNvGrpSpPr/>
          <p:nvPr/>
        </p:nvGrpSpPr>
        <p:grpSpPr>
          <a:xfrm>
            <a:off x="6811771" y="3580413"/>
            <a:ext cx="1135246" cy="1552199"/>
            <a:chOff x="6459521" y="2629962"/>
            <a:chExt cx="448541" cy="613280"/>
          </a:xfrm>
        </p:grpSpPr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82357456-F132-6CA9-C0B3-AB768E2806EA}"/>
                </a:ext>
              </a:extLst>
            </p:cNvPr>
            <p:cNvSpPr/>
            <p:nvPr/>
          </p:nvSpPr>
          <p:spPr>
            <a:xfrm>
              <a:off x="6881898" y="3025844"/>
              <a:ext cx="26165" cy="91573"/>
            </a:xfrm>
            <a:custGeom>
              <a:avLst/>
              <a:gdLst>
                <a:gd name="connsiteX0" fmla="*/ 19078 w 26165"/>
                <a:gd name="connsiteY0" fmla="*/ 91573 h 91573"/>
                <a:gd name="connsiteX1" fmla="*/ 0 w 26165"/>
                <a:gd name="connsiteY1" fmla="*/ 91573 h 91573"/>
                <a:gd name="connsiteX2" fmla="*/ 0 w 26165"/>
                <a:gd name="connsiteY2" fmla="*/ 0 h 91573"/>
                <a:gd name="connsiteX3" fmla="*/ 19078 w 26165"/>
                <a:gd name="connsiteY3" fmla="*/ 0 h 91573"/>
                <a:gd name="connsiteX4" fmla="*/ 26165 w 26165"/>
                <a:gd name="connsiteY4" fmla="*/ 7087 h 91573"/>
                <a:gd name="connsiteX5" fmla="*/ 26165 w 26165"/>
                <a:gd name="connsiteY5" fmla="*/ 84487 h 91573"/>
                <a:gd name="connsiteX6" fmla="*/ 19078 w 26165"/>
                <a:gd name="connsiteY6" fmla="*/ 91573 h 91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165" h="91573">
                  <a:moveTo>
                    <a:pt x="19078" y="91573"/>
                  </a:moveTo>
                  <a:lnTo>
                    <a:pt x="0" y="91573"/>
                  </a:lnTo>
                  <a:lnTo>
                    <a:pt x="0" y="0"/>
                  </a:lnTo>
                  <a:lnTo>
                    <a:pt x="19078" y="0"/>
                  </a:lnTo>
                  <a:cubicBezTo>
                    <a:pt x="22993" y="0"/>
                    <a:pt x="26165" y="3172"/>
                    <a:pt x="26165" y="7087"/>
                  </a:cubicBezTo>
                  <a:lnTo>
                    <a:pt x="26165" y="84487"/>
                  </a:lnTo>
                  <a:cubicBezTo>
                    <a:pt x="26165" y="88402"/>
                    <a:pt x="22993" y="91573"/>
                    <a:pt x="19078" y="91573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H"/>
            </a:p>
          </p:txBody>
        </p:sp>
        <p:grpSp>
          <p:nvGrpSpPr>
            <p:cNvPr id="198" name="Graphic 707">
              <a:extLst>
                <a:ext uri="{FF2B5EF4-FFF2-40B4-BE49-F238E27FC236}">
                  <a16:creationId xmlns:a16="http://schemas.microsoft.com/office/drawing/2014/main" id="{045C5962-FF33-0C66-D40A-C81C50389202}"/>
                </a:ext>
              </a:extLst>
            </p:cNvPr>
            <p:cNvGrpSpPr/>
            <p:nvPr/>
          </p:nvGrpSpPr>
          <p:grpSpPr>
            <a:xfrm>
              <a:off x="6511924" y="2743849"/>
              <a:ext cx="318317" cy="59898"/>
              <a:chOff x="6511924" y="2743849"/>
              <a:chExt cx="318317" cy="59898"/>
            </a:xfrm>
            <a:noFill/>
          </p:grpSpPr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2F4E63B8-408D-9854-57C8-291C77F19F38}"/>
                  </a:ext>
                </a:extLst>
              </p:cNvPr>
              <p:cNvSpPr/>
              <p:nvPr/>
            </p:nvSpPr>
            <p:spPr>
              <a:xfrm rot="1985554">
                <a:off x="6758784" y="2760938"/>
                <a:ext cx="70181" cy="25527"/>
              </a:xfrm>
              <a:custGeom>
                <a:avLst/>
                <a:gdLst>
                  <a:gd name="connsiteX0" fmla="*/ 0 w 70181"/>
                  <a:gd name="connsiteY0" fmla="*/ 0 h 25527"/>
                  <a:gd name="connsiteX1" fmla="*/ 70181 w 70181"/>
                  <a:gd name="connsiteY1" fmla="*/ 0 h 25527"/>
                  <a:gd name="connsiteX2" fmla="*/ 70181 w 70181"/>
                  <a:gd name="connsiteY2" fmla="*/ 25527 h 25527"/>
                  <a:gd name="connsiteX3" fmla="*/ 0 w 70181"/>
                  <a:gd name="connsiteY3" fmla="*/ 25527 h 25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181" h="25527">
                    <a:moveTo>
                      <a:pt x="0" y="0"/>
                    </a:moveTo>
                    <a:lnTo>
                      <a:pt x="70181" y="0"/>
                    </a:lnTo>
                    <a:lnTo>
                      <a:pt x="70181" y="25527"/>
                    </a:lnTo>
                    <a:lnTo>
                      <a:pt x="0" y="25527"/>
                    </a:lnTo>
                    <a:close/>
                  </a:path>
                </a:pathLst>
              </a:custGeom>
              <a:noFill/>
              <a:ln w="4763" cap="flat">
                <a:solidFill>
                  <a:srgbClr val="182A3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9115FA6A-9E61-2BB0-A7CF-94B4F4EC8DB9}"/>
                  </a:ext>
                </a:extLst>
              </p:cNvPr>
              <p:cNvSpPr/>
              <p:nvPr/>
            </p:nvSpPr>
            <p:spPr>
              <a:xfrm rot="-1985554">
                <a:off x="6513201" y="2761131"/>
                <a:ext cx="70181" cy="25527"/>
              </a:xfrm>
              <a:custGeom>
                <a:avLst/>
                <a:gdLst>
                  <a:gd name="connsiteX0" fmla="*/ 0 w 70181"/>
                  <a:gd name="connsiteY0" fmla="*/ 0 h 25527"/>
                  <a:gd name="connsiteX1" fmla="*/ 70181 w 70181"/>
                  <a:gd name="connsiteY1" fmla="*/ 0 h 25527"/>
                  <a:gd name="connsiteX2" fmla="*/ 70181 w 70181"/>
                  <a:gd name="connsiteY2" fmla="*/ 25527 h 25527"/>
                  <a:gd name="connsiteX3" fmla="*/ 0 w 70181"/>
                  <a:gd name="connsiteY3" fmla="*/ 25527 h 25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181" h="25527">
                    <a:moveTo>
                      <a:pt x="0" y="0"/>
                    </a:moveTo>
                    <a:lnTo>
                      <a:pt x="70181" y="0"/>
                    </a:lnTo>
                    <a:lnTo>
                      <a:pt x="70181" y="25527"/>
                    </a:lnTo>
                    <a:lnTo>
                      <a:pt x="0" y="25527"/>
                    </a:lnTo>
                    <a:close/>
                  </a:path>
                </a:pathLst>
              </a:custGeom>
              <a:noFill/>
              <a:ln w="4763" cap="flat">
                <a:solidFill>
                  <a:srgbClr val="182A3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</p:grpSp>
        <p:grpSp>
          <p:nvGrpSpPr>
            <p:cNvPr id="199" name="Graphic 707">
              <a:extLst>
                <a:ext uri="{FF2B5EF4-FFF2-40B4-BE49-F238E27FC236}">
                  <a16:creationId xmlns:a16="http://schemas.microsoft.com/office/drawing/2014/main" id="{6028A7B0-7F87-9F05-294D-C06482274913}"/>
                </a:ext>
              </a:extLst>
            </p:cNvPr>
            <p:cNvGrpSpPr/>
            <p:nvPr/>
          </p:nvGrpSpPr>
          <p:grpSpPr>
            <a:xfrm>
              <a:off x="6459521" y="2629962"/>
              <a:ext cx="422366" cy="559445"/>
              <a:chOff x="6459521" y="2629962"/>
              <a:chExt cx="422366" cy="559445"/>
            </a:xfrm>
          </p:grpSpPr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2E5EA395-E86C-04AE-A5F1-30D783D09364}"/>
                  </a:ext>
                </a:extLst>
              </p:cNvPr>
              <p:cNvSpPr/>
              <p:nvPr/>
            </p:nvSpPr>
            <p:spPr>
              <a:xfrm>
                <a:off x="6459521" y="2841831"/>
                <a:ext cx="422366" cy="347576"/>
              </a:xfrm>
              <a:custGeom>
                <a:avLst/>
                <a:gdLst>
                  <a:gd name="connsiteX0" fmla="*/ 0 w 422366"/>
                  <a:gd name="connsiteY0" fmla="*/ 0 h 347576"/>
                  <a:gd name="connsiteX1" fmla="*/ 422367 w 422366"/>
                  <a:gd name="connsiteY1" fmla="*/ 0 h 347576"/>
                  <a:gd name="connsiteX2" fmla="*/ 422367 w 422366"/>
                  <a:gd name="connsiteY2" fmla="*/ 332232 h 347576"/>
                  <a:gd name="connsiteX3" fmla="*/ 407013 w 422366"/>
                  <a:gd name="connsiteY3" fmla="*/ 347577 h 347576"/>
                  <a:gd name="connsiteX4" fmla="*/ 15345 w 422366"/>
                  <a:gd name="connsiteY4" fmla="*/ 347577 h 347576"/>
                  <a:gd name="connsiteX5" fmla="*/ 0 w 422366"/>
                  <a:gd name="connsiteY5" fmla="*/ 332232 h 347576"/>
                  <a:gd name="connsiteX6" fmla="*/ 0 w 422366"/>
                  <a:gd name="connsiteY6" fmla="*/ 0 h 347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22366" h="347576">
                    <a:moveTo>
                      <a:pt x="0" y="0"/>
                    </a:moveTo>
                    <a:lnTo>
                      <a:pt x="422367" y="0"/>
                    </a:lnTo>
                    <a:lnTo>
                      <a:pt x="422367" y="332232"/>
                    </a:lnTo>
                    <a:cubicBezTo>
                      <a:pt x="422367" y="340709"/>
                      <a:pt x="415499" y="347577"/>
                      <a:pt x="407013" y="347577"/>
                    </a:cubicBezTo>
                    <a:lnTo>
                      <a:pt x="15345" y="347577"/>
                    </a:lnTo>
                    <a:cubicBezTo>
                      <a:pt x="6867" y="347577"/>
                      <a:pt x="0" y="340709"/>
                      <a:pt x="0" y="33223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736D2311-25D3-C3D8-30A5-FE7BC627CA2F}"/>
                  </a:ext>
                </a:extLst>
              </p:cNvPr>
              <p:cNvSpPr/>
              <p:nvPr/>
            </p:nvSpPr>
            <p:spPr>
              <a:xfrm>
                <a:off x="6459521" y="2738361"/>
                <a:ext cx="422366" cy="103469"/>
              </a:xfrm>
              <a:custGeom>
                <a:avLst/>
                <a:gdLst>
                  <a:gd name="connsiteX0" fmla="*/ 158696 w 422366"/>
                  <a:gd name="connsiteY0" fmla="*/ 0 h 103469"/>
                  <a:gd name="connsiteX1" fmla="*/ 263671 w 422366"/>
                  <a:gd name="connsiteY1" fmla="*/ 0 h 103469"/>
                  <a:gd name="connsiteX2" fmla="*/ 422367 w 422366"/>
                  <a:gd name="connsiteY2" fmla="*/ 103470 h 103469"/>
                  <a:gd name="connsiteX3" fmla="*/ 0 w 422366"/>
                  <a:gd name="connsiteY3" fmla="*/ 103470 h 103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2366" h="103469">
                    <a:moveTo>
                      <a:pt x="158696" y="0"/>
                    </a:moveTo>
                    <a:lnTo>
                      <a:pt x="263671" y="0"/>
                    </a:lnTo>
                    <a:lnTo>
                      <a:pt x="422367" y="103470"/>
                    </a:lnTo>
                    <a:lnTo>
                      <a:pt x="0" y="10347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DA370B20-C77C-00FF-E19F-3B9EB608CA23}"/>
                  </a:ext>
                </a:extLst>
              </p:cNvPr>
              <p:cNvSpPr/>
              <p:nvPr/>
            </p:nvSpPr>
            <p:spPr>
              <a:xfrm rot="-10800000">
                <a:off x="6620165" y="2629962"/>
                <a:ext cx="101079" cy="108404"/>
              </a:xfrm>
              <a:custGeom>
                <a:avLst/>
                <a:gdLst>
                  <a:gd name="connsiteX0" fmla="*/ 0 w 101079"/>
                  <a:gd name="connsiteY0" fmla="*/ 0 h 108404"/>
                  <a:gd name="connsiteX1" fmla="*/ 101079 w 101079"/>
                  <a:gd name="connsiteY1" fmla="*/ 0 h 108404"/>
                  <a:gd name="connsiteX2" fmla="*/ 101079 w 101079"/>
                  <a:gd name="connsiteY2" fmla="*/ 108404 h 108404"/>
                  <a:gd name="connsiteX3" fmla="*/ 0 w 101079"/>
                  <a:gd name="connsiteY3" fmla="*/ 108404 h 108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079" h="108404">
                    <a:moveTo>
                      <a:pt x="0" y="0"/>
                    </a:moveTo>
                    <a:lnTo>
                      <a:pt x="101079" y="0"/>
                    </a:lnTo>
                    <a:lnTo>
                      <a:pt x="101079" y="108404"/>
                    </a:lnTo>
                    <a:lnTo>
                      <a:pt x="0" y="108404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</p:grpSp>
        <p:grpSp>
          <p:nvGrpSpPr>
            <p:cNvPr id="200" name="Graphic 707">
              <a:extLst>
                <a:ext uri="{FF2B5EF4-FFF2-40B4-BE49-F238E27FC236}">
                  <a16:creationId xmlns:a16="http://schemas.microsoft.com/office/drawing/2014/main" id="{D60DD5D6-BC0B-9832-C65B-52003E6D6760}"/>
                </a:ext>
              </a:extLst>
            </p:cNvPr>
            <p:cNvGrpSpPr/>
            <p:nvPr/>
          </p:nvGrpSpPr>
          <p:grpSpPr>
            <a:xfrm>
              <a:off x="6511709" y="3189408"/>
              <a:ext cx="317992" cy="53835"/>
              <a:chOff x="6511709" y="3189408"/>
              <a:chExt cx="317992" cy="53835"/>
            </a:xfrm>
          </p:grpSpPr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F0BDD48D-4DF2-E0E9-603B-D8A89EF85862}"/>
                  </a:ext>
                </a:extLst>
              </p:cNvPr>
              <p:cNvSpPr/>
              <p:nvPr/>
            </p:nvSpPr>
            <p:spPr>
              <a:xfrm>
                <a:off x="6511709" y="3189408"/>
                <a:ext cx="9525" cy="53835"/>
              </a:xfrm>
              <a:custGeom>
                <a:avLst/>
                <a:gdLst>
                  <a:gd name="connsiteX0" fmla="*/ 0 w 9525"/>
                  <a:gd name="connsiteY0" fmla="*/ 0 h 53835"/>
                  <a:gd name="connsiteX1" fmla="*/ 0 w 9525"/>
                  <a:gd name="connsiteY1" fmla="*/ 53835 h 53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3835">
                    <a:moveTo>
                      <a:pt x="0" y="0"/>
                    </a:moveTo>
                    <a:lnTo>
                      <a:pt x="0" y="53835"/>
                    </a:lnTo>
                  </a:path>
                </a:pathLst>
              </a:custGeom>
              <a:ln w="4763" cap="flat">
                <a:solidFill>
                  <a:srgbClr val="182A3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25EA6B3E-5604-A30F-DA4A-5B0E38F7B415}"/>
                  </a:ext>
                </a:extLst>
              </p:cNvPr>
              <p:cNvSpPr/>
              <p:nvPr/>
            </p:nvSpPr>
            <p:spPr>
              <a:xfrm>
                <a:off x="6829701" y="3189408"/>
                <a:ext cx="9525" cy="53835"/>
              </a:xfrm>
              <a:custGeom>
                <a:avLst/>
                <a:gdLst>
                  <a:gd name="connsiteX0" fmla="*/ 0 w 9525"/>
                  <a:gd name="connsiteY0" fmla="*/ 0 h 53835"/>
                  <a:gd name="connsiteX1" fmla="*/ 0 w 9525"/>
                  <a:gd name="connsiteY1" fmla="*/ 53835 h 53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3835">
                    <a:moveTo>
                      <a:pt x="0" y="0"/>
                    </a:moveTo>
                    <a:lnTo>
                      <a:pt x="0" y="53835"/>
                    </a:lnTo>
                  </a:path>
                </a:pathLst>
              </a:custGeom>
              <a:ln w="4763" cap="flat">
                <a:solidFill>
                  <a:srgbClr val="182A3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</p:grpSp>
        <p:grpSp>
          <p:nvGrpSpPr>
            <p:cNvPr id="201" name="Graphic 707">
              <a:extLst>
                <a:ext uri="{FF2B5EF4-FFF2-40B4-BE49-F238E27FC236}">
                  <a16:creationId xmlns:a16="http://schemas.microsoft.com/office/drawing/2014/main" id="{7D1211FF-D3D6-D8BB-09B0-5630FB6BF95D}"/>
                </a:ext>
              </a:extLst>
            </p:cNvPr>
            <p:cNvGrpSpPr/>
            <p:nvPr/>
          </p:nvGrpSpPr>
          <p:grpSpPr>
            <a:xfrm>
              <a:off x="6536007" y="2738361"/>
              <a:ext cx="345881" cy="337756"/>
              <a:chOff x="6536007" y="2738361"/>
              <a:chExt cx="345881" cy="337756"/>
            </a:xfrm>
            <a:noFill/>
          </p:grpSpPr>
          <p:grpSp>
            <p:nvGrpSpPr>
              <p:cNvPr id="202" name="Graphic 707">
                <a:extLst>
                  <a:ext uri="{FF2B5EF4-FFF2-40B4-BE49-F238E27FC236}">
                    <a16:creationId xmlns:a16="http://schemas.microsoft.com/office/drawing/2014/main" id="{FC604EF1-4944-5044-E9AA-49914678B7CA}"/>
                  </a:ext>
                </a:extLst>
              </p:cNvPr>
              <p:cNvGrpSpPr/>
              <p:nvPr/>
            </p:nvGrpSpPr>
            <p:grpSpPr>
              <a:xfrm>
                <a:off x="6599920" y="2934538"/>
                <a:ext cx="141579" cy="141579"/>
                <a:chOff x="6599920" y="2934538"/>
                <a:chExt cx="141579" cy="141579"/>
              </a:xfrm>
              <a:noFill/>
            </p:grpSpPr>
            <p:sp>
              <p:nvSpPr>
                <p:cNvPr id="206" name="Freeform: Shape 205">
                  <a:extLst>
                    <a:ext uri="{FF2B5EF4-FFF2-40B4-BE49-F238E27FC236}">
                      <a16:creationId xmlns:a16="http://schemas.microsoft.com/office/drawing/2014/main" id="{60959A31-806E-DB3E-680D-36AF446EB9D2}"/>
                    </a:ext>
                  </a:extLst>
                </p:cNvPr>
                <p:cNvSpPr/>
                <p:nvPr/>
              </p:nvSpPr>
              <p:spPr>
                <a:xfrm>
                  <a:off x="6599920" y="2934538"/>
                  <a:ext cx="141579" cy="141579"/>
                </a:xfrm>
                <a:custGeom>
                  <a:avLst/>
                  <a:gdLst>
                    <a:gd name="connsiteX0" fmla="*/ 141580 w 141579"/>
                    <a:gd name="connsiteY0" fmla="*/ 70790 h 141579"/>
                    <a:gd name="connsiteX1" fmla="*/ 70790 w 141579"/>
                    <a:gd name="connsiteY1" fmla="*/ 141580 h 141579"/>
                    <a:gd name="connsiteX2" fmla="*/ 0 w 141579"/>
                    <a:gd name="connsiteY2" fmla="*/ 70790 h 141579"/>
                    <a:gd name="connsiteX3" fmla="*/ 70790 w 141579"/>
                    <a:gd name="connsiteY3" fmla="*/ 0 h 141579"/>
                    <a:gd name="connsiteX4" fmla="*/ 141580 w 141579"/>
                    <a:gd name="connsiteY4" fmla="*/ 70790 h 1415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579" h="141579">
                      <a:moveTo>
                        <a:pt x="141580" y="70790"/>
                      </a:moveTo>
                      <a:cubicBezTo>
                        <a:pt x="141580" y="109886"/>
                        <a:pt x="109886" y="141580"/>
                        <a:pt x="70790" y="141580"/>
                      </a:cubicBezTo>
                      <a:cubicBezTo>
                        <a:pt x="31694" y="141580"/>
                        <a:pt x="0" y="109886"/>
                        <a:pt x="0" y="70790"/>
                      </a:cubicBezTo>
                      <a:cubicBezTo>
                        <a:pt x="0" y="31694"/>
                        <a:pt x="31694" y="0"/>
                        <a:pt x="70790" y="0"/>
                      </a:cubicBezTo>
                      <a:cubicBezTo>
                        <a:pt x="109886" y="0"/>
                        <a:pt x="141580" y="31694"/>
                        <a:pt x="141580" y="70790"/>
                      </a:cubicBezTo>
                      <a:close/>
                    </a:path>
                  </a:pathLst>
                </a:custGeom>
                <a:noFill/>
                <a:ln w="3810" cap="flat">
                  <a:solidFill>
                    <a:srgbClr val="182A33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H"/>
                </a:p>
              </p:txBody>
            </p:sp>
            <p:sp>
              <p:nvSpPr>
                <p:cNvPr id="207" name="Freeform: Shape 206">
                  <a:extLst>
                    <a:ext uri="{FF2B5EF4-FFF2-40B4-BE49-F238E27FC236}">
                      <a16:creationId xmlns:a16="http://schemas.microsoft.com/office/drawing/2014/main" id="{47BACE89-D7F6-E9DD-4B4F-FA7AA5985C0D}"/>
                    </a:ext>
                  </a:extLst>
                </p:cNvPr>
                <p:cNvSpPr/>
                <p:nvPr/>
              </p:nvSpPr>
              <p:spPr>
                <a:xfrm>
                  <a:off x="6664261" y="2998879"/>
                  <a:ext cx="12896" cy="12896"/>
                </a:xfrm>
                <a:custGeom>
                  <a:avLst/>
                  <a:gdLst>
                    <a:gd name="connsiteX0" fmla="*/ 12897 w 12896"/>
                    <a:gd name="connsiteY0" fmla="*/ 6448 h 12896"/>
                    <a:gd name="connsiteX1" fmla="*/ 6448 w 12896"/>
                    <a:gd name="connsiteY1" fmla="*/ 12897 h 12896"/>
                    <a:gd name="connsiteX2" fmla="*/ 0 w 12896"/>
                    <a:gd name="connsiteY2" fmla="*/ 6448 h 12896"/>
                    <a:gd name="connsiteX3" fmla="*/ 6448 w 12896"/>
                    <a:gd name="connsiteY3" fmla="*/ 0 h 12896"/>
                    <a:gd name="connsiteX4" fmla="*/ 12897 w 12896"/>
                    <a:gd name="connsiteY4" fmla="*/ 6448 h 12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896" h="12896">
                      <a:moveTo>
                        <a:pt x="12897" y="6448"/>
                      </a:moveTo>
                      <a:cubicBezTo>
                        <a:pt x="12897" y="10010"/>
                        <a:pt x="10010" y="12897"/>
                        <a:pt x="6448" y="12897"/>
                      </a:cubicBezTo>
                      <a:cubicBezTo>
                        <a:pt x="2887" y="12897"/>
                        <a:pt x="0" y="10010"/>
                        <a:pt x="0" y="6448"/>
                      </a:cubicBezTo>
                      <a:cubicBezTo>
                        <a:pt x="0" y="2887"/>
                        <a:pt x="2887" y="0"/>
                        <a:pt x="6448" y="0"/>
                      </a:cubicBezTo>
                      <a:cubicBezTo>
                        <a:pt x="10010" y="0"/>
                        <a:pt x="12897" y="2887"/>
                        <a:pt x="12897" y="6448"/>
                      </a:cubicBezTo>
                      <a:close/>
                    </a:path>
                  </a:pathLst>
                </a:custGeom>
                <a:noFill/>
                <a:ln w="3810" cap="flat">
                  <a:solidFill>
                    <a:srgbClr val="182A33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H"/>
                </a:p>
              </p:txBody>
            </p:sp>
            <p:sp>
              <p:nvSpPr>
                <p:cNvPr id="208" name="Freeform: Shape 207">
                  <a:extLst>
                    <a:ext uri="{FF2B5EF4-FFF2-40B4-BE49-F238E27FC236}">
                      <a16:creationId xmlns:a16="http://schemas.microsoft.com/office/drawing/2014/main" id="{B7016C01-F045-7D08-BC45-5509732A9F68}"/>
                    </a:ext>
                  </a:extLst>
                </p:cNvPr>
                <p:cNvSpPr/>
                <p:nvPr/>
              </p:nvSpPr>
              <p:spPr>
                <a:xfrm>
                  <a:off x="6670709" y="2961227"/>
                  <a:ext cx="9525" cy="37652"/>
                </a:xfrm>
                <a:custGeom>
                  <a:avLst/>
                  <a:gdLst>
                    <a:gd name="connsiteX0" fmla="*/ 0 w 9525"/>
                    <a:gd name="connsiteY0" fmla="*/ 37652 h 37652"/>
                    <a:gd name="connsiteX1" fmla="*/ 0 w 9525"/>
                    <a:gd name="connsiteY1" fmla="*/ 0 h 376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37652">
                      <a:moveTo>
                        <a:pt x="0" y="37652"/>
                      </a:moveTo>
                      <a:lnTo>
                        <a:pt x="0" y="0"/>
                      </a:lnTo>
                    </a:path>
                  </a:pathLst>
                </a:custGeom>
                <a:ln w="3810" cap="flat">
                  <a:solidFill>
                    <a:srgbClr val="182A33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H"/>
                </a:p>
              </p:txBody>
            </p:sp>
          </p:grpSp>
          <p:grpSp>
            <p:nvGrpSpPr>
              <p:cNvPr id="203" name="Graphic 707">
                <a:extLst>
                  <a:ext uri="{FF2B5EF4-FFF2-40B4-BE49-F238E27FC236}">
                    <a16:creationId xmlns:a16="http://schemas.microsoft.com/office/drawing/2014/main" id="{68B0AD14-F6FA-80D1-D3E4-AC74C05C50B9}"/>
                  </a:ext>
                </a:extLst>
              </p:cNvPr>
              <p:cNvGrpSpPr/>
              <p:nvPr/>
            </p:nvGrpSpPr>
            <p:grpSpPr>
              <a:xfrm>
                <a:off x="6536007" y="2738361"/>
                <a:ext cx="345881" cy="103470"/>
                <a:chOff x="6536007" y="2738361"/>
                <a:chExt cx="345881" cy="103470"/>
              </a:xfrm>
            </p:grpSpPr>
            <p:sp>
              <p:nvSpPr>
                <p:cNvPr id="204" name="Freeform: Shape 203">
                  <a:extLst>
                    <a:ext uri="{FF2B5EF4-FFF2-40B4-BE49-F238E27FC236}">
                      <a16:creationId xmlns:a16="http://schemas.microsoft.com/office/drawing/2014/main" id="{50D84F2F-2E57-61EB-4F34-7192401CEF69}"/>
                    </a:ext>
                  </a:extLst>
                </p:cNvPr>
                <p:cNvSpPr/>
                <p:nvPr/>
              </p:nvSpPr>
              <p:spPr>
                <a:xfrm>
                  <a:off x="6536007" y="2841831"/>
                  <a:ext cx="345881" cy="9525"/>
                </a:xfrm>
                <a:custGeom>
                  <a:avLst/>
                  <a:gdLst>
                    <a:gd name="connsiteX0" fmla="*/ 345881 w 345881"/>
                    <a:gd name="connsiteY0" fmla="*/ 0 h 9525"/>
                    <a:gd name="connsiteX1" fmla="*/ 0 w 345881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5881" h="9525">
                      <a:moveTo>
                        <a:pt x="345881" y="0"/>
                      </a:moveTo>
                      <a:lnTo>
                        <a:pt x="0" y="0"/>
                      </a:lnTo>
                    </a:path>
                  </a:pathLst>
                </a:custGeom>
                <a:ln w="3810" cap="flat">
                  <a:solidFill>
                    <a:srgbClr val="182A33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H"/>
                </a:p>
              </p:txBody>
            </p:sp>
            <p:sp>
              <p:nvSpPr>
                <p:cNvPr id="205" name="Freeform: Shape 204">
                  <a:extLst>
                    <a:ext uri="{FF2B5EF4-FFF2-40B4-BE49-F238E27FC236}">
                      <a16:creationId xmlns:a16="http://schemas.microsoft.com/office/drawing/2014/main" id="{60FBDBF8-5C46-FD24-768F-EAB174C222C9}"/>
                    </a:ext>
                  </a:extLst>
                </p:cNvPr>
                <p:cNvSpPr/>
                <p:nvPr/>
              </p:nvSpPr>
              <p:spPr>
                <a:xfrm>
                  <a:off x="6618217" y="2738361"/>
                  <a:ext cx="104975" cy="9525"/>
                </a:xfrm>
                <a:custGeom>
                  <a:avLst/>
                  <a:gdLst>
                    <a:gd name="connsiteX0" fmla="*/ 104975 w 104975"/>
                    <a:gd name="connsiteY0" fmla="*/ 0 h 9525"/>
                    <a:gd name="connsiteX1" fmla="*/ 0 w 1049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4975" h="9525">
                      <a:moveTo>
                        <a:pt x="104975" y="0"/>
                      </a:moveTo>
                      <a:lnTo>
                        <a:pt x="0" y="0"/>
                      </a:lnTo>
                    </a:path>
                  </a:pathLst>
                </a:custGeom>
                <a:ln w="3810" cap="flat">
                  <a:solidFill>
                    <a:srgbClr val="182A33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H"/>
                </a:p>
              </p:txBody>
            </p:sp>
          </p:grpSp>
        </p:grpSp>
      </p:grpSp>
      <p:grpSp>
        <p:nvGrpSpPr>
          <p:cNvPr id="216" name="Graphic 707">
            <a:extLst>
              <a:ext uri="{FF2B5EF4-FFF2-40B4-BE49-F238E27FC236}">
                <a16:creationId xmlns:a16="http://schemas.microsoft.com/office/drawing/2014/main" id="{B257EB03-7E5C-5F88-01D9-9DA6575F0CDA}"/>
              </a:ext>
            </a:extLst>
          </p:cNvPr>
          <p:cNvGrpSpPr/>
          <p:nvPr/>
        </p:nvGrpSpPr>
        <p:grpSpPr>
          <a:xfrm>
            <a:off x="4266255" y="3837050"/>
            <a:ext cx="1168372" cy="1295396"/>
            <a:chOff x="5453776" y="2731360"/>
            <a:chExt cx="461629" cy="511816"/>
          </a:xfrm>
        </p:grpSpPr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B9F2A8D9-30C2-5102-5131-1C5802627744}"/>
                </a:ext>
              </a:extLst>
            </p:cNvPr>
            <p:cNvSpPr/>
            <p:nvPr/>
          </p:nvSpPr>
          <p:spPr>
            <a:xfrm>
              <a:off x="5889240" y="3057829"/>
              <a:ext cx="26165" cy="91573"/>
            </a:xfrm>
            <a:custGeom>
              <a:avLst/>
              <a:gdLst>
                <a:gd name="connsiteX0" fmla="*/ 19079 w 26165"/>
                <a:gd name="connsiteY0" fmla="*/ 91573 h 91573"/>
                <a:gd name="connsiteX1" fmla="*/ 0 w 26165"/>
                <a:gd name="connsiteY1" fmla="*/ 91573 h 91573"/>
                <a:gd name="connsiteX2" fmla="*/ 0 w 26165"/>
                <a:gd name="connsiteY2" fmla="*/ 0 h 91573"/>
                <a:gd name="connsiteX3" fmla="*/ 19079 w 26165"/>
                <a:gd name="connsiteY3" fmla="*/ 0 h 91573"/>
                <a:gd name="connsiteX4" fmla="*/ 26165 w 26165"/>
                <a:gd name="connsiteY4" fmla="*/ 7087 h 91573"/>
                <a:gd name="connsiteX5" fmla="*/ 26165 w 26165"/>
                <a:gd name="connsiteY5" fmla="*/ 84487 h 91573"/>
                <a:gd name="connsiteX6" fmla="*/ 19079 w 26165"/>
                <a:gd name="connsiteY6" fmla="*/ 91573 h 91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165" h="91573">
                  <a:moveTo>
                    <a:pt x="19079" y="91573"/>
                  </a:moveTo>
                  <a:lnTo>
                    <a:pt x="0" y="91573"/>
                  </a:lnTo>
                  <a:lnTo>
                    <a:pt x="0" y="0"/>
                  </a:lnTo>
                  <a:lnTo>
                    <a:pt x="19079" y="0"/>
                  </a:lnTo>
                  <a:cubicBezTo>
                    <a:pt x="22993" y="0"/>
                    <a:pt x="26165" y="3172"/>
                    <a:pt x="26165" y="7087"/>
                  </a:cubicBezTo>
                  <a:lnTo>
                    <a:pt x="26165" y="84487"/>
                  </a:lnTo>
                  <a:cubicBezTo>
                    <a:pt x="26165" y="88402"/>
                    <a:pt x="22993" y="91573"/>
                    <a:pt x="19079" y="91573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H"/>
            </a:p>
          </p:txBody>
        </p:sp>
        <p:grpSp>
          <p:nvGrpSpPr>
            <p:cNvPr id="218" name="Graphic 707">
              <a:extLst>
                <a:ext uri="{FF2B5EF4-FFF2-40B4-BE49-F238E27FC236}">
                  <a16:creationId xmlns:a16="http://schemas.microsoft.com/office/drawing/2014/main" id="{9B4D3530-F721-B096-9E77-2572A9E13C07}"/>
                </a:ext>
              </a:extLst>
            </p:cNvPr>
            <p:cNvGrpSpPr/>
            <p:nvPr/>
          </p:nvGrpSpPr>
          <p:grpSpPr>
            <a:xfrm>
              <a:off x="5519061" y="3189341"/>
              <a:ext cx="317992" cy="53835"/>
              <a:chOff x="5519061" y="3189341"/>
              <a:chExt cx="317992" cy="53835"/>
            </a:xfrm>
          </p:grpSpPr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95369F95-557C-7D4C-2BD8-59B27F807D3B}"/>
                  </a:ext>
                </a:extLst>
              </p:cNvPr>
              <p:cNvSpPr/>
              <p:nvPr/>
            </p:nvSpPr>
            <p:spPr>
              <a:xfrm>
                <a:off x="5519061" y="3189341"/>
                <a:ext cx="9525" cy="53835"/>
              </a:xfrm>
              <a:custGeom>
                <a:avLst/>
                <a:gdLst>
                  <a:gd name="connsiteX0" fmla="*/ 0 w 9525"/>
                  <a:gd name="connsiteY0" fmla="*/ 0 h 53835"/>
                  <a:gd name="connsiteX1" fmla="*/ 0 w 9525"/>
                  <a:gd name="connsiteY1" fmla="*/ 53835 h 53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3835">
                    <a:moveTo>
                      <a:pt x="0" y="0"/>
                    </a:moveTo>
                    <a:lnTo>
                      <a:pt x="0" y="53835"/>
                    </a:lnTo>
                  </a:path>
                </a:pathLst>
              </a:custGeom>
              <a:ln w="4763" cap="flat">
                <a:solidFill>
                  <a:srgbClr val="182A3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C7B40AFE-B244-03CB-9ACF-0D5D74931D79}"/>
                  </a:ext>
                </a:extLst>
              </p:cNvPr>
              <p:cNvSpPr/>
              <p:nvPr/>
            </p:nvSpPr>
            <p:spPr>
              <a:xfrm>
                <a:off x="5837053" y="3189341"/>
                <a:ext cx="9525" cy="53835"/>
              </a:xfrm>
              <a:custGeom>
                <a:avLst/>
                <a:gdLst>
                  <a:gd name="connsiteX0" fmla="*/ 0 w 9525"/>
                  <a:gd name="connsiteY0" fmla="*/ 0 h 53835"/>
                  <a:gd name="connsiteX1" fmla="*/ 0 w 9525"/>
                  <a:gd name="connsiteY1" fmla="*/ 53835 h 53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3835">
                    <a:moveTo>
                      <a:pt x="0" y="0"/>
                    </a:moveTo>
                    <a:lnTo>
                      <a:pt x="0" y="53835"/>
                    </a:lnTo>
                  </a:path>
                </a:pathLst>
              </a:custGeom>
              <a:ln w="4763" cap="flat">
                <a:solidFill>
                  <a:srgbClr val="182A3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</p:grp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4CB426B8-3681-52B3-EC9B-6B699540D868}"/>
                </a:ext>
              </a:extLst>
            </p:cNvPr>
            <p:cNvSpPr/>
            <p:nvPr/>
          </p:nvSpPr>
          <p:spPr>
            <a:xfrm>
              <a:off x="5612558" y="2731360"/>
              <a:ext cx="131006" cy="71904"/>
            </a:xfrm>
            <a:custGeom>
              <a:avLst/>
              <a:gdLst>
                <a:gd name="connsiteX0" fmla="*/ 112147 w 131006"/>
                <a:gd name="connsiteY0" fmla="*/ 0 h 71904"/>
                <a:gd name="connsiteX1" fmla="*/ 18850 w 131006"/>
                <a:gd name="connsiteY1" fmla="*/ 0 h 71904"/>
                <a:gd name="connsiteX2" fmla="*/ 0 w 131006"/>
                <a:gd name="connsiteY2" fmla="*/ 18850 h 71904"/>
                <a:gd name="connsiteX3" fmla="*/ 0 w 131006"/>
                <a:gd name="connsiteY3" fmla="*/ 71904 h 71904"/>
                <a:gd name="connsiteX4" fmla="*/ 131007 w 131006"/>
                <a:gd name="connsiteY4" fmla="*/ 71904 h 71904"/>
                <a:gd name="connsiteX5" fmla="*/ 131007 w 131006"/>
                <a:gd name="connsiteY5" fmla="*/ 18850 h 71904"/>
                <a:gd name="connsiteX6" fmla="*/ 112147 w 131006"/>
                <a:gd name="connsiteY6" fmla="*/ 0 h 7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006" h="71904">
                  <a:moveTo>
                    <a:pt x="112147" y="0"/>
                  </a:moveTo>
                  <a:lnTo>
                    <a:pt x="18850" y="0"/>
                  </a:lnTo>
                  <a:cubicBezTo>
                    <a:pt x="8439" y="0"/>
                    <a:pt x="0" y="8439"/>
                    <a:pt x="0" y="18850"/>
                  </a:cubicBezTo>
                  <a:lnTo>
                    <a:pt x="0" y="71904"/>
                  </a:lnTo>
                  <a:lnTo>
                    <a:pt x="131007" y="71904"/>
                  </a:lnTo>
                  <a:lnTo>
                    <a:pt x="131007" y="18850"/>
                  </a:lnTo>
                  <a:cubicBezTo>
                    <a:pt x="130997" y="8439"/>
                    <a:pt x="122558" y="0"/>
                    <a:pt x="112147" y="0"/>
                  </a:cubicBezTo>
                  <a:close/>
                </a:path>
              </a:pathLst>
            </a:custGeom>
            <a:noFill/>
            <a:ln w="9525" cap="flat">
              <a:solidFill>
                <a:srgbClr val="DA654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5E0CF6B0-1B2D-7363-A7FB-049EEE3F6182}"/>
                </a:ext>
              </a:extLst>
            </p:cNvPr>
            <p:cNvSpPr/>
            <p:nvPr/>
          </p:nvSpPr>
          <p:spPr>
            <a:xfrm>
              <a:off x="5466873" y="2810265"/>
              <a:ext cx="422367" cy="379075"/>
            </a:xfrm>
            <a:custGeom>
              <a:avLst/>
              <a:gdLst>
                <a:gd name="connsiteX0" fmla="*/ 0 w 422367"/>
                <a:gd name="connsiteY0" fmla="*/ 0 h 379075"/>
                <a:gd name="connsiteX1" fmla="*/ 422367 w 422367"/>
                <a:gd name="connsiteY1" fmla="*/ 0 h 379075"/>
                <a:gd name="connsiteX2" fmla="*/ 422367 w 422367"/>
                <a:gd name="connsiteY2" fmla="*/ 363722 h 379075"/>
                <a:gd name="connsiteX3" fmla="*/ 407022 w 422367"/>
                <a:gd name="connsiteY3" fmla="*/ 379076 h 379075"/>
                <a:gd name="connsiteX4" fmla="*/ 15354 w 422367"/>
                <a:gd name="connsiteY4" fmla="*/ 379076 h 379075"/>
                <a:gd name="connsiteX5" fmla="*/ 10 w 422367"/>
                <a:gd name="connsiteY5" fmla="*/ 363722 h 379075"/>
                <a:gd name="connsiteX6" fmla="*/ 10 w 422367"/>
                <a:gd name="connsiteY6" fmla="*/ 0 h 37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2367" h="379075">
                  <a:moveTo>
                    <a:pt x="0" y="0"/>
                  </a:moveTo>
                  <a:lnTo>
                    <a:pt x="422367" y="0"/>
                  </a:lnTo>
                  <a:lnTo>
                    <a:pt x="422367" y="363722"/>
                  </a:lnTo>
                  <a:cubicBezTo>
                    <a:pt x="422367" y="372199"/>
                    <a:pt x="415500" y="379076"/>
                    <a:pt x="407022" y="379076"/>
                  </a:cubicBezTo>
                  <a:lnTo>
                    <a:pt x="15354" y="379076"/>
                  </a:lnTo>
                  <a:cubicBezTo>
                    <a:pt x="6877" y="379076"/>
                    <a:pt x="10" y="372199"/>
                    <a:pt x="10" y="363722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H" dirty="0"/>
            </a:p>
          </p:txBody>
        </p:sp>
        <p:grpSp>
          <p:nvGrpSpPr>
            <p:cNvPr id="221" name="Graphic 707">
              <a:extLst>
                <a:ext uri="{FF2B5EF4-FFF2-40B4-BE49-F238E27FC236}">
                  <a16:creationId xmlns:a16="http://schemas.microsoft.com/office/drawing/2014/main" id="{EEFA5B81-86DD-3FC8-D21E-6CC7F62639DF}"/>
                </a:ext>
              </a:extLst>
            </p:cNvPr>
            <p:cNvGrpSpPr/>
            <p:nvPr/>
          </p:nvGrpSpPr>
          <p:grpSpPr>
            <a:xfrm>
              <a:off x="5617683" y="2934195"/>
              <a:ext cx="120738" cy="120738"/>
              <a:chOff x="5617683" y="2934195"/>
              <a:chExt cx="120738" cy="120738"/>
            </a:xfrm>
            <a:noFill/>
          </p:grpSpPr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B2EB0802-7B51-1CA7-D4AD-1F67718A5651}"/>
                  </a:ext>
                </a:extLst>
              </p:cNvPr>
              <p:cNvSpPr/>
              <p:nvPr/>
            </p:nvSpPr>
            <p:spPr>
              <a:xfrm>
                <a:off x="5617683" y="2934195"/>
                <a:ext cx="120738" cy="120738"/>
              </a:xfrm>
              <a:custGeom>
                <a:avLst/>
                <a:gdLst>
                  <a:gd name="connsiteX0" fmla="*/ 120739 w 120738"/>
                  <a:gd name="connsiteY0" fmla="*/ 60369 h 120738"/>
                  <a:gd name="connsiteX1" fmla="*/ 60369 w 120738"/>
                  <a:gd name="connsiteY1" fmla="*/ 0 h 120738"/>
                  <a:gd name="connsiteX2" fmla="*/ 0 w 120738"/>
                  <a:gd name="connsiteY2" fmla="*/ 60369 h 120738"/>
                  <a:gd name="connsiteX3" fmla="*/ 60369 w 120738"/>
                  <a:gd name="connsiteY3" fmla="*/ 120739 h 120738"/>
                  <a:gd name="connsiteX4" fmla="*/ 120739 w 120738"/>
                  <a:gd name="connsiteY4" fmla="*/ 60369 h 120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738" h="120738">
                    <a:moveTo>
                      <a:pt x="120739" y="60369"/>
                    </a:moveTo>
                    <a:cubicBezTo>
                      <a:pt x="120739" y="27032"/>
                      <a:pt x="93707" y="0"/>
                      <a:pt x="60369" y="0"/>
                    </a:cubicBezTo>
                    <a:cubicBezTo>
                      <a:pt x="27032" y="0"/>
                      <a:pt x="0" y="27032"/>
                      <a:pt x="0" y="60369"/>
                    </a:cubicBezTo>
                    <a:cubicBezTo>
                      <a:pt x="0" y="93707"/>
                      <a:pt x="27032" y="120739"/>
                      <a:pt x="60369" y="120739"/>
                    </a:cubicBezTo>
                    <a:cubicBezTo>
                      <a:pt x="93707" y="120739"/>
                      <a:pt x="120739" y="93717"/>
                      <a:pt x="120739" y="60369"/>
                    </a:cubicBezTo>
                    <a:close/>
                  </a:path>
                </a:pathLst>
              </a:custGeom>
              <a:noFill/>
              <a:ln w="3810" cap="flat">
                <a:solidFill>
                  <a:srgbClr val="182A3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92E1FE9D-259F-B4A3-BDF4-BB5D5218F28C}"/>
                  </a:ext>
                </a:extLst>
              </p:cNvPr>
              <p:cNvSpPr/>
              <p:nvPr/>
            </p:nvSpPr>
            <p:spPr>
              <a:xfrm>
                <a:off x="5672547" y="2989059"/>
                <a:ext cx="11010" cy="11010"/>
              </a:xfrm>
              <a:custGeom>
                <a:avLst/>
                <a:gdLst>
                  <a:gd name="connsiteX0" fmla="*/ 11011 w 11010"/>
                  <a:gd name="connsiteY0" fmla="*/ 5505 h 11010"/>
                  <a:gd name="connsiteX1" fmla="*/ 5505 w 11010"/>
                  <a:gd name="connsiteY1" fmla="*/ 0 h 11010"/>
                  <a:gd name="connsiteX2" fmla="*/ 0 w 11010"/>
                  <a:gd name="connsiteY2" fmla="*/ 5505 h 11010"/>
                  <a:gd name="connsiteX3" fmla="*/ 5505 w 11010"/>
                  <a:gd name="connsiteY3" fmla="*/ 11011 h 11010"/>
                  <a:gd name="connsiteX4" fmla="*/ 11011 w 11010"/>
                  <a:gd name="connsiteY4" fmla="*/ 5505 h 11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10" h="11010">
                    <a:moveTo>
                      <a:pt x="11011" y="5505"/>
                    </a:moveTo>
                    <a:cubicBezTo>
                      <a:pt x="11011" y="2467"/>
                      <a:pt x="8544" y="0"/>
                      <a:pt x="5505" y="0"/>
                    </a:cubicBezTo>
                    <a:cubicBezTo>
                      <a:pt x="2467" y="0"/>
                      <a:pt x="0" y="2467"/>
                      <a:pt x="0" y="5505"/>
                    </a:cubicBezTo>
                    <a:cubicBezTo>
                      <a:pt x="0" y="8544"/>
                      <a:pt x="2467" y="11011"/>
                      <a:pt x="5505" y="11011"/>
                    </a:cubicBezTo>
                    <a:cubicBezTo>
                      <a:pt x="8544" y="11011"/>
                      <a:pt x="11011" y="8544"/>
                      <a:pt x="11011" y="5505"/>
                    </a:cubicBezTo>
                    <a:close/>
                  </a:path>
                </a:pathLst>
              </a:custGeom>
              <a:noFill/>
              <a:ln w="3810" cap="flat">
                <a:solidFill>
                  <a:srgbClr val="182A3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D6C64023-6027-8620-FB3C-236BCFD779B4}"/>
                  </a:ext>
                </a:extLst>
              </p:cNvPr>
              <p:cNvSpPr/>
              <p:nvPr/>
            </p:nvSpPr>
            <p:spPr>
              <a:xfrm>
                <a:off x="5678052" y="2956960"/>
                <a:ext cx="9525" cy="32108"/>
              </a:xfrm>
              <a:custGeom>
                <a:avLst/>
                <a:gdLst>
                  <a:gd name="connsiteX0" fmla="*/ 0 w 9525"/>
                  <a:gd name="connsiteY0" fmla="*/ 32109 h 32108"/>
                  <a:gd name="connsiteX1" fmla="*/ 0 w 9525"/>
                  <a:gd name="connsiteY1" fmla="*/ 0 h 32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2108">
                    <a:moveTo>
                      <a:pt x="0" y="32109"/>
                    </a:moveTo>
                    <a:lnTo>
                      <a:pt x="0" y="0"/>
                    </a:lnTo>
                  </a:path>
                </a:pathLst>
              </a:custGeom>
              <a:ln w="3810" cap="flat">
                <a:solidFill>
                  <a:srgbClr val="182A3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</p:grp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11225993-A21E-0942-1479-4C3775132AF7}"/>
                </a:ext>
              </a:extLst>
            </p:cNvPr>
            <p:cNvSpPr/>
            <p:nvPr/>
          </p:nvSpPr>
          <p:spPr>
            <a:xfrm>
              <a:off x="5453776" y="2788900"/>
              <a:ext cx="448560" cy="21364"/>
            </a:xfrm>
            <a:custGeom>
              <a:avLst/>
              <a:gdLst>
                <a:gd name="connsiteX0" fmla="*/ 8887 w 448560"/>
                <a:gd name="connsiteY0" fmla="*/ 0 h 21364"/>
                <a:gd name="connsiteX1" fmla="*/ 439674 w 448560"/>
                <a:gd name="connsiteY1" fmla="*/ 0 h 21364"/>
                <a:gd name="connsiteX2" fmla="*/ 448561 w 448560"/>
                <a:gd name="connsiteY2" fmla="*/ 8887 h 21364"/>
                <a:gd name="connsiteX3" fmla="*/ 448561 w 448560"/>
                <a:gd name="connsiteY3" fmla="*/ 12478 h 21364"/>
                <a:gd name="connsiteX4" fmla="*/ 439674 w 448560"/>
                <a:gd name="connsiteY4" fmla="*/ 21365 h 21364"/>
                <a:gd name="connsiteX5" fmla="*/ 8887 w 448560"/>
                <a:gd name="connsiteY5" fmla="*/ 21365 h 21364"/>
                <a:gd name="connsiteX6" fmla="*/ 0 w 448560"/>
                <a:gd name="connsiteY6" fmla="*/ 12478 h 21364"/>
                <a:gd name="connsiteX7" fmla="*/ 0 w 448560"/>
                <a:gd name="connsiteY7" fmla="*/ 8887 h 21364"/>
                <a:gd name="connsiteX8" fmla="*/ 8887 w 448560"/>
                <a:gd name="connsiteY8" fmla="*/ 0 h 21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560" h="21364">
                  <a:moveTo>
                    <a:pt x="8887" y="0"/>
                  </a:moveTo>
                  <a:lnTo>
                    <a:pt x="439674" y="0"/>
                  </a:lnTo>
                  <a:cubicBezTo>
                    <a:pt x="444579" y="0"/>
                    <a:pt x="448561" y="3981"/>
                    <a:pt x="448561" y="8887"/>
                  </a:cubicBezTo>
                  <a:lnTo>
                    <a:pt x="448561" y="12478"/>
                  </a:lnTo>
                  <a:cubicBezTo>
                    <a:pt x="448561" y="17383"/>
                    <a:pt x="444579" y="21365"/>
                    <a:pt x="439674" y="21365"/>
                  </a:cubicBezTo>
                  <a:lnTo>
                    <a:pt x="8887" y="21365"/>
                  </a:lnTo>
                  <a:cubicBezTo>
                    <a:pt x="3981" y="21365"/>
                    <a:pt x="0" y="17383"/>
                    <a:pt x="0" y="12478"/>
                  </a:cubicBezTo>
                  <a:lnTo>
                    <a:pt x="0" y="8887"/>
                  </a:lnTo>
                  <a:cubicBezTo>
                    <a:pt x="0" y="3981"/>
                    <a:pt x="3981" y="0"/>
                    <a:pt x="8887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EC314D12-3A96-D0D8-A0EF-7F422A9D9BA4}"/>
                </a:ext>
              </a:extLst>
            </p:cNvPr>
            <p:cNvSpPr/>
            <p:nvPr/>
          </p:nvSpPr>
          <p:spPr>
            <a:xfrm>
              <a:off x="5510622" y="2810265"/>
              <a:ext cx="378618" cy="9525"/>
            </a:xfrm>
            <a:custGeom>
              <a:avLst/>
              <a:gdLst>
                <a:gd name="connsiteX0" fmla="*/ 378619 w 378618"/>
                <a:gd name="connsiteY0" fmla="*/ 0 h 9525"/>
                <a:gd name="connsiteX1" fmla="*/ 0 w 378618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8618" h="9525">
                  <a:moveTo>
                    <a:pt x="378619" y="0"/>
                  </a:moveTo>
                  <a:lnTo>
                    <a:pt x="0" y="0"/>
                  </a:lnTo>
                </a:path>
              </a:pathLst>
            </a:custGeom>
            <a:ln w="3810" cap="flat">
              <a:solidFill>
                <a:srgbClr val="182A3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H"/>
            </a:p>
          </p:txBody>
        </p:sp>
      </p:grpSp>
      <p:grpSp>
        <p:nvGrpSpPr>
          <p:cNvPr id="229" name="Graphic 707">
            <a:extLst>
              <a:ext uri="{FF2B5EF4-FFF2-40B4-BE49-F238E27FC236}">
                <a16:creationId xmlns:a16="http://schemas.microsoft.com/office/drawing/2014/main" id="{01CFD2CB-8405-270A-4878-976B4C1406BB}"/>
              </a:ext>
            </a:extLst>
          </p:cNvPr>
          <p:cNvGrpSpPr/>
          <p:nvPr/>
        </p:nvGrpSpPr>
        <p:grpSpPr>
          <a:xfrm>
            <a:off x="1740945" y="2758091"/>
            <a:ext cx="849210" cy="1138647"/>
            <a:chOff x="4456014" y="2305059"/>
            <a:chExt cx="335527" cy="449884"/>
          </a:xfrm>
        </p:grpSpPr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7B9F2ECC-2092-9D63-EE9C-63AE885C0E7B}"/>
                </a:ext>
              </a:extLst>
            </p:cNvPr>
            <p:cNvSpPr/>
            <p:nvPr/>
          </p:nvSpPr>
          <p:spPr>
            <a:xfrm>
              <a:off x="4583039" y="2703347"/>
              <a:ext cx="81467" cy="51596"/>
            </a:xfrm>
            <a:custGeom>
              <a:avLst/>
              <a:gdLst>
                <a:gd name="connsiteX0" fmla="*/ 0 w 81467"/>
                <a:gd name="connsiteY0" fmla="*/ 0 h 51596"/>
                <a:gd name="connsiteX1" fmla="*/ 81467 w 81467"/>
                <a:gd name="connsiteY1" fmla="*/ 0 h 51596"/>
                <a:gd name="connsiteX2" fmla="*/ 81467 w 81467"/>
                <a:gd name="connsiteY2" fmla="*/ 51597 h 51596"/>
                <a:gd name="connsiteX3" fmla="*/ 0 w 81467"/>
                <a:gd name="connsiteY3" fmla="*/ 51597 h 51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467" h="51596">
                  <a:moveTo>
                    <a:pt x="0" y="0"/>
                  </a:moveTo>
                  <a:lnTo>
                    <a:pt x="81467" y="0"/>
                  </a:lnTo>
                  <a:lnTo>
                    <a:pt x="81467" y="51597"/>
                  </a:lnTo>
                  <a:lnTo>
                    <a:pt x="0" y="51597"/>
                  </a:lnTo>
                  <a:close/>
                </a:path>
              </a:pathLst>
            </a:custGeom>
            <a:solidFill>
              <a:schemeClr val="accent2">
                <a:lumMod val="9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73BA2B2E-AE93-B39B-96E9-F655FDDECF63}"/>
                </a:ext>
              </a:extLst>
            </p:cNvPr>
            <p:cNvSpPr/>
            <p:nvPr/>
          </p:nvSpPr>
          <p:spPr>
            <a:xfrm>
              <a:off x="4464853" y="2305059"/>
              <a:ext cx="317849" cy="398287"/>
            </a:xfrm>
            <a:custGeom>
              <a:avLst/>
              <a:gdLst>
                <a:gd name="connsiteX0" fmla="*/ 231219 w 317849"/>
                <a:gd name="connsiteY0" fmla="*/ 398288 h 398287"/>
                <a:gd name="connsiteX1" fmla="*/ 86630 w 317849"/>
                <a:gd name="connsiteY1" fmla="*/ 398288 h 398287"/>
                <a:gd name="connsiteX2" fmla="*/ 0 w 317849"/>
                <a:gd name="connsiteY2" fmla="*/ 311658 h 398287"/>
                <a:gd name="connsiteX3" fmla="*/ 0 w 317849"/>
                <a:gd name="connsiteY3" fmla="*/ 16392 h 398287"/>
                <a:gd name="connsiteX4" fmla="*/ 16393 w 317849"/>
                <a:gd name="connsiteY4" fmla="*/ 0 h 398287"/>
                <a:gd name="connsiteX5" fmla="*/ 301457 w 317849"/>
                <a:gd name="connsiteY5" fmla="*/ 0 h 398287"/>
                <a:gd name="connsiteX6" fmla="*/ 317849 w 317849"/>
                <a:gd name="connsiteY6" fmla="*/ 16392 h 398287"/>
                <a:gd name="connsiteX7" fmla="*/ 317849 w 317849"/>
                <a:gd name="connsiteY7" fmla="*/ 311658 h 398287"/>
                <a:gd name="connsiteX8" fmla="*/ 231219 w 317849"/>
                <a:gd name="connsiteY8" fmla="*/ 398288 h 39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7849" h="398287">
                  <a:moveTo>
                    <a:pt x="231219" y="398288"/>
                  </a:moveTo>
                  <a:lnTo>
                    <a:pt x="86630" y="398288"/>
                  </a:lnTo>
                  <a:cubicBezTo>
                    <a:pt x="38786" y="398288"/>
                    <a:pt x="0" y="359502"/>
                    <a:pt x="0" y="311658"/>
                  </a:cubicBezTo>
                  <a:lnTo>
                    <a:pt x="0" y="16392"/>
                  </a:lnTo>
                  <a:cubicBezTo>
                    <a:pt x="0" y="7344"/>
                    <a:pt x="7334" y="0"/>
                    <a:pt x="16393" y="0"/>
                  </a:cubicBezTo>
                  <a:lnTo>
                    <a:pt x="301457" y="0"/>
                  </a:lnTo>
                  <a:cubicBezTo>
                    <a:pt x="310505" y="0"/>
                    <a:pt x="317849" y="7334"/>
                    <a:pt x="317849" y="16392"/>
                  </a:cubicBezTo>
                  <a:lnTo>
                    <a:pt x="317849" y="311658"/>
                  </a:lnTo>
                  <a:cubicBezTo>
                    <a:pt x="317840" y="359502"/>
                    <a:pt x="279064" y="398288"/>
                    <a:pt x="231219" y="398288"/>
                  </a:cubicBezTo>
                  <a:close/>
                </a:path>
              </a:pathLst>
            </a:custGeom>
            <a:solidFill>
              <a:schemeClr val="accent2">
                <a:lumMod val="9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H"/>
            </a:p>
          </p:txBody>
        </p:sp>
        <p:grpSp>
          <p:nvGrpSpPr>
            <p:cNvPr id="232" name="Graphic 707">
              <a:extLst>
                <a:ext uri="{FF2B5EF4-FFF2-40B4-BE49-F238E27FC236}">
                  <a16:creationId xmlns:a16="http://schemas.microsoft.com/office/drawing/2014/main" id="{4B96ECB2-9097-AEB6-7384-46D79B252386}"/>
                </a:ext>
              </a:extLst>
            </p:cNvPr>
            <p:cNvGrpSpPr/>
            <p:nvPr/>
          </p:nvGrpSpPr>
          <p:grpSpPr>
            <a:xfrm>
              <a:off x="4456014" y="2342530"/>
              <a:ext cx="335527" cy="282359"/>
              <a:chOff x="4456014" y="2342530"/>
              <a:chExt cx="335527" cy="282359"/>
            </a:xfrm>
            <a:solidFill>
              <a:srgbClr val="EDAEBA"/>
            </a:solidFill>
          </p:grpSpPr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C4C4DF1D-53EE-1D53-5850-C1BD12CD6C02}"/>
                  </a:ext>
                </a:extLst>
              </p:cNvPr>
              <p:cNvSpPr/>
              <p:nvPr/>
            </p:nvSpPr>
            <p:spPr>
              <a:xfrm>
                <a:off x="4456014" y="2583856"/>
                <a:ext cx="335527" cy="41033"/>
              </a:xfrm>
              <a:custGeom>
                <a:avLst/>
                <a:gdLst>
                  <a:gd name="connsiteX0" fmla="*/ 322631 w 335527"/>
                  <a:gd name="connsiteY0" fmla="*/ 41034 h 41033"/>
                  <a:gd name="connsiteX1" fmla="*/ 12897 w 335527"/>
                  <a:gd name="connsiteY1" fmla="*/ 41034 h 41033"/>
                  <a:gd name="connsiteX2" fmla="*/ 0 w 335527"/>
                  <a:gd name="connsiteY2" fmla="*/ 28137 h 41033"/>
                  <a:gd name="connsiteX3" fmla="*/ 0 w 335527"/>
                  <a:gd name="connsiteY3" fmla="*/ 12897 h 41033"/>
                  <a:gd name="connsiteX4" fmla="*/ 12897 w 335527"/>
                  <a:gd name="connsiteY4" fmla="*/ 0 h 41033"/>
                  <a:gd name="connsiteX5" fmla="*/ 322631 w 335527"/>
                  <a:gd name="connsiteY5" fmla="*/ 0 h 41033"/>
                  <a:gd name="connsiteX6" fmla="*/ 335528 w 335527"/>
                  <a:gd name="connsiteY6" fmla="*/ 12897 h 41033"/>
                  <a:gd name="connsiteX7" fmla="*/ 335528 w 335527"/>
                  <a:gd name="connsiteY7" fmla="*/ 28137 h 41033"/>
                  <a:gd name="connsiteX8" fmla="*/ 322631 w 335527"/>
                  <a:gd name="connsiteY8" fmla="*/ 41034 h 4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5527" h="41033">
                    <a:moveTo>
                      <a:pt x="322631" y="41034"/>
                    </a:moveTo>
                    <a:lnTo>
                      <a:pt x="12897" y="41034"/>
                    </a:lnTo>
                    <a:cubicBezTo>
                      <a:pt x="5772" y="41034"/>
                      <a:pt x="0" y="35262"/>
                      <a:pt x="0" y="28137"/>
                    </a:cubicBezTo>
                    <a:lnTo>
                      <a:pt x="0" y="12897"/>
                    </a:lnTo>
                    <a:cubicBezTo>
                      <a:pt x="0" y="5772"/>
                      <a:pt x="5772" y="0"/>
                      <a:pt x="12897" y="0"/>
                    </a:cubicBezTo>
                    <a:lnTo>
                      <a:pt x="322631" y="0"/>
                    </a:lnTo>
                    <a:cubicBezTo>
                      <a:pt x="329756" y="0"/>
                      <a:pt x="335528" y="5772"/>
                      <a:pt x="335528" y="12897"/>
                    </a:cubicBezTo>
                    <a:lnTo>
                      <a:pt x="335528" y="28137"/>
                    </a:lnTo>
                    <a:cubicBezTo>
                      <a:pt x="335528" y="35262"/>
                      <a:pt x="329756" y="41034"/>
                      <a:pt x="322631" y="4103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7D9D9818-689A-757B-6548-F8D8A422C6A2}"/>
                  </a:ext>
                </a:extLst>
              </p:cNvPr>
              <p:cNvSpPr/>
              <p:nvPr/>
            </p:nvSpPr>
            <p:spPr>
              <a:xfrm>
                <a:off x="4456014" y="2463193"/>
                <a:ext cx="335527" cy="41033"/>
              </a:xfrm>
              <a:custGeom>
                <a:avLst/>
                <a:gdLst>
                  <a:gd name="connsiteX0" fmla="*/ 322631 w 335527"/>
                  <a:gd name="connsiteY0" fmla="*/ 41034 h 41033"/>
                  <a:gd name="connsiteX1" fmla="*/ 12897 w 335527"/>
                  <a:gd name="connsiteY1" fmla="*/ 41034 h 41033"/>
                  <a:gd name="connsiteX2" fmla="*/ 0 w 335527"/>
                  <a:gd name="connsiteY2" fmla="*/ 28137 h 41033"/>
                  <a:gd name="connsiteX3" fmla="*/ 0 w 335527"/>
                  <a:gd name="connsiteY3" fmla="*/ 12897 h 41033"/>
                  <a:gd name="connsiteX4" fmla="*/ 12897 w 335527"/>
                  <a:gd name="connsiteY4" fmla="*/ 0 h 41033"/>
                  <a:gd name="connsiteX5" fmla="*/ 322631 w 335527"/>
                  <a:gd name="connsiteY5" fmla="*/ 0 h 41033"/>
                  <a:gd name="connsiteX6" fmla="*/ 335528 w 335527"/>
                  <a:gd name="connsiteY6" fmla="*/ 12897 h 41033"/>
                  <a:gd name="connsiteX7" fmla="*/ 335528 w 335527"/>
                  <a:gd name="connsiteY7" fmla="*/ 28137 h 41033"/>
                  <a:gd name="connsiteX8" fmla="*/ 322631 w 335527"/>
                  <a:gd name="connsiteY8" fmla="*/ 41034 h 4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5527" h="41033">
                    <a:moveTo>
                      <a:pt x="322631" y="41034"/>
                    </a:moveTo>
                    <a:lnTo>
                      <a:pt x="12897" y="41034"/>
                    </a:lnTo>
                    <a:cubicBezTo>
                      <a:pt x="5772" y="41034"/>
                      <a:pt x="0" y="35262"/>
                      <a:pt x="0" y="28137"/>
                    </a:cubicBezTo>
                    <a:lnTo>
                      <a:pt x="0" y="12897"/>
                    </a:lnTo>
                    <a:cubicBezTo>
                      <a:pt x="0" y="5772"/>
                      <a:pt x="5772" y="0"/>
                      <a:pt x="12897" y="0"/>
                    </a:cubicBezTo>
                    <a:lnTo>
                      <a:pt x="322631" y="0"/>
                    </a:lnTo>
                    <a:cubicBezTo>
                      <a:pt x="329756" y="0"/>
                      <a:pt x="335528" y="5772"/>
                      <a:pt x="335528" y="12897"/>
                    </a:cubicBezTo>
                    <a:lnTo>
                      <a:pt x="335528" y="28137"/>
                    </a:lnTo>
                    <a:cubicBezTo>
                      <a:pt x="335528" y="35262"/>
                      <a:pt x="329756" y="41034"/>
                      <a:pt x="322631" y="4103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73E0F04E-633A-FD76-28D7-8915EDE104EF}"/>
                  </a:ext>
                </a:extLst>
              </p:cNvPr>
              <p:cNvSpPr/>
              <p:nvPr/>
            </p:nvSpPr>
            <p:spPr>
              <a:xfrm>
                <a:off x="4456014" y="2342530"/>
                <a:ext cx="335527" cy="41033"/>
              </a:xfrm>
              <a:custGeom>
                <a:avLst/>
                <a:gdLst>
                  <a:gd name="connsiteX0" fmla="*/ 322631 w 335527"/>
                  <a:gd name="connsiteY0" fmla="*/ 41034 h 41033"/>
                  <a:gd name="connsiteX1" fmla="*/ 12897 w 335527"/>
                  <a:gd name="connsiteY1" fmla="*/ 41034 h 41033"/>
                  <a:gd name="connsiteX2" fmla="*/ 0 w 335527"/>
                  <a:gd name="connsiteY2" fmla="*/ 28137 h 41033"/>
                  <a:gd name="connsiteX3" fmla="*/ 0 w 335527"/>
                  <a:gd name="connsiteY3" fmla="*/ 12897 h 41033"/>
                  <a:gd name="connsiteX4" fmla="*/ 12897 w 335527"/>
                  <a:gd name="connsiteY4" fmla="*/ 0 h 41033"/>
                  <a:gd name="connsiteX5" fmla="*/ 322631 w 335527"/>
                  <a:gd name="connsiteY5" fmla="*/ 0 h 41033"/>
                  <a:gd name="connsiteX6" fmla="*/ 335528 w 335527"/>
                  <a:gd name="connsiteY6" fmla="*/ 12897 h 41033"/>
                  <a:gd name="connsiteX7" fmla="*/ 335528 w 335527"/>
                  <a:gd name="connsiteY7" fmla="*/ 28137 h 41033"/>
                  <a:gd name="connsiteX8" fmla="*/ 322631 w 335527"/>
                  <a:gd name="connsiteY8" fmla="*/ 41034 h 4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5527" h="41033">
                    <a:moveTo>
                      <a:pt x="322631" y="41034"/>
                    </a:moveTo>
                    <a:lnTo>
                      <a:pt x="12897" y="41034"/>
                    </a:lnTo>
                    <a:cubicBezTo>
                      <a:pt x="5772" y="41034"/>
                      <a:pt x="0" y="35262"/>
                      <a:pt x="0" y="28137"/>
                    </a:cubicBezTo>
                    <a:lnTo>
                      <a:pt x="0" y="12897"/>
                    </a:lnTo>
                    <a:cubicBezTo>
                      <a:pt x="0" y="5772"/>
                      <a:pt x="5772" y="0"/>
                      <a:pt x="12897" y="0"/>
                    </a:cubicBezTo>
                    <a:lnTo>
                      <a:pt x="322631" y="0"/>
                    </a:lnTo>
                    <a:cubicBezTo>
                      <a:pt x="329756" y="0"/>
                      <a:pt x="335528" y="5772"/>
                      <a:pt x="335528" y="12897"/>
                    </a:cubicBezTo>
                    <a:lnTo>
                      <a:pt x="335528" y="28137"/>
                    </a:lnTo>
                    <a:cubicBezTo>
                      <a:pt x="335528" y="35262"/>
                      <a:pt x="329756" y="41034"/>
                      <a:pt x="322631" y="4103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</p:grpSp>
      </p:grpSp>
      <p:sp>
        <p:nvSpPr>
          <p:cNvPr id="236" name="Freeform: Shape 235">
            <a:extLst>
              <a:ext uri="{FF2B5EF4-FFF2-40B4-BE49-F238E27FC236}">
                <a16:creationId xmlns:a16="http://schemas.microsoft.com/office/drawing/2014/main" id="{F2C3D9BA-2AD3-624F-26AB-F4A0C0DDD442}"/>
              </a:ext>
            </a:extLst>
          </p:cNvPr>
          <p:cNvSpPr/>
          <p:nvPr/>
        </p:nvSpPr>
        <p:spPr>
          <a:xfrm>
            <a:off x="2016735" y="3896740"/>
            <a:ext cx="297656" cy="171982"/>
          </a:xfrm>
          <a:custGeom>
            <a:avLst/>
            <a:gdLst>
              <a:gd name="connsiteX0" fmla="*/ 117596 w 117605"/>
              <a:gd name="connsiteY0" fmla="*/ 67951 h 67951"/>
              <a:gd name="connsiteX1" fmla="*/ 0 w 117605"/>
              <a:gd name="connsiteY1" fmla="*/ 67951 h 67951"/>
              <a:gd name="connsiteX2" fmla="*/ 0 w 117605"/>
              <a:gd name="connsiteY2" fmla="*/ 11049 h 67951"/>
              <a:gd name="connsiteX3" fmla="*/ 11049 w 117605"/>
              <a:gd name="connsiteY3" fmla="*/ 0 h 67951"/>
              <a:gd name="connsiteX4" fmla="*/ 106556 w 117605"/>
              <a:gd name="connsiteY4" fmla="*/ 0 h 67951"/>
              <a:gd name="connsiteX5" fmla="*/ 117605 w 117605"/>
              <a:gd name="connsiteY5" fmla="*/ 11049 h 67951"/>
              <a:gd name="connsiteX6" fmla="*/ 117605 w 117605"/>
              <a:gd name="connsiteY6" fmla="*/ 67951 h 67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605" h="67951">
                <a:moveTo>
                  <a:pt x="117596" y="67951"/>
                </a:moveTo>
                <a:lnTo>
                  <a:pt x="0" y="67951"/>
                </a:lnTo>
                <a:lnTo>
                  <a:pt x="0" y="11049"/>
                </a:lnTo>
                <a:cubicBezTo>
                  <a:pt x="0" y="4953"/>
                  <a:pt x="4943" y="0"/>
                  <a:pt x="11049" y="0"/>
                </a:cubicBezTo>
                <a:lnTo>
                  <a:pt x="106556" y="0"/>
                </a:lnTo>
                <a:cubicBezTo>
                  <a:pt x="112662" y="0"/>
                  <a:pt x="117605" y="4943"/>
                  <a:pt x="117605" y="11049"/>
                </a:cubicBezTo>
                <a:lnTo>
                  <a:pt x="117605" y="67951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PH"/>
          </a:p>
        </p:txBody>
      </p:sp>
      <p:sp>
        <p:nvSpPr>
          <p:cNvPr id="237" name="Freeform: Shape 236">
            <a:extLst>
              <a:ext uri="{FF2B5EF4-FFF2-40B4-BE49-F238E27FC236}">
                <a16:creationId xmlns:a16="http://schemas.microsoft.com/office/drawing/2014/main" id="{220D3AA8-63E7-8FD1-2096-6D315B94352C}"/>
              </a:ext>
            </a:extLst>
          </p:cNvPr>
          <p:cNvSpPr/>
          <p:nvPr/>
        </p:nvSpPr>
        <p:spPr>
          <a:xfrm>
            <a:off x="2603052" y="4749594"/>
            <a:ext cx="93730" cy="147827"/>
          </a:xfrm>
          <a:custGeom>
            <a:avLst/>
            <a:gdLst>
              <a:gd name="connsiteX0" fmla="*/ 30509 w 37033"/>
              <a:gd name="connsiteY0" fmla="*/ 58407 h 58407"/>
              <a:gd name="connsiteX1" fmla="*/ 0 w 37033"/>
              <a:gd name="connsiteY1" fmla="*/ 58407 h 58407"/>
              <a:gd name="connsiteX2" fmla="*/ 0 w 37033"/>
              <a:gd name="connsiteY2" fmla="*/ 0 h 58407"/>
              <a:gd name="connsiteX3" fmla="*/ 30509 w 37033"/>
              <a:gd name="connsiteY3" fmla="*/ 0 h 58407"/>
              <a:gd name="connsiteX4" fmla="*/ 37033 w 37033"/>
              <a:gd name="connsiteY4" fmla="*/ 6525 h 58407"/>
              <a:gd name="connsiteX5" fmla="*/ 37033 w 37033"/>
              <a:gd name="connsiteY5" fmla="*/ 51883 h 58407"/>
              <a:gd name="connsiteX6" fmla="*/ 30509 w 37033"/>
              <a:gd name="connsiteY6" fmla="*/ 58407 h 5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033" h="58407">
                <a:moveTo>
                  <a:pt x="30509" y="58407"/>
                </a:moveTo>
                <a:lnTo>
                  <a:pt x="0" y="58407"/>
                </a:lnTo>
                <a:lnTo>
                  <a:pt x="0" y="0"/>
                </a:lnTo>
                <a:lnTo>
                  <a:pt x="30509" y="0"/>
                </a:lnTo>
                <a:cubicBezTo>
                  <a:pt x="34109" y="0"/>
                  <a:pt x="37033" y="2924"/>
                  <a:pt x="37033" y="6525"/>
                </a:cubicBezTo>
                <a:lnTo>
                  <a:pt x="37033" y="51883"/>
                </a:lnTo>
                <a:cubicBezTo>
                  <a:pt x="37024" y="55483"/>
                  <a:pt x="34109" y="58407"/>
                  <a:pt x="30509" y="58407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PH"/>
          </a:p>
        </p:txBody>
      </p:sp>
      <p:grpSp>
        <p:nvGrpSpPr>
          <p:cNvPr id="238" name="Graphic 707">
            <a:extLst>
              <a:ext uri="{FF2B5EF4-FFF2-40B4-BE49-F238E27FC236}">
                <a16:creationId xmlns:a16="http://schemas.microsoft.com/office/drawing/2014/main" id="{EB2A9C35-3930-519C-30ED-B6EB2814B3E1}"/>
              </a:ext>
            </a:extLst>
          </p:cNvPr>
          <p:cNvGrpSpPr/>
          <p:nvPr/>
        </p:nvGrpSpPr>
        <p:grpSpPr>
          <a:xfrm>
            <a:off x="631732" y="2912523"/>
            <a:ext cx="718380" cy="342085"/>
            <a:chOff x="4017759" y="2366076"/>
            <a:chExt cx="283835" cy="135159"/>
          </a:xfrm>
          <a:noFill/>
        </p:grpSpPr>
        <p:grpSp>
          <p:nvGrpSpPr>
            <p:cNvPr id="239" name="Graphic 707">
              <a:extLst>
                <a:ext uri="{FF2B5EF4-FFF2-40B4-BE49-F238E27FC236}">
                  <a16:creationId xmlns:a16="http://schemas.microsoft.com/office/drawing/2014/main" id="{091C015F-29F0-1CED-DE9A-9FCE3BC59D43}"/>
                </a:ext>
              </a:extLst>
            </p:cNvPr>
            <p:cNvGrpSpPr/>
            <p:nvPr/>
          </p:nvGrpSpPr>
          <p:grpSpPr>
            <a:xfrm>
              <a:off x="4166435" y="2366076"/>
              <a:ext cx="135159" cy="135159"/>
              <a:chOff x="4166435" y="2366076"/>
              <a:chExt cx="135159" cy="135159"/>
            </a:xfrm>
            <a:noFill/>
          </p:grpSpPr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3E13B1AD-A695-0FC3-4F0D-71FC23642B48}"/>
                  </a:ext>
                </a:extLst>
              </p:cNvPr>
              <p:cNvSpPr/>
              <p:nvPr/>
            </p:nvSpPr>
            <p:spPr>
              <a:xfrm>
                <a:off x="4166435" y="2366076"/>
                <a:ext cx="135159" cy="135159"/>
              </a:xfrm>
              <a:custGeom>
                <a:avLst/>
                <a:gdLst>
                  <a:gd name="connsiteX0" fmla="*/ 135160 w 135159"/>
                  <a:gd name="connsiteY0" fmla="*/ 67580 h 135159"/>
                  <a:gd name="connsiteX1" fmla="*/ 67580 w 135159"/>
                  <a:gd name="connsiteY1" fmla="*/ 0 h 135159"/>
                  <a:gd name="connsiteX2" fmla="*/ 0 w 135159"/>
                  <a:gd name="connsiteY2" fmla="*/ 67580 h 135159"/>
                  <a:gd name="connsiteX3" fmla="*/ 67580 w 135159"/>
                  <a:gd name="connsiteY3" fmla="*/ 135160 h 135159"/>
                  <a:gd name="connsiteX4" fmla="*/ 135160 w 135159"/>
                  <a:gd name="connsiteY4" fmla="*/ 67580 h 135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159" h="135159">
                    <a:moveTo>
                      <a:pt x="135160" y="67580"/>
                    </a:moveTo>
                    <a:cubicBezTo>
                      <a:pt x="135160" y="30251"/>
                      <a:pt x="104899" y="0"/>
                      <a:pt x="67580" y="0"/>
                    </a:cubicBezTo>
                    <a:cubicBezTo>
                      <a:pt x="30251" y="0"/>
                      <a:pt x="0" y="30261"/>
                      <a:pt x="0" y="67580"/>
                    </a:cubicBezTo>
                    <a:cubicBezTo>
                      <a:pt x="0" y="104908"/>
                      <a:pt x="30261" y="135160"/>
                      <a:pt x="67580" y="135160"/>
                    </a:cubicBezTo>
                    <a:cubicBezTo>
                      <a:pt x="104899" y="135169"/>
                      <a:pt x="135160" y="104908"/>
                      <a:pt x="135160" y="67580"/>
                    </a:cubicBezTo>
                    <a:close/>
                  </a:path>
                </a:pathLst>
              </a:custGeom>
              <a:noFill/>
              <a:ln w="4763" cap="flat">
                <a:solidFill>
                  <a:srgbClr val="182A3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1B45F567-E6FA-0783-5BEA-11130E7A38B9}"/>
                  </a:ext>
                </a:extLst>
              </p:cNvPr>
              <p:cNvSpPr/>
              <p:nvPr/>
            </p:nvSpPr>
            <p:spPr>
              <a:xfrm>
                <a:off x="4222165" y="2421807"/>
                <a:ext cx="23698" cy="23698"/>
              </a:xfrm>
              <a:custGeom>
                <a:avLst/>
                <a:gdLst>
                  <a:gd name="connsiteX0" fmla="*/ 23698 w 23698"/>
                  <a:gd name="connsiteY0" fmla="*/ 11849 h 23698"/>
                  <a:gd name="connsiteX1" fmla="*/ 11849 w 23698"/>
                  <a:gd name="connsiteY1" fmla="*/ 0 h 23698"/>
                  <a:gd name="connsiteX2" fmla="*/ 0 w 23698"/>
                  <a:gd name="connsiteY2" fmla="*/ 11849 h 23698"/>
                  <a:gd name="connsiteX3" fmla="*/ 11849 w 23698"/>
                  <a:gd name="connsiteY3" fmla="*/ 23698 h 23698"/>
                  <a:gd name="connsiteX4" fmla="*/ 23698 w 23698"/>
                  <a:gd name="connsiteY4" fmla="*/ 11849 h 23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698" h="23698">
                    <a:moveTo>
                      <a:pt x="23698" y="11849"/>
                    </a:moveTo>
                    <a:cubicBezTo>
                      <a:pt x="23698" y="5305"/>
                      <a:pt x="18393" y="0"/>
                      <a:pt x="11849" y="0"/>
                    </a:cubicBezTo>
                    <a:cubicBezTo>
                      <a:pt x="5305" y="0"/>
                      <a:pt x="0" y="5305"/>
                      <a:pt x="0" y="11849"/>
                    </a:cubicBezTo>
                    <a:cubicBezTo>
                      <a:pt x="0" y="18393"/>
                      <a:pt x="5305" y="23698"/>
                      <a:pt x="11849" y="23698"/>
                    </a:cubicBezTo>
                    <a:cubicBezTo>
                      <a:pt x="18393" y="23708"/>
                      <a:pt x="23698" y="18393"/>
                      <a:pt x="23698" y="11849"/>
                    </a:cubicBezTo>
                    <a:close/>
                  </a:path>
                </a:pathLst>
              </a:custGeom>
              <a:noFill/>
              <a:ln w="4763" cap="flat">
                <a:solidFill>
                  <a:srgbClr val="182A3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</p:grpSp>
        <p:grpSp>
          <p:nvGrpSpPr>
            <p:cNvPr id="240" name="Graphic 707">
              <a:extLst>
                <a:ext uri="{FF2B5EF4-FFF2-40B4-BE49-F238E27FC236}">
                  <a16:creationId xmlns:a16="http://schemas.microsoft.com/office/drawing/2014/main" id="{EC093B5B-CCD7-D22D-E8F9-678D4DDB8431}"/>
                </a:ext>
              </a:extLst>
            </p:cNvPr>
            <p:cNvGrpSpPr/>
            <p:nvPr/>
          </p:nvGrpSpPr>
          <p:grpSpPr>
            <a:xfrm>
              <a:off x="4017759" y="2366076"/>
              <a:ext cx="135159" cy="135159"/>
              <a:chOff x="4017759" y="2366076"/>
              <a:chExt cx="135159" cy="135159"/>
            </a:xfrm>
            <a:noFill/>
          </p:grpSpPr>
          <p:sp>
            <p:nvSpPr>
              <p:cNvPr id="241" name="Freeform: Shape 240">
                <a:extLst>
                  <a:ext uri="{FF2B5EF4-FFF2-40B4-BE49-F238E27FC236}">
                    <a16:creationId xmlns:a16="http://schemas.microsoft.com/office/drawing/2014/main" id="{668D4B50-5826-40F1-3F11-BBACF0028188}"/>
                  </a:ext>
                </a:extLst>
              </p:cNvPr>
              <p:cNvSpPr/>
              <p:nvPr/>
            </p:nvSpPr>
            <p:spPr>
              <a:xfrm>
                <a:off x="4017759" y="2366076"/>
                <a:ext cx="135159" cy="135159"/>
              </a:xfrm>
              <a:custGeom>
                <a:avLst/>
                <a:gdLst>
                  <a:gd name="connsiteX0" fmla="*/ 135160 w 135159"/>
                  <a:gd name="connsiteY0" fmla="*/ 67580 h 135159"/>
                  <a:gd name="connsiteX1" fmla="*/ 67580 w 135159"/>
                  <a:gd name="connsiteY1" fmla="*/ 0 h 135159"/>
                  <a:gd name="connsiteX2" fmla="*/ 0 w 135159"/>
                  <a:gd name="connsiteY2" fmla="*/ 67580 h 135159"/>
                  <a:gd name="connsiteX3" fmla="*/ 67580 w 135159"/>
                  <a:gd name="connsiteY3" fmla="*/ 135160 h 135159"/>
                  <a:gd name="connsiteX4" fmla="*/ 135160 w 135159"/>
                  <a:gd name="connsiteY4" fmla="*/ 67580 h 135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159" h="135159">
                    <a:moveTo>
                      <a:pt x="135160" y="67580"/>
                    </a:moveTo>
                    <a:cubicBezTo>
                      <a:pt x="135160" y="30251"/>
                      <a:pt x="104899" y="0"/>
                      <a:pt x="67580" y="0"/>
                    </a:cubicBezTo>
                    <a:cubicBezTo>
                      <a:pt x="30251" y="0"/>
                      <a:pt x="0" y="30261"/>
                      <a:pt x="0" y="67580"/>
                    </a:cubicBezTo>
                    <a:cubicBezTo>
                      <a:pt x="0" y="104908"/>
                      <a:pt x="30261" y="135160"/>
                      <a:pt x="67580" y="135160"/>
                    </a:cubicBezTo>
                    <a:cubicBezTo>
                      <a:pt x="104899" y="135169"/>
                      <a:pt x="135160" y="104908"/>
                      <a:pt x="135160" y="67580"/>
                    </a:cubicBezTo>
                    <a:close/>
                  </a:path>
                </a:pathLst>
              </a:custGeom>
              <a:noFill/>
              <a:ln w="4763" cap="flat">
                <a:solidFill>
                  <a:srgbClr val="182A3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416CF459-AA1E-F300-52B3-F7602DF85BB7}"/>
                  </a:ext>
                </a:extLst>
              </p:cNvPr>
              <p:cNvSpPr/>
              <p:nvPr/>
            </p:nvSpPr>
            <p:spPr>
              <a:xfrm>
                <a:off x="4073490" y="2421807"/>
                <a:ext cx="23698" cy="23698"/>
              </a:xfrm>
              <a:custGeom>
                <a:avLst/>
                <a:gdLst>
                  <a:gd name="connsiteX0" fmla="*/ 23698 w 23698"/>
                  <a:gd name="connsiteY0" fmla="*/ 11849 h 23698"/>
                  <a:gd name="connsiteX1" fmla="*/ 11849 w 23698"/>
                  <a:gd name="connsiteY1" fmla="*/ 0 h 23698"/>
                  <a:gd name="connsiteX2" fmla="*/ 0 w 23698"/>
                  <a:gd name="connsiteY2" fmla="*/ 11849 h 23698"/>
                  <a:gd name="connsiteX3" fmla="*/ 11849 w 23698"/>
                  <a:gd name="connsiteY3" fmla="*/ 23698 h 23698"/>
                  <a:gd name="connsiteX4" fmla="*/ 23698 w 23698"/>
                  <a:gd name="connsiteY4" fmla="*/ 11849 h 23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698" h="23698">
                    <a:moveTo>
                      <a:pt x="23698" y="11849"/>
                    </a:moveTo>
                    <a:cubicBezTo>
                      <a:pt x="23698" y="5305"/>
                      <a:pt x="18393" y="0"/>
                      <a:pt x="11849" y="0"/>
                    </a:cubicBezTo>
                    <a:cubicBezTo>
                      <a:pt x="5305" y="0"/>
                      <a:pt x="0" y="5305"/>
                      <a:pt x="0" y="11849"/>
                    </a:cubicBezTo>
                    <a:cubicBezTo>
                      <a:pt x="0" y="18393"/>
                      <a:pt x="5305" y="23698"/>
                      <a:pt x="11849" y="23698"/>
                    </a:cubicBezTo>
                    <a:cubicBezTo>
                      <a:pt x="18393" y="23708"/>
                      <a:pt x="23698" y="18393"/>
                      <a:pt x="23698" y="11849"/>
                    </a:cubicBezTo>
                    <a:close/>
                  </a:path>
                </a:pathLst>
              </a:custGeom>
              <a:noFill/>
              <a:ln w="4763" cap="flat">
                <a:solidFill>
                  <a:srgbClr val="182A3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</p:grpSp>
      </p:grpSp>
      <p:grpSp>
        <p:nvGrpSpPr>
          <p:cNvPr id="245" name="Graphic 707">
            <a:extLst>
              <a:ext uri="{FF2B5EF4-FFF2-40B4-BE49-F238E27FC236}">
                <a16:creationId xmlns:a16="http://schemas.microsoft.com/office/drawing/2014/main" id="{3A2BE7E9-99EE-19BC-B24C-EDDA6E503067}"/>
              </a:ext>
            </a:extLst>
          </p:cNvPr>
          <p:cNvGrpSpPr/>
          <p:nvPr/>
        </p:nvGrpSpPr>
        <p:grpSpPr>
          <a:xfrm>
            <a:off x="504444" y="3302006"/>
            <a:ext cx="972930" cy="766717"/>
            <a:chOff x="3967467" y="2519962"/>
            <a:chExt cx="384409" cy="302933"/>
          </a:xfrm>
        </p:grpSpPr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9EA840AD-4F1F-F160-54EF-1BE11F539B6C}"/>
                </a:ext>
              </a:extLst>
            </p:cNvPr>
            <p:cNvSpPr/>
            <p:nvPr/>
          </p:nvSpPr>
          <p:spPr>
            <a:xfrm>
              <a:off x="3967467" y="2519962"/>
              <a:ext cx="384409" cy="165344"/>
            </a:xfrm>
            <a:custGeom>
              <a:avLst/>
              <a:gdLst>
                <a:gd name="connsiteX0" fmla="*/ 384410 w 384409"/>
                <a:gd name="connsiteY0" fmla="*/ 165344 h 165344"/>
                <a:gd name="connsiteX1" fmla="*/ 0 w 384409"/>
                <a:gd name="connsiteY1" fmla="*/ 165344 h 165344"/>
                <a:gd name="connsiteX2" fmla="*/ 0 w 384409"/>
                <a:gd name="connsiteY2" fmla="*/ 10963 h 165344"/>
                <a:gd name="connsiteX3" fmla="*/ 10963 w 384409"/>
                <a:gd name="connsiteY3" fmla="*/ 0 h 165344"/>
                <a:gd name="connsiteX4" fmla="*/ 373437 w 384409"/>
                <a:gd name="connsiteY4" fmla="*/ 0 h 165344"/>
                <a:gd name="connsiteX5" fmla="*/ 384400 w 384409"/>
                <a:gd name="connsiteY5" fmla="*/ 10963 h 165344"/>
                <a:gd name="connsiteX6" fmla="*/ 384400 w 384409"/>
                <a:gd name="connsiteY6" fmla="*/ 165344 h 16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4409" h="165344">
                  <a:moveTo>
                    <a:pt x="384410" y="165344"/>
                  </a:moveTo>
                  <a:lnTo>
                    <a:pt x="0" y="165344"/>
                  </a:lnTo>
                  <a:lnTo>
                    <a:pt x="0" y="10963"/>
                  </a:lnTo>
                  <a:cubicBezTo>
                    <a:pt x="0" y="4905"/>
                    <a:pt x="4905" y="0"/>
                    <a:pt x="10963" y="0"/>
                  </a:cubicBezTo>
                  <a:lnTo>
                    <a:pt x="373437" y="0"/>
                  </a:lnTo>
                  <a:cubicBezTo>
                    <a:pt x="379495" y="0"/>
                    <a:pt x="384400" y="4915"/>
                    <a:pt x="384400" y="10963"/>
                  </a:cubicBezTo>
                  <a:lnTo>
                    <a:pt x="384400" y="16534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68FE2EE2-9016-8333-A936-6B1D230D056B}"/>
                </a:ext>
              </a:extLst>
            </p:cNvPr>
            <p:cNvSpPr/>
            <p:nvPr/>
          </p:nvSpPr>
          <p:spPr>
            <a:xfrm>
              <a:off x="3967467" y="2685307"/>
              <a:ext cx="384409" cy="69637"/>
            </a:xfrm>
            <a:custGeom>
              <a:avLst/>
              <a:gdLst>
                <a:gd name="connsiteX0" fmla="*/ 252774 w 384409"/>
                <a:gd name="connsiteY0" fmla="*/ 69637 h 69637"/>
                <a:gd name="connsiteX1" fmla="*/ 131636 w 384409"/>
                <a:gd name="connsiteY1" fmla="*/ 69637 h 69637"/>
                <a:gd name="connsiteX2" fmla="*/ 0 w 384409"/>
                <a:gd name="connsiteY2" fmla="*/ 0 h 69637"/>
                <a:gd name="connsiteX3" fmla="*/ 384410 w 384409"/>
                <a:gd name="connsiteY3" fmla="*/ 0 h 69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4409" h="69637">
                  <a:moveTo>
                    <a:pt x="252774" y="69637"/>
                  </a:moveTo>
                  <a:lnTo>
                    <a:pt x="131636" y="69637"/>
                  </a:lnTo>
                  <a:lnTo>
                    <a:pt x="0" y="0"/>
                  </a:lnTo>
                  <a:lnTo>
                    <a:pt x="38441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A12D9E34-0D75-C09E-23D9-91046F10EAB6}"/>
                </a:ext>
              </a:extLst>
            </p:cNvPr>
            <p:cNvSpPr/>
            <p:nvPr/>
          </p:nvSpPr>
          <p:spPr>
            <a:xfrm>
              <a:off x="4100874" y="2754944"/>
              <a:ext cx="117595" cy="67951"/>
            </a:xfrm>
            <a:custGeom>
              <a:avLst/>
              <a:gdLst>
                <a:gd name="connsiteX0" fmla="*/ 0 w 117595"/>
                <a:gd name="connsiteY0" fmla="*/ 0 h 67951"/>
                <a:gd name="connsiteX1" fmla="*/ 117596 w 117595"/>
                <a:gd name="connsiteY1" fmla="*/ 0 h 67951"/>
                <a:gd name="connsiteX2" fmla="*/ 117596 w 117595"/>
                <a:gd name="connsiteY2" fmla="*/ 67951 h 67951"/>
                <a:gd name="connsiteX3" fmla="*/ 0 w 117595"/>
                <a:gd name="connsiteY3" fmla="*/ 67951 h 67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595" h="67951">
                  <a:moveTo>
                    <a:pt x="0" y="0"/>
                  </a:moveTo>
                  <a:lnTo>
                    <a:pt x="117596" y="0"/>
                  </a:lnTo>
                  <a:lnTo>
                    <a:pt x="117596" y="67951"/>
                  </a:lnTo>
                  <a:lnTo>
                    <a:pt x="0" y="6795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H"/>
            </a:p>
          </p:txBody>
        </p:sp>
      </p:grpSp>
      <p:sp>
        <p:nvSpPr>
          <p:cNvPr id="249" name="Freeform: Shape 248">
            <a:extLst>
              <a:ext uri="{FF2B5EF4-FFF2-40B4-BE49-F238E27FC236}">
                <a16:creationId xmlns:a16="http://schemas.microsoft.com/office/drawing/2014/main" id="{E36674A9-2FE7-01B3-94CB-207CF7AD7F90}"/>
              </a:ext>
            </a:extLst>
          </p:cNvPr>
          <p:cNvSpPr/>
          <p:nvPr/>
        </p:nvSpPr>
        <p:spPr>
          <a:xfrm>
            <a:off x="504444" y="4068700"/>
            <a:ext cx="2098608" cy="1063047"/>
          </a:xfrm>
          <a:custGeom>
            <a:avLst/>
            <a:gdLst>
              <a:gd name="connsiteX0" fmla="*/ 809797 w 829170"/>
              <a:gd name="connsiteY0" fmla="*/ 420014 h 420014"/>
              <a:gd name="connsiteX1" fmla="*/ 19374 w 829170"/>
              <a:gd name="connsiteY1" fmla="*/ 420014 h 420014"/>
              <a:gd name="connsiteX2" fmla="*/ 0 w 829170"/>
              <a:gd name="connsiteY2" fmla="*/ 400641 h 420014"/>
              <a:gd name="connsiteX3" fmla="*/ 0 w 829170"/>
              <a:gd name="connsiteY3" fmla="*/ 19374 h 420014"/>
              <a:gd name="connsiteX4" fmla="*/ 19374 w 829170"/>
              <a:gd name="connsiteY4" fmla="*/ 0 h 420014"/>
              <a:gd name="connsiteX5" fmla="*/ 809797 w 829170"/>
              <a:gd name="connsiteY5" fmla="*/ 0 h 420014"/>
              <a:gd name="connsiteX6" fmla="*/ 829170 w 829170"/>
              <a:gd name="connsiteY6" fmla="*/ 19374 h 420014"/>
              <a:gd name="connsiteX7" fmla="*/ 829170 w 829170"/>
              <a:gd name="connsiteY7" fmla="*/ 400650 h 420014"/>
              <a:gd name="connsiteX8" fmla="*/ 809797 w 829170"/>
              <a:gd name="connsiteY8" fmla="*/ 420014 h 420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170" h="420014">
                <a:moveTo>
                  <a:pt x="809797" y="420014"/>
                </a:moveTo>
                <a:lnTo>
                  <a:pt x="19374" y="420014"/>
                </a:lnTo>
                <a:cubicBezTo>
                  <a:pt x="8677" y="420014"/>
                  <a:pt x="0" y="411347"/>
                  <a:pt x="0" y="400641"/>
                </a:cubicBezTo>
                <a:lnTo>
                  <a:pt x="0" y="19374"/>
                </a:lnTo>
                <a:cubicBezTo>
                  <a:pt x="0" y="8677"/>
                  <a:pt x="8668" y="0"/>
                  <a:pt x="19374" y="0"/>
                </a:cubicBezTo>
                <a:lnTo>
                  <a:pt x="809797" y="0"/>
                </a:lnTo>
                <a:cubicBezTo>
                  <a:pt x="820493" y="0"/>
                  <a:pt x="829170" y="8677"/>
                  <a:pt x="829170" y="19374"/>
                </a:cubicBezTo>
                <a:lnTo>
                  <a:pt x="829170" y="400650"/>
                </a:lnTo>
                <a:cubicBezTo>
                  <a:pt x="829161" y="411347"/>
                  <a:pt x="820493" y="420014"/>
                  <a:pt x="809797" y="420014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PH" dirty="0"/>
          </a:p>
        </p:txBody>
      </p:sp>
      <p:grpSp>
        <p:nvGrpSpPr>
          <p:cNvPr id="250" name="Graphic 707">
            <a:extLst>
              <a:ext uri="{FF2B5EF4-FFF2-40B4-BE49-F238E27FC236}">
                <a16:creationId xmlns:a16="http://schemas.microsoft.com/office/drawing/2014/main" id="{2CFFF99D-EF27-E6BC-4F38-3D58C35A6D90}"/>
              </a:ext>
            </a:extLst>
          </p:cNvPr>
          <p:cNvGrpSpPr/>
          <p:nvPr/>
        </p:nvGrpSpPr>
        <p:grpSpPr>
          <a:xfrm>
            <a:off x="625101" y="3720490"/>
            <a:ext cx="852273" cy="176250"/>
            <a:chOff x="4015139" y="2685307"/>
            <a:chExt cx="336737" cy="69637"/>
          </a:xfrm>
        </p:grpSpPr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D430120C-787F-8385-276F-302B13650E30}"/>
                </a:ext>
              </a:extLst>
            </p:cNvPr>
            <p:cNvSpPr/>
            <p:nvPr/>
          </p:nvSpPr>
          <p:spPr>
            <a:xfrm>
              <a:off x="4015139" y="2685307"/>
              <a:ext cx="336737" cy="9525"/>
            </a:xfrm>
            <a:custGeom>
              <a:avLst/>
              <a:gdLst>
                <a:gd name="connsiteX0" fmla="*/ 336737 w 336737"/>
                <a:gd name="connsiteY0" fmla="*/ 0 h 9525"/>
                <a:gd name="connsiteX1" fmla="*/ 0 w 33673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6737" h="9525">
                  <a:moveTo>
                    <a:pt x="336737" y="0"/>
                  </a:moveTo>
                  <a:lnTo>
                    <a:pt x="0" y="0"/>
                  </a:lnTo>
                </a:path>
              </a:pathLst>
            </a:custGeom>
            <a:ln w="3810" cap="flat">
              <a:solidFill>
                <a:srgbClr val="182A3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H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5B713834-0884-A330-3B8F-62551CDE49D4}"/>
                </a:ext>
              </a:extLst>
            </p:cNvPr>
            <p:cNvSpPr/>
            <p:nvPr/>
          </p:nvSpPr>
          <p:spPr>
            <a:xfrm>
              <a:off x="4099102" y="2754944"/>
              <a:ext cx="121138" cy="9525"/>
            </a:xfrm>
            <a:custGeom>
              <a:avLst/>
              <a:gdLst>
                <a:gd name="connsiteX0" fmla="*/ 121139 w 121138"/>
                <a:gd name="connsiteY0" fmla="*/ 0 h 9525"/>
                <a:gd name="connsiteX1" fmla="*/ 0 w 121138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1138" h="9525">
                  <a:moveTo>
                    <a:pt x="121139" y="0"/>
                  </a:moveTo>
                  <a:lnTo>
                    <a:pt x="0" y="0"/>
                  </a:lnTo>
                </a:path>
              </a:pathLst>
            </a:custGeom>
            <a:ln w="3810" cap="flat">
              <a:solidFill>
                <a:srgbClr val="182A3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H"/>
            </a:p>
          </p:txBody>
        </p:sp>
      </p:grpSp>
      <p:sp>
        <p:nvSpPr>
          <p:cNvPr id="253" name="Freeform: Shape 252">
            <a:extLst>
              <a:ext uri="{FF2B5EF4-FFF2-40B4-BE49-F238E27FC236}">
                <a16:creationId xmlns:a16="http://schemas.microsoft.com/office/drawing/2014/main" id="{EB964FF9-FAEE-31C9-9CD3-DBFDF8959585}"/>
              </a:ext>
            </a:extLst>
          </p:cNvPr>
          <p:cNvSpPr/>
          <p:nvPr/>
        </p:nvSpPr>
        <p:spPr>
          <a:xfrm>
            <a:off x="1340564" y="4203122"/>
            <a:ext cx="426317" cy="210773"/>
          </a:xfrm>
          <a:custGeom>
            <a:avLst/>
            <a:gdLst>
              <a:gd name="connsiteX0" fmla="*/ 0 w 168440"/>
              <a:gd name="connsiteY0" fmla="*/ 0 h 83277"/>
              <a:gd name="connsiteX1" fmla="*/ 168440 w 168440"/>
              <a:gd name="connsiteY1" fmla="*/ 0 h 83277"/>
              <a:gd name="connsiteX2" fmla="*/ 168440 w 168440"/>
              <a:gd name="connsiteY2" fmla="*/ 83277 h 83277"/>
              <a:gd name="connsiteX3" fmla="*/ 0 w 168440"/>
              <a:gd name="connsiteY3" fmla="*/ 83277 h 83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440" h="83277">
                <a:moveTo>
                  <a:pt x="0" y="0"/>
                </a:moveTo>
                <a:lnTo>
                  <a:pt x="168440" y="0"/>
                </a:lnTo>
                <a:lnTo>
                  <a:pt x="168440" y="83277"/>
                </a:lnTo>
                <a:lnTo>
                  <a:pt x="0" y="83277"/>
                </a:lnTo>
                <a:close/>
              </a:path>
            </a:pathLst>
          </a:custGeom>
          <a:solidFill>
            <a:schemeClr val="accent4"/>
          </a:solidFill>
          <a:ln w="3810" cap="flat">
            <a:solidFill>
              <a:srgbClr val="182A33"/>
            </a:solidFill>
            <a:prstDash val="solid"/>
            <a:miter/>
          </a:ln>
        </p:spPr>
        <p:txBody>
          <a:bodyPr rtlCol="0" anchor="ctr"/>
          <a:lstStyle/>
          <a:p>
            <a:endParaRPr lang="en-PH"/>
          </a:p>
        </p:txBody>
      </p:sp>
      <p:grpSp>
        <p:nvGrpSpPr>
          <p:cNvPr id="254" name="Graphic 707">
            <a:extLst>
              <a:ext uri="{FF2B5EF4-FFF2-40B4-BE49-F238E27FC236}">
                <a16:creationId xmlns:a16="http://schemas.microsoft.com/office/drawing/2014/main" id="{6604D26B-B596-1348-0789-D1BFBEC13A59}"/>
              </a:ext>
            </a:extLst>
          </p:cNvPr>
          <p:cNvGrpSpPr/>
          <p:nvPr/>
        </p:nvGrpSpPr>
        <p:grpSpPr>
          <a:xfrm>
            <a:off x="5730139" y="3377365"/>
            <a:ext cx="890531" cy="1755079"/>
            <a:chOff x="6032163" y="2549737"/>
            <a:chExt cx="351853" cy="693439"/>
          </a:xfrm>
        </p:grpSpPr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037E59FD-6B73-6A3D-382B-3859A0D3D537}"/>
                </a:ext>
              </a:extLst>
            </p:cNvPr>
            <p:cNvSpPr/>
            <p:nvPr/>
          </p:nvSpPr>
          <p:spPr>
            <a:xfrm>
              <a:off x="6032163" y="2664828"/>
              <a:ext cx="351853" cy="578348"/>
            </a:xfrm>
            <a:custGeom>
              <a:avLst/>
              <a:gdLst>
                <a:gd name="connsiteX0" fmla="*/ 175927 w 351853"/>
                <a:gd name="connsiteY0" fmla="*/ 0 h 578348"/>
                <a:gd name="connsiteX1" fmla="*/ 175927 w 351853"/>
                <a:gd name="connsiteY1" fmla="*/ 0 h 578348"/>
                <a:gd name="connsiteX2" fmla="*/ 0 w 351853"/>
                <a:gd name="connsiteY2" fmla="*/ 175927 h 578348"/>
                <a:gd name="connsiteX3" fmla="*/ 0 w 351853"/>
                <a:gd name="connsiteY3" fmla="*/ 578348 h 578348"/>
                <a:gd name="connsiteX4" fmla="*/ 351854 w 351853"/>
                <a:gd name="connsiteY4" fmla="*/ 578348 h 578348"/>
                <a:gd name="connsiteX5" fmla="*/ 351854 w 351853"/>
                <a:gd name="connsiteY5" fmla="*/ 175927 h 578348"/>
                <a:gd name="connsiteX6" fmla="*/ 175927 w 351853"/>
                <a:gd name="connsiteY6" fmla="*/ 0 h 578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1853" h="578348">
                  <a:moveTo>
                    <a:pt x="175927" y="0"/>
                  </a:moveTo>
                  <a:lnTo>
                    <a:pt x="175927" y="0"/>
                  </a:lnTo>
                  <a:cubicBezTo>
                    <a:pt x="78762" y="0"/>
                    <a:pt x="0" y="78762"/>
                    <a:pt x="0" y="175927"/>
                  </a:cubicBezTo>
                  <a:lnTo>
                    <a:pt x="0" y="578348"/>
                  </a:lnTo>
                  <a:lnTo>
                    <a:pt x="351854" y="578348"/>
                  </a:lnTo>
                  <a:lnTo>
                    <a:pt x="351854" y="175927"/>
                  </a:lnTo>
                  <a:cubicBezTo>
                    <a:pt x="351854" y="78762"/>
                    <a:pt x="273091" y="0"/>
                    <a:pt x="175927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H"/>
            </a:p>
          </p:txBody>
        </p:sp>
        <p:grpSp>
          <p:nvGrpSpPr>
            <p:cNvPr id="256" name="Graphic 707">
              <a:extLst>
                <a:ext uri="{FF2B5EF4-FFF2-40B4-BE49-F238E27FC236}">
                  <a16:creationId xmlns:a16="http://schemas.microsoft.com/office/drawing/2014/main" id="{7DA86EED-250D-CE77-410D-4A47206F3D95}"/>
                </a:ext>
              </a:extLst>
            </p:cNvPr>
            <p:cNvGrpSpPr/>
            <p:nvPr/>
          </p:nvGrpSpPr>
          <p:grpSpPr>
            <a:xfrm>
              <a:off x="6078464" y="2549737"/>
              <a:ext cx="204035" cy="627554"/>
              <a:chOff x="6078464" y="2549737"/>
              <a:chExt cx="204035" cy="627554"/>
            </a:xfrm>
            <a:noFill/>
          </p:grpSpPr>
          <p:grpSp>
            <p:nvGrpSpPr>
              <p:cNvPr id="257" name="Graphic 707">
                <a:extLst>
                  <a:ext uri="{FF2B5EF4-FFF2-40B4-BE49-F238E27FC236}">
                    <a16:creationId xmlns:a16="http://schemas.microsoft.com/office/drawing/2014/main" id="{EE33C0FD-3F69-3C02-F3DB-BD2454D0CA8E}"/>
                  </a:ext>
                </a:extLst>
              </p:cNvPr>
              <p:cNvGrpSpPr/>
              <p:nvPr/>
            </p:nvGrpSpPr>
            <p:grpSpPr>
              <a:xfrm>
                <a:off x="6164894" y="2549737"/>
                <a:ext cx="86410" cy="115090"/>
                <a:chOff x="6164894" y="2549737"/>
                <a:chExt cx="86410" cy="115090"/>
              </a:xfrm>
              <a:noFill/>
            </p:grpSpPr>
            <p:grpSp>
              <p:nvGrpSpPr>
                <p:cNvPr id="263" name="Graphic 707">
                  <a:extLst>
                    <a:ext uri="{FF2B5EF4-FFF2-40B4-BE49-F238E27FC236}">
                      <a16:creationId xmlns:a16="http://schemas.microsoft.com/office/drawing/2014/main" id="{D7E1DE93-FB88-0537-840A-B39DF6AE60F1}"/>
                    </a:ext>
                  </a:extLst>
                </p:cNvPr>
                <p:cNvGrpSpPr/>
                <p:nvPr/>
              </p:nvGrpSpPr>
              <p:grpSpPr>
                <a:xfrm>
                  <a:off x="6164894" y="2549737"/>
                  <a:ext cx="86410" cy="86420"/>
                  <a:chOff x="6164894" y="2549737"/>
                  <a:chExt cx="86410" cy="86420"/>
                </a:xfrm>
                <a:noFill/>
              </p:grpSpPr>
              <p:sp>
                <p:nvSpPr>
                  <p:cNvPr id="265" name="Freeform: Shape 264">
                    <a:extLst>
                      <a:ext uri="{FF2B5EF4-FFF2-40B4-BE49-F238E27FC236}">
                        <a16:creationId xmlns:a16="http://schemas.microsoft.com/office/drawing/2014/main" id="{228BA820-6179-E81F-8603-A30D290535AB}"/>
                      </a:ext>
                    </a:extLst>
                  </p:cNvPr>
                  <p:cNvSpPr/>
                  <p:nvPr/>
                </p:nvSpPr>
                <p:spPr>
                  <a:xfrm>
                    <a:off x="6164894" y="2549737"/>
                    <a:ext cx="86410" cy="86420"/>
                  </a:xfrm>
                  <a:custGeom>
                    <a:avLst/>
                    <a:gdLst>
                      <a:gd name="connsiteX0" fmla="*/ 86411 w 86410"/>
                      <a:gd name="connsiteY0" fmla="*/ 43215 h 86420"/>
                      <a:gd name="connsiteX1" fmla="*/ 43206 w 86410"/>
                      <a:gd name="connsiteY1" fmla="*/ 0 h 86420"/>
                      <a:gd name="connsiteX2" fmla="*/ 0 w 86410"/>
                      <a:gd name="connsiteY2" fmla="*/ 43215 h 86420"/>
                      <a:gd name="connsiteX3" fmla="*/ 43206 w 86410"/>
                      <a:gd name="connsiteY3" fmla="*/ 86420 h 86420"/>
                      <a:gd name="connsiteX4" fmla="*/ 86411 w 86410"/>
                      <a:gd name="connsiteY4" fmla="*/ 43215 h 864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6410" h="86420">
                        <a:moveTo>
                          <a:pt x="86411" y="43215"/>
                        </a:moveTo>
                        <a:cubicBezTo>
                          <a:pt x="86411" y="19355"/>
                          <a:pt x="67065" y="0"/>
                          <a:pt x="43206" y="0"/>
                        </a:cubicBezTo>
                        <a:cubicBezTo>
                          <a:pt x="19345" y="0"/>
                          <a:pt x="0" y="19345"/>
                          <a:pt x="0" y="43215"/>
                        </a:cubicBezTo>
                        <a:cubicBezTo>
                          <a:pt x="0" y="67075"/>
                          <a:pt x="19345" y="86420"/>
                          <a:pt x="43206" y="86420"/>
                        </a:cubicBezTo>
                        <a:cubicBezTo>
                          <a:pt x="67065" y="86420"/>
                          <a:pt x="86411" y="67075"/>
                          <a:pt x="86411" y="43215"/>
                        </a:cubicBezTo>
                        <a:close/>
                      </a:path>
                    </a:pathLst>
                  </a:custGeom>
                  <a:noFill/>
                  <a:ln w="4763" cap="flat">
                    <a:solidFill>
                      <a:srgbClr val="182A3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H"/>
                  </a:p>
                </p:txBody>
              </p:sp>
              <p:sp>
                <p:nvSpPr>
                  <p:cNvPr id="266" name="Freeform: Shape 265">
                    <a:extLst>
                      <a:ext uri="{FF2B5EF4-FFF2-40B4-BE49-F238E27FC236}">
                        <a16:creationId xmlns:a16="http://schemas.microsoft.com/office/drawing/2014/main" id="{A492F72F-2DCB-2FD1-ED79-B21D6B4BB9B2}"/>
                      </a:ext>
                    </a:extLst>
                  </p:cNvPr>
                  <p:cNvSpPr/>
                  <p:nvPr/>
                </p:nvSpPr>
                <p:spPr>
                  <a:xfrm>
                    <a:off x="6204156" y="2589018"/>
                    <a:ext cx="7877" cy="7867"/>
                  </a:xfrm>
                  <a:custGeom>
                    <a:avLst/>
                    <a:gdLst>
                      <a:gd name="connsiteX0" fmla="*/ 7877 w 7877"/>
                      <a:gd name="connsiteY0" fmla="*/ 3934 h 7867"/>
                      <a:gd name="connsiteX1" fmla="*/ 3934 w 7877"/>
                      <a:gd name="connsiteY1" fmla="*/ 0 h 7867"/>
                      <a:gd name="connsiteX2" fmla="*/ 0 w 7877"/>
                      <a:gd name="connsiteY2" fmla="*/ 3934 h 7867"/>
                      <a:gd name="connsiteX3" fmla="*/ 3934 w 7877"/>
                      <a:gd name="connsiteY3" fmla="*/ 7868 h 7867"/>
                      <a:gd name="connsiteX4" fmla="*/ 7877 w 7877"/>
                      <a:gd name="connsiteY4" fmla="*/ 3934 h 78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877" h="7867">
                        <a:moveTo>
                          <a:pt x="7877" y="3934"/>
                        </a:moveTo>
                        <a:cubicBezTo>
                          <a:pt x="7877" y="1762"/>
                          <a:pt x="6115" y="0"/>
                          <a:pt x="3934" y="0"/>
                        </a:cubicBezTo>
                        <a:cubicBezTo>
                          <a:pt x="1762" y="0"/>
                          <a:pt x="0" y="1762"/>
                          <a:pt x="0" y="3934"/>
                        </a:cubicBezTo>
                        <a:cubicBezTo>
                          <a:pt x="0" y="6105"/>
                          <a:pt x="1762" y="7868"/>
                          <a:pt x="3934" y="7868"/>
                        </a:cubicBezTo>
                        <a:cubicBezTo>
                          <a:pt x="6115" y="7868"/>
                          <a:pt x="7877" y="6105"/>
                          <a:pt x="7877" y="3934"/>
                        </a:cubicBezTo>
                        <a:close/>
                      </a:path>
                    </a:pathLst>
                  </a:custGeom>
                  <a:noFill/>
                  <a:ln w="4763" cap="flat">
                    <a:solidFill>
                      <a:srgbClr val="182A3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H"/>
                  </a:p>
                </p:txBody>
              </p:sp>
              <p:sp>
                <p:nvSpPr>
                  <p:cNvPr id="267" name="Freeform: Shape 266">
                    <a:extLst>
                      <a:ext uri="{FF2B5EF4-FFF2-40B4-BE49-F238E27FC236}">
                        <a16:creationId xmlns:a16="http://schemas.microsoft.com/office/drawing/2014/main" id="{BC4DF0A3-FC50-CF59-D057-D657861DCFFF}"/>
                      </a:ext>
                    </a:extLst>
                  </p:cNvPr>
                  <p:cNvSpPr/>
                  <p:nvPr/>
                </p:nvSpPr>
                <p:spPr>
                  <a:xfrm>
                    <a:off x="6208090" y="2566035"/>
                    <a:ext cx="9525" cy="22974"/>
                  </a:xfrm>
                  <a:custGeom>
                    <a:avLst/>
                    <a:gdLst>
                      <a:gd name="connsiteX0" fmla="*/ 0 w 9525"/>
                      <a:gd name="connsiteY0" fmla="*/ 22974 h 22974"/>
                      <a:gd name="connsiteX1" fmla="*/ 0 w 9525"/>
                      <a:gd name="connsiteY1" fmla="*/ 0 h 22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22974">
                        <a:moveTo>
                          <a:pt x="0" y="22974"/>
                        </a:moveTo>
                        <a:lnTo>
                          <a:pt x="0" y="0"/>
                        </a:lnTo>
                      </a:path>
                    </a:pathLst>
                  </a:custGeom>
                  <a:ln w="4763" cap="flat">
                    <a:solidFill>
                      <a:srgbClr val="182A3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H"/>
                  </a:p>
                </p:txBody>
              </p:sp>
            </p:grpSp>
            <p:sp>
              <p:nvSpPr>
                <p:cNvPr id="264" name="Freeform: Shape 263">
                  <a:extLst>
                    <a:ext uri="{FF2B5EF4-FFF2-40B4-BE49-F238E27FC236}">
                      <a16:creationId xmlns:a16="http://schemas.microsoft.com/office/drawing/2014/main" id="{7D7D9D18-5996-578E-C3FB-F89E21B8A7A5}"/>
                    </a:ext>
                  </a:extLst>
                </p:cNvPr>
                <p:cNvSpPr/>
                <p:nvPr/>
              </p:nvSpPr>
              <p:spPr>
                <a:xfrm>
                  <a:off x="6208090" y="2636158"/>
                  <a:ext cx="9525" cy="28670"/>
                </a:xfrm>
                <a:custGeom>
                  <a:avLst/>
                  <a:gdLst>
                    <a:gd name="connsiteX0" fmla="*/ 0 w 9525"/>
                    <a:gd name="connsiteY0" fmla="*/ 0 h 28670"/>
                    <a:gd name="connsiteX1" fmla="*/ 0 w 9525"/>
                    <a:gd name="connsiteY1" fmla="*/ 28670 h 2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8670">
                      <a:moveTo>
                        <a:pt x="0" y="0"/>
                      </a:moveTo>
                      <a:lnTo>
                        <a:pt x="0" y="28670"/>
                      </a:lnTo>
                    </a:path>
                  </a:pathLst>
                </a:custGeom>
                <a:ln w="4763" cap="flat">
                  <a:solidFill>
                    <a:srgbClr val="182A33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H"/>
                </a:p>
              </p:txBody>
            </p:sp>
          </p:grpSp>
          <p:grpSp>
            <p:nvGrpSpPr>
              <p:cNvPr id="258" name="Graphic 707">
                <a:extLst>
                  <a:ext uri="{FF2B5EF4-FFF2-40B4-BE49-F238E27FC236}">
                    <a16:creationId xmlns:a16="http://schemas.microsoft.com/office/drawing/2014/main" id="{05D3B3FC-A59C-4247-822E-828F9ABCF572}"/>
                  </a:ext>
                </a:extLst>
              </p:cNvPr>
              <p:cNvGrpSpPr/>
              <p:nvPr/>
            </p:nvGrpSpPr>
            <p:grpSpPr>
              <a:xfrm>
                <a:off x="6078464" y="2750296"/>
                <a:ext cx="204035" cy="426996"/>
                <a:chOff x="6078464" y="2750296"/>
                <a:chExt cx="204035" cy="426996"/>
              </a:xfrm>
              <a:noFill/>
            </p:grpSpPr>
            <p:sp>
              <p:nvSpPr>
                <p:cNvPr id="259" name="Freeform: Shape 258">
                  <a:extLst>
                    <a:ext uri="{FF2B5EF4-FFF2-40B4-BE49-F238E27FC236}">
                      <a16:creationId xmlns:a16="http://schemas.microsoft.com/office/drawing/2014/main" id="{C811EC8E-7F07-139C-4F4D-85FF5CDA011A}"/>
                    </a:ext>
                  </a:extLst>
                </p:cNvPr>
                <p:cNvSpPr/>
                <p:nvPr/>
              </p:nvSpPr>
              <p:spPr>
                <a:xfrm>
                  <a:off x="6078464" y="2978200"/>
                  <a:ext cx="35394" cy="199091"/>
                </a:xfrm>
                <a:custGeom>
                  <a:avLst/>
                  <a:gdLst>
                    <a:gd name="connsiteX0" fmla="*/ 0 w 35394"/>
                    <a:gd name="connsiteY0" fmla="*/ 0 h 199091"/>
                    <a:gd name="connsiteX1" fmla="*/ 35395 w 35394"/>
                    <a:gd name="connsiteY1" fmla="*/ 0 h 199091"/>
                    <a:gd name="connsiteX2" fmla="*/ 35395 w 35394"/>
                    <a:gd name="connsiteY2" fmla="*/ 199091 h 199091"/>
                    <a:gd name="connsiteX3" fmla="*/ 0 w 35394"/>
                    <a:gd name="connsiteY3" fmla="*/ 199091 h 1990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5394" h="199091">
                      <a:moveTo>
                        <a:pt x="0" y="0"/>
                      </a:moveTo>
                      <a:lnTo>
                        <a:pt x="35395" y="0"/>
                      </a:lnTo>
                      <a:lnTo>
                        <a:pt x="35395" y="199091"/>
                      </a:lnTo>
                      <a:lnTo>
                        <a:pt x="0" y="199091"/>
                      </a:lnTo>
                      <a:close/>
                    </a:path>
                  </a:pathLst>
                </a:custGeom>
                <a:noFill/>
                <a:ln w="3810" cap="flat">
                  <a:solidFill>
                    <a:srgbClr val="182A33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H"/>
                </a:p>
              </p:txBody>
            </p:sp>
            <p:grpSp>
              <p:nvGrpSpPr>
                <p:cNvPr id="260" name="Graphic 707">
                  <a:extLst>
                    <a:ext uri="{FF2B5EF4-FFF2-40B4-BE49-F238E27FC236}">
                      <a16:creationId xmlns:a16="http://schemas.microsoft.com/office/drawing/2014/main" id="{CED6B854-FE7B-AB27-0523-E259C9850184}"/>
                    </a:ext>
                  </a:extLst>
                </p:cNvPr>
                <p:cNvGrpSpPr/>
                <p:nvPr/>
              </p:nvGrpSpPr>
              <p:grpSpPr>
                <a:xfrm>
                  <a:off x="6133680" y="2750296"/>
                  <a:ext cx="148818" cy="148818"/>
                  <a:chOff x="6133680" y="2750296"/>
                  <a:chExt cx="148818" cy="148818"/>
                </a:xfrm>
                <a:noFill/>
              </p:grpSpPr>
              <p:sp>
                <p:nvSpPr>
                  <p:cNvPr id="261" name="Freeform: Shape 260">
                    <a:extLst>
                      <a:ext uri="{FF2B5EF4-FFF2-40B4-BE49-F238E27FC236}">
                        <a16:creationId xmlns:a16="http://schemas.microsoft.com/office/drawing/2014/main" id="{8407C424-34C1-FE69-245E-53D83C4F7B5C}"/>
                      </a:ext>
                    </a:extLst>
                  </p:cNvPr>
                  <p:cNvSpPr/>
                  <p:nvPr/>
                </p:nvSpPr>
                <p:spPr>
                  <a:xfrm>
                    <a:off x="6133680" y="2750296"/>
                    <a:ext cx="148818" cy="148818"/>
                  </a:xfrm>
                  <a:custGeom>
                    <a:avLst/>
                    <a:gdLst>
                      <a:gd name="connsiteX0" fmla="*/ 148818 w 148818"/>
                      <a:gd name="connsiteY0" fmla="*/ 74409 h 148818"/>
                      <a:gd name="connsiteX1" fmla="*/ 74409 w 148818"/>
                      <a:gd name="connsiteY1" fmla="*/ 148819 h 148818"/>
                      <a:gd name="connsiteX2" fmla="*/ 0 w 148818"/>
                      <a:gd name="connsiteY2" fmla="*/ 74409 h 148818"/>
                      <a:gd name="connsiteX3" fmla="*/ 74409 w 148818"/>
                      <a:gd name="connsiteY3" fmla="*/ 0 h 148818"/>
                      <a:gd name="connsiteX4" fmla="*/ 148818 w 148818"/>
                      <a:gd name="connsiteY4" fmla="*/ 74409 h 1488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8818" h="148818">
                        <a:moveTo>
                          <a:pt x="148818" y="74409"/>
                        </a:moveTo>
                        <a:cubicBezTo>
                          <a:pt x="148818" y="115505"/>
                          <a:pt x="115504" y="148819"/>
                          <a:pt x="74409" y="148819"/>
                        </a:cubicBezTo>
                        <a:cubicBezTo>
                          <a:pt x="33314" y="148819"/>
                          <a:pt x="0" y="115504"/>
                          <a:pt x="0" y="74409"/>
                        </a:cubicBezTo>
                        <a:cubicBezTo>
                          <a:pt x="0" y="33314"/>
                          <a:pt x="33314" y="0"/>
                          <a:pt x="74409" y="0"/>
                        </a:cubicBezTo>
                        <a:cubicBezTo>
                          <a:pt x="115504" y="0"/>
                          <a:pt x="148818" y="33314"/>
                          <a:pt x="148818" y="74409"/>
                        </a:cubicBezTo>
                        <a:close/>
                      </a:path>
                    </a:pathLst>
                  </a:custGeom>
                  <a:noFill/>
                  <a:ln w="3810" cap="flat">
                    <a:solidFill>
                      <a:srgbClr val="182A3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H"/>
                  </a:p>
                </p:txBody>
              </p:sp>
              <p:sp>
                <p:nvSpPr>
                  <p:cNvPr id="262" name="Freeform: Shape 261">
                    <a:extLst>
                      <a:ext uri="{FF2B5EF4-FFF2-40B4-BE49-F238E27FC236}">
                        <a16:creationId xmlns:a16="http://schemas.microsoft.com/office/drawing/2014/main" id="{B7E4F6DE-6062-6C6F-61E8-11178D84D522}"/>
                      </a:ext>
                    </a:extLst>
                  </p:cNvPr>
                  <p:cNvSpPr/>
                  <p:nvPr/>
                </p:nvSpPr>
                <p:spPr>
                  <a:xfrm>
                    <a:off x="6150702" y="2767317"/>
                    <a:ext cx="114776" cy="114776"/>
                  </a:xfrm>
                  <a:custGeom>
                    <a:avLst/>
                    <a:gdLst>
                      <a:gd name="connsiteX0" fmla="*/ 114776 w 114776"/>
                      <a:gd name="connsiteY0" fmla="*/ 57388 h 114776"/>
                      <a:gd name="connsiteX1" fmla="*/ 57388 w 114776"/>
                      <a:gd name="connsiteY1" fmla="*/ 0 h 114776"/>
                      <a:gd name="connsiteX2" fmla="*/ 0 w 114776"/>
                      <a:gd name="connsiteY2" fmla="*/ 57388 h 114776"/>
                      <a:gd name="connsiteX3" fmla="*/ 57388 w 114776"/>
                      <a:gd name="connsiteY3" fmla="*/ 114776 h 114776"/>
                      <a:gd name="connsiteX4" fmla="*/ 114776 w 114776"/>
                      <a:gd name="connsiteY4" fmla="*/ 57388 h 1147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776" h="114776">
                        <a:moveTo>
                          <a:pt x="114776" y="57388"/>
                        </a:moveTo>
                        <a:cubicBezTo>
                          <a:pt x="114776" y="25698"/>
                          <a:pt x="89078" y="0"/>
                          <a:pt x="57388" y="0"/>
                        </a:cubicBezTo>
                        <a:cubicBezTo>
                          <a:pt x="25689" y="0"/>
                          <a:pt x="0" y="25698"/>
                          <a:pt x="0" y="57388"/>
                        </a:cubicBezTo>
                        <a:cubicBezTo>
                          <a:pt x="0" y="89087"/>
                          <a:pt x="25699" y="114776"/>
                          <a:pt x="57388" y="114776"/>
                        </a:cubicBezTo>
                        <a:cubicBezTo>
                          <a:pt x="89087" y="114776"/>
                          <a:pt x="114776" y="89078"/>
                          <a:pt x="114776" y="57388"/>
                        </a:cubicBezTo>
                        <a:close/>
                      </a:path>
                    </a:pathLst>
                  </a:custGeom>
                  <a:noFill/>
                  <a:ln w="3810" cap="flat">
                    <a:solidFill>
                      <a:srgbClr val="182A3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PH"/>
                  </a:p>
                </p:txBody>
              </p:sp>
            </p:grpSp>
          </p:grpSp>
        </p:grpSp>
      </p:grpSp>
      <p:grpSp>
        <p:nvGrpSpPr>
          <p:cNvPr id="268" name="Graphic 707">
            <a:extLst>
              <a:ext uri="{FF2B5EF4-FFF2-40B4-BE49-F238E27FC236}">
                <a16:creationId xmlns:a16="http://schemas.microsoft.com/office/drawing/2014/main" id="{27C4731B-7920-4F71-85A3-738FE545A3BD}"/>
              </a:ext>
            </a:extLst>
          </p:cNvPr>
          <p:cNvGrpSpPr/>
          <p:nvPr/>
        </p:nvGrpSpPr>
        <p:grpSpPr>
          <a:xfrm>
            <a:off x="8306970" y="3160903"/>
            <a:ext cx="894750" cy="1273627"/>
            <a:chOff x="7050281" y="2464212"/>
            <a:chExt cx="353520" cy="503215"/>
          </a:xfrm>
        </p:grpSpPr>
        <p:grpSp>
          <p:nvGrpSpPr>
            <p:cNvPr id="269" name="Graphic 707">
              <a:extLst>
                <a:ext uri="{FF2B5EF4-FFF2-40B4-BE49-F238E27FC236}">
                  <a16:creationId xmlns:a16="http://schemas.microsoft.com/office/drawing/2014/main" id="{3461C01A-229B-3851-8281-6E323616AC1C}"/>
                </a:ext>
              </a:extLst>
            </p:cNvPr>
            <p:cNvGrpSpPr/>
            <p:nvPr/>
          </p:nvGrpSpPr>
          <p:grpSpPr>
            <a:xfrm>
              <a:off x="7050281" y="2464212"/>
              <a:ext cx="353520" cy="503215"/>
              <a:chOff x="7050281" y="2464212"/>
              <a:chExt cx="353520" cy="503215"/>
            </a:xfrm>
          </p:grpSpPr>
          <p:grpSp>
            <p:nvGrpSpPr>
              <p:cNvPr id="273" name="Graphic 707">
                <a:extLst>
                  <a:ext uri="{FF2B5EF4-FFF2-40B4-BE49-F238E27FC236}">
                    <a16:creationId xmlns:a16="http://schemas.microsoft.com/office/drawing/2014/main" id="{E967AC55-A6BF-EAE2-6963-25D58CF9A874}"/>
                  </a:ext>
                </a:extLst>
              </p:cNvPr>
              <p:cNvGrpSpPr/>
              <p:nvPr/>
            </p:nvGrpSpPr>
            <p:grpSpPr>
              <a:xfrm>
                <a:off x="7050281" y="2487996"/>
                <a:ext cx="353520" cy="479431"/>
                <a:chOff x="7050281" y="2487996"/>
                <a:chExt cx="353520" cy="479431"/>
              </a:xfrm>
            </p:grpSpPr>
            <p:sp>
              <p:nvSpPr>
                <p:cNvPr id="275" name="Freeform: Shape 274">
                  <a:extLst>
                    <a:ext uri="{FF2B5EF4-FFF2-40B4-BE49-F238E27FC236}">
                      <a16:creationId xmlns:a16="http://schemas.microsoft.com/office/drawing/2014/main" id="{7B6A303D-79A7-EACA-774B-6BE407DA1B49}"/>
                    </a:ext>
                  </a:extLst>
                </p:cNvPr>
                <p:cNvSpPr/>
                <p:nvPr/>
              </p:nvSpPr>
              <p:spPr>
                <a:xfrm>
                  <a:off x="7050281" y="2487996"/>
                  <a:ext cx="353520" cy="290922"/>
                </a:xfrm>
                <a:custGeom>
                  <a:avLst/>
                  <a:gdLst>
                    <a:gd name="connsiteX0" fmla="*/ 353520 w 353520"/>
                    <a:gd name="connsiteY0" fmla="*/ 290922 h 290922"/>
                    <a:gd name="connsiteX1" fmla="*/ 0 w 353520"/>
                    <a:gd name="connsiteY1" fmla="*/ 290922 h 290922"/>
                    <a:gd name="connsiteX2" fmla="*/ 0 w 353520"/>
                    <a:gd name="connsiteY2" fmla="*/ 12849 h 290922"/>
                    <a:gd name="connsiteX3" fmla="*/ 12849 w 353520"/>
                    <a:gd name="connsiteY3" fmla="*/ 0 h 290922"/>
                    <a:gd name="connsiteX4" fmla="*/ 340671 w 353520"/>
                    <a:gd name="connsiteY4" fmla="*/ 0 h 290922"/>
                    <a:gd name="connsiteX5" fmla="*/ 353520 w 353520"/>
                    <a:gd name="connsiteY5" fmla="*/ 12849 h 290922"/>
                    <a:gd name="connsiteX6" fmla="*/ 353520 w 353520"/>
                    <a:gd name="connsiteY6" fmla="*/ 290922 h 2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53520" h="290922">
                      <a:moveTo>
                        <a:pt x="353520" y="290922"/>
                      </a:moveTo>
                      <a:lnTo>
                        <a:pt x="0" y="290922"/>
                      </a:lnTo>
                      <a:lnTo>
                        <a:pt x="0" y="12849"/>
                      </a:lnTo>
                      <a:cubicBezTo>
                        <a:pt x="0" y="5753"/>
                        <a:pt x="5753" y="0"/>
                        <a:pt x="12849" y="0"/>
                      </a:cubicBezTo>
                      <a:lnTo>
                        <a:pt x="340671" y="0"/>
                      </a:lnTo>
                      <a:cubicBezTo>
                        <a:pt x="347767" y="0"/>
                        <a:pt x="353520" y="5753"/>
                        <a:pt x="353520" y="12849"/>
                      </a:cubicBezTo>
                      <a:lnTo>
                        <a:pt x="353520" y="290922"/>
                      </a:ln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H"/>
                </a:p>
              </p:txBody>
            </p:sp>
            <p:sp>
              <p:nvSpPr>
                <p:cNvPr id="276" name="Freeform: Shape 275">
                  <a:extLst>
                    <a:ext uri="{FF2B5EF4-FFF2-40B4-BE49-F238E27FC236}">
                      <a16:creationId xmlns:a16="http://schemas.microsoft.com/office/drawing/2014/main" id="{8B76AEEA-B452-CCA4-577D-9AC0190E32B3}"/>
                    </a:ext>
                  </a:extLst>
                </p:cNvPr>
                <p:cNvSpPr/>
                <p:nvPr/>
              </p:nvSpPr>
              <p:spPr>
                <a:xfrm>
                  <a:off x="7050290" y="2778918"/>
                  <a:ext cx="353510" cy="86601"/>
                </a:xfrm>
                <a:custGeom>
                  <a:avLst/>
                  <a:gdLst>
                    <a:gd name="connsiteX0" fmla="*/ 232458 w 353510"/>
                    <a:gd name="connsiteY0" fmla="*/ 86601 h 86601"/>
                    <a:gd name="connsiteX1" fmla="*/ 121053 w 353510"/>
                    <a:gd name="connsiteY1" fmla="*/ 86601 h 86601"/>
                    <a:gd name="connsiteX2" fmla="*/ 0 w 353510"/>
                    <a:gd name="connsiteY2" fmla="*/ 0 h 86601"/>
                    <a:gd name="connsiteX3" fmla="*/ 353511 w 353510"/>
                    <a:gd name="connsiteY3" fmla="*/ 0 h 866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53510" h="86601">
                      <a:moveTo>
                        <a:pt x="232458" y="86601"/>
                      </a:moveTo>
                      <a:lnTo>
                        <a:pt x="121053" y="86601"/>
                      </a:lnTo>
                      <a:lnTo>
                        <a:pt x="0" y="0"/>
                      </a:lnTo>
                      <a:lnTo>
                        <a:pt x="353511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H"/>
                </a:p>
              </p:txBody>
            </p:sp>
            <p:sp>
              <p:nvSpPr>
                <p:cNvPr id="277" name="Freeform: Shape 276">
                  <a:extLst>
                    <a:ext uri="{FF2B5EF4-FFF2-40B4-BE49-F238E27FC236}">
                      <a16:creationId xmlns:a16="http://schemas.microsoft.com/office/drawing/2014/main" id="{2554A4BB-B4F2-BDA4-B356-8201F8B23E47}"/>
                    </a:ext>
                  </a:extLst>
                </p:cNvPr>
                <p:cNvSpPr/>
                <p:nvPr/>
              </p:nvSpPr>
              <p:spPr>
                <a:xfrm>
                  <a:off x="7172972" y="2865520"/>
                  <a:ext cx="108146" cy="101907"/>
                </a:xfrm>
                <a:custGeom>
                  <a:avLst/>
                  <a:gdLst>
                    <a:gd name="connsiteX0" fmla="*/ 0 w 108146"/>
                    <a:gd name="connsiteY0" fmla="*/ 0 h 101907"/>
                    <a:gd name="connsiteX1" fmla="*/ 108147 w 108146"/>
                    <a:gd name="connsiteY1" fmla="*/ 0 h 101907"/>
                    <a:gd name="connsiteX2" fmla="*/ 108147 w 108146"/>
                    <a:gd name="connsiteY2" fmla="*/ 101908 h 101907"/>
                    <a:gd name="connsiteX3" fmla="*/ 0 w 108146"/>
                    <a:gd name="connsiteY3" fmla="*/ 101908 h 1019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146" h="101907">
                      <a:moveTo>
                        <a:pt x="0" y="0"/>
                      </a:moveTo>
                      <a:lnTo>
                        <a:pt x="108147" y="0"/>
                      </a:lnTo>
                      <a:lnTo>
                        <a:pt x="108147" y="101908"/>
                      </a:lnTo>
                      <a:lnTo>
                        <a:pt x="0" y="101908"/>
                      </a:ln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H"/>
                </a:p>
              </p:txBody>
            </p:sp>
          </p:grpSp>
          <p:sp>
            <p:nvSpPr>
              <p:cNvPr id="274" name="Freeform: Shape 273">
                <a:extLst>
                  <a:ext uri="{FF2B5EF4-FFF2-40B4-BE49-F238E27FC236}">
                    <a16:creationId xmlns:a16="http://schemas.microsoft.com/office/drawing/2014/main" id="{4522BBCA-EB0A-9871-1025-EA232BB37C80}"/>
                  </a:ext>
                </a:extLst>
              </p:cNvPr>
              <p:cNvSpPr/>
              <p:nvPr/>
            </p:nvSpPr>
            <p:spPr>
              <a:xfrm>
                <a:off x="7185412" y="2464212"/>
                <a:ext cx="83257" cy="23793"/>
              </a:xfrm>
              <a:custGeom>
                <a:avLst/>
                <a:gdLst>
                  <a:gd name="connsiteX0" fmla="*/ 83258 w 83257"/>
                  <a:gd name="connsiteY0" fmla="*/ 6439 h 23793"/>
                  <a:gd name="connsiteX1" fmla="*/ 83258 w 83257"/>
                  <a:gd name="connsiteY1" fmla="*/ 23793 h 23793"/>
                  <a:gd name="connsiteX2" fmla="*/ 0 w 83257"/>
                  <a:gd name="connsiteY2" fmla="*/ 23793 h 23793"/>
                  <a:gd name="connsiteX3" fmla="*/ 0 w 83257"/>
                  <a:gd name="connsiteY3" fmla="*/ 6439 h 23793"/>
                  <a:gd name="connsiteX4" fmla="*/ 6439 w 83257"/>
                  <a:gd name="connsiteY4" fmla="*/ 0 h 23793"/>
                  <a:gd name="connsiteX5" fmla="*/ 76810 w 83257"/>
                  <a:gd name="connsiteY5" fmla="*/ 0 h 23793"/>
                  <a:gd name="connsiteX6" fmla="*/ 83258 w 83257"/>
                  <a:gd name="connsiteY6" fmla="*/ 6439 h 23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3257" h="23793">
                    <a:moveTo>
                      <a:pt x="83258" y="6439"/>
                    </a:moveTo>
                    <a:lnTo>
                      <a:pt x="83258" y="23793"/>
                    </a:lnTo>
                    <a:lnTo>
                      <a:pt x="0" y="23793"/>
                    </a:lnTo>
                    <a:lnTo>
                      <a:pt x="0" y="6439"/>
                    </a:lnTo>
                    <a:cubicBezTo>
                      <a:pt x="0" y="2876"/>
                      <a:pt x="2886" y="0"/>
                      <a:pt x="6439" y="0"/>
                    </a:cubicBezTo>
                    <a:lnTo>
                      <a:pt x="76810" y="0"/>
                    </a:lnTo>
                    <a:cubicBezTo>
                      <a:pt x="80381" y="-10"/>
                      <a:pt x="83258" y="2876"/>
                      <a:pt x="83258" y="6439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</p:grpSp>
        <p:grpSp>
          <p:nvGrpSpPr>
            <p:cNvPr id="270" name="Graphic 707">
              <a:extLst>
                <a:ext uri="{FF2B5EF4-FFF2-40B4-BE49-F238E27FC236}">
                  <a16:creationId xmlns:a16="http://schemas.microsoft.com/office/drawing/2014/main" id="{77D61D4B-9B6C-1C00-752D-59DEAADFD743}"/>
                </a:ext>
              </a:extLst>
            </p:cNvPr>
            <p:cNvGrpSpPr/>
            <p:nvPr/>
          </p:nvGrpSpPr>
          <p:grpSpPr>
            <a:xfrm>
              <a:off x="7094134" y="2778918"/>
              <a:ext cx="309667" cy="86601"/>
              <a:chOff x="7094134" y="2778918"/>
              <a:chExt cx="309667" cy="86601"/>
            </a:xfrm>
          </p:grpSpPr>
          <p:sp>
            <p:nvSpPr>
              <p:cNvPr id="271" name="Freeform: Shape 270">
                <a:extLst>
                  <a:ext uri="{FF2B5EF4-FFF2-40B4-BE49-F238E27FC236}">
                    <a16:creationId xmlns:a16="http://schemas.microsoft.com/office/drawing/2014/main" id="{26213835-7BBB-FA3D-6B4A-A95EF180D6B6}"/>
                  </a:ext>
                </a:extLst>
              </p:cNvPr>
              <p:cNvSpPr/>
              <p:nvPr/>
            </p:nvSpPr>
            <p:spPr>
              <a:xfrm>
                <a:off x="7094134" y="2778918"/>
                <a:ext cx="309667" cy="9525"/>
              </a:xfrm>
              <a:custGeom>
                <a:avLst/>
                <a:gdLst>
                  <a:gd name="connsiteX0" fmla="*/ 309667 w 309667"/>
                  <a:gd name="connsiteY0" fmla="*/ 0 h 9525"/>
                  <a:gd name="connsiteX1" fmla="*/ 0 w 309667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9667" h="9525">
                    <a:moveTo>
                      <a:pt x="309667" y="0"/>
                    </a:moveTo>
                    <a:lnTo>
                      <a:pt x="0" y="0"/>
                    </a:lnTo>
                  </a:path>
                </a:pathLst>
              </a:custGeom>
              <a:ln w="3810" cap="flat">
                <a:solidFill>
                  <a:srgbClr val="182A3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272" name="Freeform: Shape 271">
                <a:extLst>
                  <a:ext uri="{FF2B5EF4-FFF2-40B4-BE49-F238E27FC236}">
                    <a16:creationId xmlns:a16="http://schemas.microsoft.com/office/drawing/2014/main" id="{BC4230F9-F887-D1A2-395F-FC2E274F547E}"/>
                  </a:ext>
                </a:extLst>
              </p:cNvPr>
              <p:cNvSpPr/>
              <p:nvPr/>
            </p:nvSpPr>
            <p:spPr>
              <a:xfrm>
                <a:off x="7171343" y="2865520"/>
                <a:ext cx="111404" cy="9525"/>
              </a:xfrm>
              <a:custGeom>
                <a:avLst/>
                <a:gdLst>
                  <a:gd name="connsiteX0" fmla="*/ 111404 w 111404"/>
                  <a:gd name="connsiteY0" fmla="*/ 0 h 9525"/>
                  <a:gd name="connsiteX1" fmla="*/ 0 w 111404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1404" h="9525">
                    <a:moveTo>
                      <a:pt x="111404" y="0"/>
                    </a:moveTo>
                    <a:lnTo>
                      <a:pt x="0" y="0"/>
                    </a:lnTo>
                  </a:path>
                </a:pathLst>
              </a:custGeom>
              <a:ln w="3810" cap="flat">
                <a:solidFill>
                  <a:srgbClr val="182A3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</p:grpSp>
      </p:grpSp>
      <p:grpSp>
        <p:nvGrpSpPr>
          <p:cNvPr id="278" name="Graphic 707">
            <a:extLst>
              <a:ext uri="{FF2B5EF4-FFF2-40B4-BE49-F238E27FC236}">
                <a16:creationId xmlns:a16="http://schemas.microsoft.com/office/drawing/2014/main" id="{6765A040-B972-ADED-B08E-4E66C0BBCCB4}"/>
              </a:ext>
            </a:extLst>
          </p:cNvPr>
          <p:cNvGrpSpPr/>
          <p:nvPr/>
        </p:nvGrpSpPr>
        <p:grpSpPr>
          <a:xfrm>
            <a:off x="9662369" y="3939675"/>
            <a:ext cx="1336714" cy="827949"/>
            <a:chOff x="7585805" y="2771908"/>
            <a:chExt cx="528142" cy="327126"/>
          </a:xfrm>
        </p:grpSpPr>
        <p:grpSp>
          <p:nvGrpSpPr>
            <p:cNvPr id="279" name="Graphic 707">
              <a:extLst>
                <a:ext uri="{FF2B5EF4-FFF2-40B4-BE49-F238E27FC236}">
                  <a16:creationId xmlns:a16="http://schemas.microsoft.com/office/drawing/2014/main" id="{58B70C00-999D-255F-5821-FABBFE474E01}"/>
                </a:ext>
              </a:extLst>
            </p:cNvPr>
            <p:cNvGrpSpPr/>
            <p:nvPr/>
          </p:nvGrpSpPr>
          <p:grpSpPr>
            <a:xfrm>
              <a:off x="8008086" y="2771908"/>
              <a:ext cx="105860" cy="327126"/>
              <a:chOff x="8008086" y="2771908"/>
              <a:chExt cx="105860" cy="327126"/>
            </a:xfrm>
          </p:grpSpPr>
          <p:grpSp>
            <p:nvGrpSpPr>
              <p:cNvPr id="290" name="Graphic 707">
                <a:extLst>
                  <a:ext uri="{FF2B5EF4-FFF2-40B4-BE49-F238E27FC236}">
                    <a16:creationId xmlns:a16="http://schemas.microsoft.com/office/drawing/2014/main" id="{960F5D7D-860C-A7D7-3A2E-3D7A05B271A0}"/>
                  </a:ext>
                </a:extLst>
              </p:cNvPr>
              <p:cNvGrpSpPr/>
              <p:nvPr/>
            </p:nvGrpSpPr>
            <p:grpSpPr>
              <a:xfrm>
                <a:off x="8008086" y="2771908"/>
                <a:ext cx="105860" cy="327126"/>
                <a:chOff x="8008086" y="2771908"/>
                <a:chExt cx="105860" cy="327126"/>
              </a:xfrm>
            </p:grpSpPr>
            <p:sp>
              <p:nvSpPr>
                <p:cNvPr id="292" name="Freeform: Shape 291">
                  <a:extLst>
                    <a:ext uri="{FF2B5EF4-FFF2-40B4-BE49-F238E27FC236}">
                      <a16:creationId xmlns:a16="http://schemas.microsoft.com/office/drawing/2014/main" id="{2BB16606-7B1D-CC63-0406-96D5C1A46883}"/>
                    </a:ext>
                  </a:extLst>
                </p:cNvPr>
                <p:cNvSpPr/>
                <p:nvPr/>
              </p:nvSpPr>
              <p:spPr>
                <a:xfrm>
                  <a:off x="8008086" y="2782509"/>
                  <a:ext cx="105860" cy="316525"/>
                </a:xfrm>
                <a:custGeom>
                  <a:avLst/>
                  <a:gdLst>
                    <a:gd name="connsiteX0" fmla="*/ 101175 w 105860"/>
                    <a:gd name="connsiteY0" fmla="*/ 141180 h 316525"/>
                    <a:gd name="connsiteX1" fmla="*/ 89078 w 105860"/>
                    <a:gd name="connsiteY1" fmla="*/ 115776 h 316525"/>
                    <a:gd name="connsiteX2" fmla="*/ 85744 w 105860"/>
                    <a:gd name="connsiteY2" fmla="*/ 110195 h 316525"/>
                    <a:gd name="connsiteX3" fmla="*/ 83525 w 105860"/>
                    <a:gd name="connsiteY3" fmla="*/ 101527 h 316525"/>
                    <a:gd name="connsiteX4" fmla="*/ 80372 w 105860"/>
                    <a:gd name="connsiteY4" fmla="*/ 75505 h 316525"/>
                    <a:gd name="connsiteX5" fmla="*/ 71428 w 105860"/>
                    <a:gd name="connsiteY5" fmla="*/ 12173 h 316525"/>
                    <a:gd name="connsiteX6" fmla="*/ 72219 w 105860"/>
                    <a:gd name="connsiteY6" fmla="*/ 12173 h 316525"/>
                    <a:gd name="connsiteX7" fmla="*/ 75610 w 105860"/>
                    <a:gd name="connsiteY7" fmla="*/ 8782 h 316525"/>
                    <a:gd name="connsiteX8" fmla="*/ 72219 w 105860"/>
                    <a:gd name="connsiteY8" fmla="*/ 5391 h 316525"/>
                    <a:gd name="connsiteX9" fmla="*/ 70618 w 105860"/>
                    <a:gd name="connsiteY9" fmla="*/ 5391 h 316525"/>
                    <a:gd name="connsiteX10" fmla="*/ 69980 w 105860"/>
                    <a:gd name="connsiteY10" fmla="*/ 0 h 316525"/>
                    <a:gd name="connsiteX11" fmla="*/ 35881 w 105860"/>
                    <a:gd name="connsiteY11" fmla="*/ 0 h 316525"/>
                    <a:gd name="connsiteX12" fmla="*/ 35243 w 105860"/>
                    <a:gd name="connsiteY12" fmla="*/ 5391 h 316525"/>
                    <a:gd name="connsiteX13" fmla="*/ 33642 w 105860"/>
                    <a:gd name="connsiteY13" fmla="*/ 5391 h 316525"/>
                    <a:gd name="connsiteX14" fmla="*/ 30252 w 105860"/>
                    <a:gd name="connsiteY14" fmla="*/ 8782 h 316525"/>
                    <a:gd name="connsiteX15" fmla="*/ 33642 w 105860"/>
                    <a:gd name="connsiteY15" fmla="*/ 12173 h 316525"/>
                    <a:gd name="connsiteX16" fmla="*/ 34433 w 105860"/>
                    <a:gd name="connsiteY16" fmla="*/ 12173 h 316525"/>
                    <a:gd name="connsiteX17" fmla="*/ 25489 w 105860"/>
                    <a:gd name="connsiteY17" fmla="*/ 75505 h 316525"/>
                    <a:gd name="connsiteX18" fmla="*/ 22336 w 105860"/>
                    <a:gd name="connsiteY18" fmla="*/ 101527 h 316525"/>
                    <a:gd name="connsiteX19" fmla="*/ 20117 w 105860"/>
                    <a:gd name="connsiteY19" fmla="*/ 110195 h 316525"/>
                    <a:gd name="connsiteX20" fmla="*/ 16783 w 105860"/>
                    <a:gd name="connsiteY20" fmla="*/ 115776 h 316525"/>
                    <a:gd name="connsiteX21" fmla="*/ 4686 w 105860"/>
                    <a:gd name="connsiteY21" fmla="*/ 141180 h 316525"/>
                    <a:gd name="connsiteX22" fmla="*/ 0 w 105860"/>
                    <a:gd name="connsiteY22" fmla="*/ 164583 h 316525"/>
                    <a:gd name="connsiteX23" fmla="*/ 0 w 105860"/>
                    <a:gd name="connsiteY23" fmla="*/ 301514 h 316525"/>
                    <a:gd name="connsiteX24" fmla="*/ 15012 w 105860"/>
                    <a:gd name="connsiteY24" fmla="*/ 316525 h 316525"/>
                    <a:gd name="connsiteX25" fmla="*/ 84839 w 105860"/>
                    <a:gd name="connsiteY25" fmla="*/ 316525 h 316525"/>
                    <a:gd name="connsiteX26" fmla="*/ 105861 w 105860"/>
                    <a:gd name="connsiteY26" fmla="*/ 295504 h 316525"/>
                    <a:gd name="connsiteX27" fmla="*/ 105861 w 105860"/>
                    <a:gd name="connsiteY27" fmla="*/ 164583 h 316525"/>
                    <a:gd name="connsiteX28" fmla="*/ 101175 w 105860"/>
                    <a:gd name="connsiteY28" fmla="*/ 141180 h 316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105860" h="316525">
                      <a:moveTo>
                        <a:pt x="101175" y="141180"/>
                      </a:moveTo>
                      <a:cubicBezTo>
                        <a:pt x="98060" y="132312"/>
                        <a:pt x="93897" y="123854"/>
                        <a:pt x="89078" y="115776"/>
                      </a:cubicBezTo>
                      <a:lnTo>
                        <a:pt x="85744" y="110195"/>
                      </a:lnTo>
                      <a:cubicBezTo>
                        <a:pt x="84611" y="107423"/>
                        <a:pt x="83858" y="104499"/>
                        <a:pt x="83525" y="101527"/>
                      </a:cubicBezTo>
                      <a:lnTo>
                        <a:pt x="80372" y="75505"/>
                      </a:lnTo>
                      <a:lnTo>
                        <a:pt x="71428" y="12173"/>
                      </a:lnTo>
                      <a:lnTo>
                        <a:pt x="72219" y="12173"/>
                      </a:lnTo>
                      <a:cubicBezTo>
                        <a:pt x="74086" y="12173"/>
                        <a:pt x="75610" y="10649"/>
                        <a:pt x="75610" y="8782"/>
                      </a:cubicBezTo>
                      <a:cubicBezTo>
                        <a:pt x="75610" y="6915"/>
                        <a:pt x="74086" y="5391"/>
                        <a:pt x="72219" y="5391"/>
                      </a:cubicBezTo>
                      <a:lnTo>
                        <a:pt x="70618" y="5391"/>
                      </a:lnTo>
                      <a:lnTo>
                        <a:pt x="69980" y="0"/>
                      </a:lnTo>
                      <a:lnTo>
                        <a:pt x="35881" y="0"/>
                      </a:lnTo>
                      <a:lnTo>
                        <a:pt x="35243" y="5391"/>
                      </a:lnTo>
                      <a:lnTo>
                        <a:pt x="33642" y="5391"/>
                      </a:lnTo>
                      <a:cubicBezTo>
                        <a:pt x="31775" y="5391"/>
                        <a:pt x="30252" y="6915"/>
                        <a:pt x="30252" y="8782"/>
                      </a:cubicBezTo>
                      <a:cubicBezTo>
                        <a:pt x="30252" y="10649"/>
                        <a:pt x="31775" y="12173"/>
                        <a:pt x="33642" y="12173"/>
                      </a:cubicBezTo>
                      <a:lnTo>
                        <a:pt x="34433" y="12173"/>
                      </a:lnTo>
                      <a:lnTo>
                        <a:pt x="25489" y="75505"/>
                      </a:lnTo>
                      <a:lnTo>
                        <a:pt x="22336" y="101527"/>
                      </a:lnTo>
                      <a:cubicBezTo>
                        <a:pt x="22003" y="104508"/>
                        <a:pt x="21250" y="107423"/>
                        <a:pt x="20117" y="110195"/>
                      </a:cubicBezTo>
                      <a:lnTo>
                        <a:pt x="16783" y="115776"/>
                      </a:lnTo>
                      <a:cubicBezTo>
                        <a:pt x="11964" y="123844"/>
                        <a:pt x="7801" y="132312"/>
                        <a:pt x="4686" y="141180"/>
                      </a:cubicBezTo>
                      <a:cubicBezTo>
                        <a:pt x="2000" y="148828"/>
                        <a:pt x="0" y="156686"/>
                        <a:pt x="0" y="164583"/>
                      </a:cubicBezTo>
                      <a:lnTo>
                        <a:pt x="0" y="301514"/>
                      </a:lnTo>
                      <a:cubicBezTo>
                        <a:pt x="0" y="309801"/>
                        <a:pt x="6725" y="316525"/>
                        <a:pt x="15012" y="316525"/>
                      </a:cubicBezTo>
                      <a:lnTo>
                        <a:pt x="84839" y="316525"/>
                      </a:lnTo>
                      <a:cubicBezTo>
                        <a:pt x="96403" y="316525"/>
                        <a:pt x="105861" y="307067"/>
                        <a:pt x="105861" y="295504"/>
                      </a:cubicBezTo>
                      <a:lnTo>
                        <a:pt x="105861" y="164583"/>
                      </a:lnTo>
                      <a:cubicBezTo>
                        <a:pt x="105861" y="156686"/>
                        <a:pt x="103851" y="148828"/>
                        <a:pt x="101175" y="141180"/>
                      </a:cubicBezTo>
                      <a:close/>
                    </a:path>
                  </a:pathLst>
                </a:custGeom>
                <a:solidFill>
                  <a:schemeClr val="accent2">
                    <a:lumMod val="5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H"/>
                </a:p>
              </p:txBody>
            </p:sp>
            <p:sp>
              <p:nvSpPr>
                <p:cNvPr id="293" name="Freeform: Shape 292">
                  <a:extLst>
                    <a:ext uri="{FF2B5EF4-FFF2-40B4-BE49-F238E27FC236}">
                      <a16:creationId xmlns:a16="http://schemas.microsoft.com/office/drawing/2014/main" id="{34165433-DB72-F336-0340-867240F4BCA1}"/>
                    </a:ext>
                  </a:extLst>
                </p:cNvPr>
                <p:cNvSpPr/>
                <p:nvPr/>
              </p:nvSpPr>
              <p:spPr>
                <a:xfrm>
                  <a:off x="8038776" y="2771908"/>
                  <a:ext cx="44491" cy="11086"/>
                </a:xfrm>
                <a:custGeom>
                  <a:avLst/>
                  <a:gdLst>
                    <a:gd name="connsiteX0" fmla="*/ 34376 w 44491"/>
                    <a:gd name="connsiteY0" fmla="*/ 0 h 11086"/>
                    <a:gd name="connsiteX1" fmla="*/ 10116 w 44491"/>
                    <a:gd name="connsiteY1" fmla="*/ 0 h 11086"/>
                    <a:gd name="connsiteX2" fmla="*/ 0 w 44491"/>
                    <a:gd name="connsiteY2" fmla="*/ 10116 h 11086"/>
                    <a:gd name="connsiteX3" fmla="*/ 0 w 44491"/>
                    <a:gd name="connsiteY3" fmla="*/ 11087 h 11086"/>
                    <a:gd name="connsiteX4" fmla="*/ 44491 w 44491"/>
                    <a:gd name="connsiteY4" fmla="*/ 11087 h 11086"/>
                    <a:gd name="connsiteX5" fmla="*/ 44491 w 44491"/>
                    <a:gd name="connsiteY5" fmla="*/ 10116 h 11086"/>
                    <a:gd name="connsiteX6" fmla="*/ 34376 w 44491"/>
                    <a:gd name="connsiteY6" fmla="*/ 0 h 110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491" h="11086">
                      <a:moveTo>
                        <a:pt x="34376" y="0"/>
                      </a:moveTo>
                      <a:lnTo>
                        <a:pt x="10116" y="0"/>
                      </a:lnTo>
                      <a:cubicBezTo>
                        <a:pt x="4524" y="0"/>
                        <a:pt x="0" y="4534"/>
                        <a:pt x="0" y="10116"/>
                      </a:cubicBezTo>
                      <a:lnTo>
                        <a:pt x="0" y="11087"/>
                      </a:lnTo>
                      <a:lnTo>
                        <a:pt x="44491" y="11087"/>
                      </a:lnTo>
                      <a:lnTo>
                        <a:pt x="44491" y="10116"/>
                      </a:lnTo>
                      <a:cubicBezTo>
                        <a:pt x="44491" y="4534"/>
                        <a:pt x="39957" y="0"/>
                        <a:pt x="34376" y="0"/>
                      </a:cubicBezTo>
                      <a:close/>
                    </a:path>
                  </a:pathLst>
                </a:custGeom>
                <a:solidFill>
                  <a:srgbClr val="DE9F2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H"/>
                </a:p>
              </p:txBody>
            </p:sp>
          </p:grpSp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id="{0917FD84-E344-787D-5EE0-4C4F5ADBE6A2}"/>
                  </a:ext>
                </a:extLst>
              </p:cNvPr>
              <p:cNvSpPr/>
              <p:nvPr/>
            </p:nvSpPr>
            <p:spPr>
              <a:xfrm>
                <a:off x="8008096" y="2965551"/>
                <a:ext cx="105851" cy="74704"/>
              </a:xfrm>
              <a:custGeom>
                <a:avLst/>
                <a:gdLst>
                  <a:gd name="connsiteX0" fmla="*/ 0 w 105851"/>
                  <a:gd name="connsiteY0" fmla="*/ 0 h 74704"/>
                  <a:gd name="connsiteX1" fmla="*/ 105851 w 105851"/>
                  <a:gd name="connsiteY1" fmla="*/ 0 h 74704"/>
                  <a:gd name="connsiteX2" fmla="*/ 105851 w 105851"/>
                  <a:gd name="connsiteY2" fmla="*/ 74705 h 74704"/>
                  <a:gd name="connsiteX3" fmla="*/ 0 w 105851"/>
                  <a:gd name="connsiteY3" fmla="*/ 74705 h 7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5851" h="74704">
                    <a:moveTo>
                      <a:pt x="0" y="0"/>
                    </a:moveTo>
                    <a:lnTo>
                      <a:pt x="105851" y="0"/>
                    </a:lnTo>
                    <a:lnTo>
                      <a:pt x="105851" y="74705"/>
                    </a:lnTo>
                    <a:lnTo>
                      <a:pt x="0" y="74705"/>
                    </a:lnTo>
                    <a:close/>
                  </a:path>
                </a:pathLst>
              </a:custGeom>
              <a:solidFill>
                <a:srgbClr val="ECEAD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</p:grpSp>
        <p:grpSp>
          <p:nvGrpSpPr>
            <p:cNvPr id="280" name="Graphic 707">
              <a:extLst>
                <a:ext uri="{FF2B5EF4-FFF2-40B4-BE49-F238E27FC236}">
                  <a16:creationId xmlns:a16="http://schemas.microsoft.com/office/drawing/2014/main" id="{BACE50AD-30A1-2A74-833C-B2C08CB612CB}"/>
                </a:ext>
              </a:extLst>
            </p:cNvPr>
            <p:cNvGrpSpPr/>
            <p:nvPr/>
          </p:nvGrpSpPr>
          <p:grpSpPr>
            <a:xfrm>
              <a:off x="7796945" y="2771908"/>
              <a:ext cx="105860" cy="327126"/>
              <a:chOff x="7796945" y="2771908"/>
              <a:chExt cx="105860" cy="327126"/>
            </a:xfrm>
          </p:grpSpPr>
          <p:grpSp>
            <p:nvGrpSpPr>
              <p:cNvPr id="286" name="Graphic 707">
                <a:extLst>
                  <a:ext uri="{FF2B5EF4-FFF2-40B4-BE49-F238E27FC236}">
                    <a16:creationId xmlns:a16="http://schemas.microsoft.com/office/drawing/2014/main" id="{66A7EE1C-2DBC-02B9-E938-94D31ECCE386}"/>
                  </a:ext>
                </a:extLst>
              </p:cNvPr>
              <p:cNvGrpSpPr/>
              <p:nvPr/>
            </p:nvGrpSpPr>
            <p:grpSpPr>
              <a:xfrm>
                <a:off x="7796945" y="2771908"/>
                <a:ext cx="105860" cy="327126"/>
                <a:chOff x="7796945" y="2771908"/>
                <a:chExt cx="105860" cy="327126"/>
              </a:xfrm>
            </p:grpSpPr>
            <p:sp>
              <p:nvSpPr>
                <p:cNvPr id="288" name="Freeform: Shape 287">
                  <a:extLst>
                    <a:ext uri="{FF2B5EF4-FFF2-40B4-BE49-F238E27FC236}">
                      <a16:creationId xmlns:a16="http://schemas.microsoft.com/office/drawing/2014/main" id="{B98B2A29-D99B-5386-8D6F-11C21FC3242B}"/>
                    </a:ext>
                  </a:extLst>
                </p:cNvPr>
                <p:cNvSpPr/>
                <p:nvPr/>
              </p:nvSpPr>
              <p:spPr>
                <a:xfrm>
                  <a:off x="7796945" y="2782509"/>
                  <a:ext cx="105860" cy="316525"/>
                </a:xfrm>
                <a:custGeom>
                  <a:avLst/>
                  <a:gdLst>
                    <a:gd name="connsiteX0" fmla="*/ 101175 w 105860"/>
                    <a:gd name="connsiteY0" fmla="*/ 141180 h 316525"/>
                    <a:gd name="connsiteX1" fmla="*/ 89078 w 105860"/>
                    <a:gd name="connsiteY1" fmla="*/ 115776 h 316525"/>
                    <a:gd name="connsiteX2" fmla="*/ 85744 w 105860"/>
                    <a:gd name="connsiteY2" fmla="*/ 110195 h 316525"/>
                    <a:gd name="connsiteX3" fmla="*/ 83525 w 105860"/>
                    <a:gd name="connsiteY3" fmla="*/ 101527 h 316525"/>
                    <a:gd name="connsiteX4" fmla="*/ 80372 w 105860"/>
                    <a:gd name="connsiteY4" fmla="*/ 75505 h 316525"/>
                    <a:gd name="connsiteX5" fmla="*/ 71428 w 105860"/>
                    <a:gd name="connsiteY5" fmla="*/ 12173 h 316525"/>
                    <a:gd name="connsiteX6" fmla="*/ 72219 w 105860"/>
                    <a:gd name="connsiteY6" fmla="*/ 12173 h 316525"/>
                    <a:gd name="connsiteX7" fmla="*/ 75610 w 105860"/>
                    <a:gd name="connsiteY7" fmla="*/ 8782 h 316525"/>
                    <a:gd name="connsiteX8" fmla="*/ 72219 w 105860"/>
                    <a:gd name="connsiteY8" fmla="*/ 5391 h 316525"/>
                    <a:gd name="connsiteX9" fmla="*/ 70618 w 105860"/>
                    <a:gd name="connsiteY9" fmla="*/ 5391 h 316525"/>
                    <a:gd name="connsiteX10" fmla="*/ 69980 w 105860"/>
                    <a:gd name="connsiteY10" fmla="*/ 0 h 316525"/>
                    <a:gd name="connsiteX11" fmla="*/ 35881 w 105860"/>
                    <a:gd name="connsiteY11" fmla="*/ 0 h 316525"/>
                    <a:gd name="connsiteX12" fmla="*/ 35243 w 105860"/>
                    <a:gd name="connsiteY12" fmla="*/ 5391 h 316525"/>
                    <a:gd name="connsiteX13" fmla="*/ 33642 w 105860"/>
                    <a:gd name="connsiteY13" fmla="*/ 5391 h 316525"/>
                    <a:gd name="connsiteX14" fmla="*/ 30251 w 105860"/>
                    <a:gd name="connsiteY14" fmla="*/ 8782 h 316525"/>
                    <a:gd name="connsiteX15" fmla="*/ 33642 w 105860"/>
                    <a:gd name="connsiteY15" fmla="*/ 12173 h 316525"/>
                    <a:gd name="connsiteX16" fmla="*/ 34433 w 105860"/>
                    <a:gd name="connsiteY16" fmla="*/ 12173 h 316525"/>
                    <a:gd name="connsiteX17" fmla="*/ 25489 w 105860"/>
                    <a:gd name="connsiteY17" fmla="*/ 75505 h 316525"/>
                    <a:gd name="connsiteX18" fmla="*/ 22336 w 105860"/>
                    <a:gd name="connsiteY18" fmla="*/ 101527 h 316525"/>
                    <a:gd name="connsiteX19" fmla="*/ 20117 w 105860"/>
                    <a:gd name="connsiteY19" fmla="*/ 110195 h 316525"/>
                    <a:gd name="connsiteX20" fmla="*/ 16783 w 105860"/>
                    <a:gd name="connsiteY20" fmla="*/ 115776 h 316525"/>
                    <a:gd name="connsiteX21" fmla="*/ 4686 w 105860"/>
                    <a:gd name="connsiteY21" fmla="*/ 141180 h 316525"/>
                    <a:gd name="connsiteX22" fmla="*/ 0 w 105860"/>
                    <a:gd name="connsiteY22" fmla="*/ 164583 h 316525"/>
                    <a:gd name="connsiteX23" fmla="*/ 0 w 105860"/>
                    <a:gd name="connsiteY23" fmla="*/ 301514 h 316525"/>
                    <a:gd name="connsiteX24" fmla="*/ 15012 w 105860"/>
                    <a:gd name="connsiteY24" fmla="*/ 316525 h 316525"/>
                    <a:gd name="connsiteX25" fmla="*/ 84839 w 105860"/>
                    <a:gd name="connsiteY25" fmla="*/ 316525 h 316525"/>
                    <a:gd name="connsiteX26" fmla="*/ 105861 w 105860"/>
                    <a:gd name="connsiteY26" fmla="*/ 295504 h 316525"/>
                    <a:gd name="connsiteX27" fmla="*/ 105861 w 105860"/>
                    <a:gd name="connsiteY27" fmla="*/ 164583 h 316525"/>
                    <a:gd name="connsiteX28" fmla="*/ 101175 w 105860"/>
                    <a:gd name="connsiteY28" fmla="*/ 141180 h 316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105860" h="316525">
                      <a:moveTo>
                        <a:pt x="101175" y="141180"/>
                      </a:moveTo>
                      <a:cubicBezTo>
                        <a:pt x="98069" y="132312"/>
                        <a:pt x="93897" y="123854"/>
                        <a:pt x="89078" y="115776"/>
                      </a:cubicBezTo>
                      <a:lnTo>
                        <a:pt x="85744" y="110195"/>
                      </a:lnTo>
                      <a:cubicBezTo>
                        <a:pt x="84611" y="107423"/>
                        <a:pt x="83858" y="104499"/>
                        <a:pt x="83525" y="101527"/>
                      </a:cubicBezTo>
                      <a:lnTo>
                        <a:pt x="80372" y="75505"/>
                      </a:lnTo>
                      <a:lnTo>
                        <a:pt x="71428" y="12173"/>
                      </a:lnTo>
                      <a:lnTo>
                        <a:pt x="72219" y="12173"/>
                      </a:lnTo>
                      <a:cubicBezTo>
                        <a:pt x="74086" y="12173"/>
                        <a:pt x="75610" y="10649"/>
                        <a:pt x="75610" y="8782"/>
                      </a:cubicBezTo>
                      <a:cubicBezTo>
                        <a:pt x="75610" y="6915"/>
                        <a:pt x="74086" y="5391"/>
                        <a:pt x="72219" y="5391"/>
                      </a:cubicBezTo>
                      <a:lnTo>
                        <a:pt x="70618" y="5391"/>
                      </a:lnTo>
                      <a:lnTo>
                        <a:pt x="69980" y="0"/>
                      </a:lnTo>
                      <a:lnTo>
                        <a:pt x="35881" y="0"/>
                      </a:lnTo>
                      <a:lnTo>
                        <a:pt x="35243" y="5391"/>
                      </a:lnTo>
                      <a:lnTo>
                        <a:pt x="33642" y="5391"/>
                      </a:lnTo>
                      <a:cubicBezTo>
                        <a:pt x="31775" y="5391"/>
                        <a:pt x="30251" y="6915"/>
                        <a:pt x="30251" y="8782"/>
                      </a:cubicBezTo>
                      <a:cubicBezTo>
                        <a:pt x="30251" y="10649"/>
                        <a:pt x="31775" y="12173"/>
                        <a:pt x="33642" y="12173"/>
                      </a:cubicBezTo>
                      <a:lnTo>
                        <a:pt x="34433" y="12173"/>
                      </a:lnTo>
                      <a:lnTo>
                        <a:pt x="25489" y="75505"/>
                      </a:lnTo>
                      <a:lnTo>
                        <a:pt x="22336" y="101527"/>
                      </a:lnTo>
                      <a:cubicBezTo>
                        <a:pt x="22003" y="104508"/>
                        <a:pt x="21250" y="107423"/>
                        <a:pt x="20117" y="110195"/>
                      </a:cubicBezTo>
                      <a:lnTo>
                        <a:pt x="16783" y="115776"/>
                      </a:lnTo>
                      <a:cubicBezTo>
                        <a:pt x="11964" y="123844"/>
                        <a:pt x="7801" y="132312"/>
                        <a:pt x="4686" y="141180"/>
                      </a:cubicBezTo>
                      <a:cubicBezTo>
                        <a:pt x="2000" y="148828"/>
                        <a:pt x="0" y="156686"/>
                        <a:pt x="0" y="164583"/>
                      </a:cubicBezTo>
                      <a:lnTo>
                        <a:pt x="0" y="301514"/>
                      </a:lnTo>
                      <a:cubicBezTo>
                        <a:pt x="0" y="309801"/>
                        <a:pt x="6725" y="316525"/>
                        <a:pt x="15012" y="316525"/>
                      </a:cubicBezTo>
                      <a:lnTo>
                        <a:pt x="84839" y="316525"/>
                      </a:lnTo>
                      <a:cubicBezTo>
                        <a:pt x="96403" y="316525"/>
                        <a:pt x="105861" y="307067"/>
                        <a:pt x="105861" y="295504"/>
                      </a:cubicBezTo>
                      <a:lnTo>
                        <a:pt x="105861" y="164583"/>
                      </a:lnTo>
                      <a:cubicBezTo>
                        <a:pt x="105861" y="156686"/>
                        <a:pt x="103861" y="148828"/>
                        <a:pt x="101175" y="141180"/>
                      </a:cubicBezTo>
                      <a:close/>
                    </a:path>
                  </a:pathLst>
                </a:custGeom>
                <a:solidFill>
                  <a:schemeClr val="accent2">
                    <a:lumMod val="5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H"/>
                </a:p>
              </p:txBody>
            </p:sp>
            <p:sp>
              <p:nvSpPr>
                <p:cNvPr id="289" name="Freeform: Shape 288">
                  <a:extLst>
                    <a:ext uri="{FF2B5EF4-FFF2-40B4-BE49-F238E27FC236}">
                      <a16:creationId xmlns:a16="http://schemas.microsoft.com/office/drawing/2014/main" id="{445730C4-9566-D02A-3FAD-DB8F6589870F}"/>
                    </a:ext>
                  </a:extLst>
                </p:cNvPr>
                <p:cNvSpPr/>
                <p:nvPr/>
              </p:nvSpPr>
              <p:spPr>
                <a:xfrm>
                  <a:off x="7827635" y="2771908"/>
                  <a:ext cx="44491" cy="11086"/>
                </a:xfrm>
                <a:custGeom>
                  <a:avLst/>
                  <a:gdLst>
                    <a:gd name="connsiteX0" fmla="*/ 34376 w 44491"/>
                    <a:gd name="connsiteY0" fmla="*/ 0 h 11086"/>
                    <a:gd name="connsiteX1" fmla="*/ 10115 w 44491"/>
                    <a:gd name="connsiteY1" fmla="*/ 0 h 11086"/>
                    <a:gd name="connsiteX2" fmla="*/ 0 w 44491"/>
                    <a:gd name="connsiteY2" fmla="*/ 10116 h 11086"/>
                    <a:gd name="connsiteX3" fmla="*/ 0 w 44491"/>
                    <a:gd name="connsiteY3" fmla="*/ 11087 h 11086"/>
                    <a:gd name="connsiteX4" fmla="*/ 44491 w 44491"/>
                    <a:gd name="connsiteY4" fmla="*/ 11087 h 11086"/>
                    <a:gd name="connsiteX5" fmla="*/ 44491 w 44491"/>
                    <a:gd name="connsiteY5" fmla="*/ 10116 h 11086"/>
                    <a:gd name="connsiteX6" fmla="*/ 34376 w 44491"/>
                    <a:gd name="connsiteY6" fmla="*/ 0 h 110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491" h="11086">
                      <a:moveTo>
                        <a:pt x="34376" y="0"/>
                      </a:moveTo>
                      <a:lnTo>
                        <a:pt x="10115" y="0"/>
                      </a:lnTo>
                      <a:cubicBezTo>
                        <a:pt x="4524" y="0"/>
                        <a:pt x="0" y="4534"/>
                        <a:pt x="0" y="10116"/>
                      </a:cubicBezTo>
                      <a:lnTo>
                        <a:pt x="0" y="11087"/>
                      </a:lnTo>
                      <a:lnTo>
                        <a:pt x="44491" y="11087"/>
                      </a:lnTo>
                      <a:lnTo>
                        <a:pt x="44491" y="10116"/>
                      </a:lnTo>
                      <a:cubicBezTo>
                        <a:pt x="44491" y="4534"/>
                        <a:pt x="39967" y="0"/>
                        <a:pt x="34376" y="0"/>
                      </a:cubicBezTo>
                      <a:close/>
                    </a:path>
                  </a:pathLst>
                </a:custGeom>
                <a:solidFill>
                  <a:srgbClr val="DE9F2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H"/>
                </a:p>
              </p:txBody>
            </p:sp>
          </p:grpSp>
          <p:sp>
            <p:nvSpPr>
              <p:cNvPr id="287" name="Freeform: Shape 286">
                <a:extLst>
                  <a:ext uri="{FF2B5EF4-FFF2-40B4-BE49-F238E27FC236}">
                    <a16:creationId xmlns:a16="http://schemas.microsoft.com/office/drawing/2014/main" id="{5FF0DFAE-A988-1A08-62F7-0A07232F7AF6}"/>
                  </a:ext>
                </a:extLst>
              </p:cNvPr>
              <p:cNvSpPr/>
              <p:nvPr/>
            </p:nvSpPr>
            <p:spPr>
              <a:xfrm>
                <a:off x="7796955" y="2965551"/>
                <a:ext cx="105851" cy="74704"/>
              </a:xfrm>
              <a:custGeom>
                <a:avLst/>
                <a:gdLst>
                  <a:gd name="connsiteX0" fmla="*/ 0 w 105851"/>
                  <a:gd name="connsiteY0" fmla="*/ 0 h 74704"/>
                  <a:gd name="connsiteX1" fmla="*/ 105851 w 105851"/>
                  <a:gd name="connsiteY1" fmla="*/ 0 h 74704"/>
                  <a:gd name="connsiteX2" fmla="*/ 105851 w 105851"/>
                  <a:gd name="connsiteY2" fmla="*/ 74705 h 74704"/>
                  <a:gd name="connsiteX3" fmla="*/ 0 w 105851"/>
                  <a:gd name="connsiteY3" fmla="*/ 74705 h 7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5851" h="74704">
                    <a:moveTo>
                      <a:pt x="0" y="0"/>
                    </a:moveTo>
                    <a:lnTo>
                      <a:pt x="105851" y="0"/>
                    </a:lnTo>
                    <a:lnTo>
                      <a:pt x="105851" y="74705"/>
                    </a:lnTo>
                    <a:lnTo>
                      <a:pt x="0" y="74705"/>
                    </a:lnTo>
                    <a:close/>
                  </a:path>
                </a:pathLst>
              </a:custGeom>
              <a:solidFill>
                <a:srgbClr val="ECEAD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</p:grpSp>
        <p:grpSp>
          <p:nvGrpSpPr>
            <p:cNvPr id="281" name="Graphic 707">
              <a:extLst>
                <a:ext uri="{FF2B5EF4-FFF2-40B4-BE49-F238E27FC236}">
                  <a16:creationId xmlns:a16="http://schemas.microsoft.com/office/drawing/2014/main" id="{519B882B-1822-E075-A459-C0E39F62A966}"/>
                </a:ext>
              </a:extLst>
            </p:cNvPr>
            <p:cNvGrpSpPr/>
            <p:nvPr/>
          </p:nvGrpSpPr>
          <p:grpSpPr>
            <a:xfrm>
              <a:off x="7585805" y="2771908"/>
              <a:ext cx="105860" cy="327126"/>
              <a:chOff x="7585805" y="2771908"/>
              <a:chExt cx="105860" cy="327126"/>
            </a:xfrm>
          </p:grpSpPr>
          <p:grpSp>
            <p:nvGrpSpPr>
              <p:cNvPr id="282" name="Graphic 707">
                <a:extLst>
                  <a:ext uri="{FF2B5EF4-FFF2-40B4-BE49-F238E27FC236}">
                    <a16:creationId xmlns:a16="http://schemas.microsoft.com/office/drawing/2014/main" id="{A1F2A0C3-3F21-D15A-0352-53B8E7F0BA4E}"/>
                  </a:ext>
                </a:extLst>
              </p:cNvPr>
              <p:cNvGrpSpPr/>
              <p:nvPr/>
            </p:nvGrpSpPr>
            <p:grpSpPr>
              <a:xfrm>
                <a:off x="7585805" y="2771908"/>
                <a:ext cx="105860" cy="327126"/>
                <a:chOff x="7585805" y="2771908"/>
                <a:chExt cx="105860" cy="327126"/>
              </a:xfrm>
            </p:grpSpPr>
            <p:sp>
              <p:nvSpPr>
                <p:cNvPr id="284" name="Freeform: Shape 283">
                  <a:extLst>
                    <a:ext uri="{FF2B5EF4-FFF2-40B4-BE49-F238E27FC236}">
                      <a16:creationId xmlns:a16="http://schemas.microsoft.com/office/drawing/2014/main" id="{226C5C1D-5180-7A37-1D12-B923709D5BAC}"/>
                    </a:ext>
                  </a:extLst>
                </p:cNvPr>
                <p:cNvSpPr/>
                <p:nvPr/>
              </p:nvSpPr>
              <p:spPr>
                <a:xfrm>
                  <a:off x="7585805" y="2782509"/>
                  <a:ext cx="105860" cy="316525"/>
                </a:xfrm>
                <a:custGeom>
                  <a:avLst/>
                  <a:gdLst>
                    <a:gd name="connsiteX0" fmla="*/ 101175 w 105860"/>
                    <a:gd name="connsiteY0" fmla="*/ 141180 h 316525"/>
                    <a:gd name="connsiteX1" fmla="*/ 89078 w 105860"/>
                    <a:gd name="connsiteY1" fmla="*/ 115776 h 316525"/>
                    <a:gd name="connsiteX2" fmla="*/ 85744 w 105860"/>
                    <a:gd name="connsiteY2" fmla="*/ 110195 h 316525"/>
                    <a:gd name="connsiteX3" fmla="*/ 83525 w 105860"/>
                    <a:gd name="connsiteY3" fmla="*/ 101527 h 316525"/>
                    <a:gd name="connsiteX4" fmla="*/ 80372 w 105860"/>
                    <a:gd name="connsiteY4" fmla="*/ 75505 h 316525"/>
                    <a:gd name="connsiteX5" fmla="*/ 71428 w 105860"/>
                    <a:gd name="connsiteY5" fmla="*/ 12173 h 316525"/>
                    <a:gd name="connsiteX6" fmla="*/ 72219 w 105860"/>
                    <a:gd name="connsiteY6" fmla="*/ 12173 h 316525"/>
                    <a:gd name="connsiteX7" fmla="*/ 75609 w 105860"/>
                    <a:gd name="connsiteY7" fmla="*/ 8782 h 316525"/>
                    <a:gd name="connsiteX8" fmla="*/ 72219 w 105860"/>
                    <a:gd name="connsiteY8" fmla="*/ 5391 h 316525"/>
                    <a:gd name="connsiteX9" fmla="*/ 70618 w 105860"/>
                    <a:gd name="connsiteY9" fmla="*/ 5391 h 316525"/>
                    <a:gd name="connsiteX10" fmla="*/ 69980 w 105860"/>
                    <a:gd name="connsiteY10" fmla="*/ 0 h 316525"/>
                    <a:gd name="connsiteX11" fmla="*/ 35881 w 105860"/>
                    <a:gd name="connsiteY11" fmla="*/ 0 h 316525"/>
                    <a:gd name="connsiteX12" fmla="*/ 35242 w 105860"/>
                    <a:gd name="connsiteY12" fmla="*/ 5391 h 316525"/>
                    <a:gd name="connsiteX13" fmla="*/ 33642 w 105860"/>
                    <a:gd name="connsiteY13" fmla="*/ 5391 h 316525"/>
                    <a:gd name="connsiteX14" fmla="*/ 30251 w 105860"/>
                    <a:gd name="connsiteY14" fmla="*/ 8782 h 316525"/>
                    <a:gd name="connsiteX15" fmla="*/ 33642 w 105860"/>
                    <a:gd name="connsiteY15" fmla="*/ 12173 h 316525"/>
                    <a:gd name="connsiteX16" fmla="*/ 34433 w 105860"/>
                    <a:gd name="connsiteY16" fmla="*/ 12173 h 316525"/>
                    <a:gd name="connsiteX17" fmla="*/ 25489 w 105860"/>
                    <a:gd name="connsiteY17" fmla="*/ 75505 h 316525"/>
                    <a:gd name="connsiteX18" fmla="*/ 22336 w 105860"/>
                    <a:gd name="connsiteY18" fmla="*/ 101527 h 316525"/>
                    <a:gd name="connsiteX19" fmla="*/ 20117 w 105860"/>
                    <a:gd name="connsiteY19" fmla="*/ 110195 h 316525"/>
                    <a:gd name="connsiteX20" fmla="*/ 16783 w 105860"/>
                    <a:gd name="connsiteY20" fmla="*/ 115776 h 316525"/>
                    <a:gd name="connsiteX21" fmla="*/ 4686 w 105860"/>
                    <a:gd name="connsiteY21" fmla="*/ 141180 h 316525"/>
                    <a:gd name="connsiteX22" fmla="*/ 0 w 105860"/>
                    <a:gd name="connsiteY22" fmla="*/ 164583 h 316525"/>
                    <a:gd name="connsiteX23" fmla="*/ 0 w 105860"/>
                    <a:gd name="connsiteY23" fmla="*/ 301514 h 316525"/>
                    <a:gd name="connsiteX24" fmla="*/ 15011 w 105860"/>
                    <a:gd name="connsiteY24" fmla="*/ 316525 h 316525"/>
                    <a:gd name="connsiteX25" fmla="*/ 84839 w 105860"/>
                    <a:gd name="connsiteY25" fmla="*/ 316525 h 316525"/>
                    <a:gd name="connsiteX26" fmla="*/ 105861 w 105860"/>
                    <a:gd name="connsiteY26" fmla="*/ 295504 h 316525"/>
                    <a:gd name="connsiteX27" fmla="*/ 105861 w 105860"/>
                    <a:gd name="connsiteY27" fmla="*/ 164583 h 316525"/>
                    <a:gd name="connsiteX28" fmla="*/ 101175 w 105860"/>
                    <a:gd name="connsiteY28" fmla="*/ 141180 h 316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105860" h="316525">
                      <a:moveTo>
                        <a:pt x="101175" y="141180"/>
                      </a:moveTo>
                      <a:cubicBezTo>
                        <a:pt x="98069" y="132312"/>
                        <a:pt x="93897" y="123854"/>
                        <a:pt x="89078" y="115776"/>
                      </a:cubicBezTo>
                      <a:lnTo>
                        <a:pt x="85744" y="110195"/>
                      </a:lnTo>
                      <a:cubicBezTo>
                        <a:pt x="84611" y="107423"/>
                        <a:pt x="83858" y="104499"/>
                        <a:pt x="83525" y="101527"/>
                      </a:cubicBezTo>
                      <a:lnTo>
                        <a:pt x="80372" y="75505"/>
                      </a:lnTo>
                      <a:lnTo>
                        <a:pt x="71428" y="12173"/>
                      </a:lnTo>
                      <a:lnTo>
                        <a:pt x="72219" y="12173"/>
                      </a:lnTo>
                      <a:cubicBezTo>
                        <a:pt x="74085" y="12173"/>
                        <a:pt x="75609" y="10649"/>
                        <a:pt x="75609" y="8782"/>
                      </a:cubicBezTo>
                      <a:cubicBezTo>
                        <a:pt x="75609" y="6915"/>
                        <a:pt x="74085" y="5391"/>
                        <a:pt x="72219" y="5391"/>
                      </a:cubicBezTo>
                      <a:lnTo>
                        <a:pt x="70618" y="5391"/>
                      </a:lnTo>
                      <a:lnTo>
                        <a:pt x="69980" y="0"/>
                      </a:lnTo>
                      <a:lnTo>
                        <a:pt x="35881" y="0"/>
                      </a:lnTo>
                      <a:lnTo>
                        <a:pt x="35242" y="5391"/>
                      </a:lnTo>
                      <a:lnTo>
                        <a:pt x="33642" y="5391"/>
                      </a:lnTo>
                      <a:cubicBezTo>
                        <a:pt x="31775" y="5391"/>
                        <a:pt x="30251" y="6915"/>
                        <a:pt x="30251" y="8782"/>
                      </a:cubicBezTo>
                      <a:cubicBezTo>
                        <a:pt x="30251" y="10649"/>
                        <a:pt x="31775" y="12173"/>
                        <a:pt x="33642" y="12173"/>
                      </a:cubicBezTo>
                      <a:lnTo>
                        <a:pt x="34433" y="12173"/>
                      </a:lnTo>
                      <a:lnTo>
                        <a:pt x="25489" y="75505"/>
                      </a:lnTo>
                      <a:lnTo>
                        <a:pt x="22336" y="101527"/>
                      </a:lnTo>
                      <a:cubicBezTo>
                        <a:pt x="22003" y="104508"/>
                        <a:pt x="21250" y="107423"/>
                        <a:pt x="20117" y="110195"/>
                      </a:cubicBezTo>
                      <a:lnTo>
                        <a:pt x="16783" y="115776"/>
                      </a:lnTo>
                      <a:cubicBezTo>
                        <a:pt x="11963" y="123844"/>
                        <a:pt x="7801" y="132312"/>
                        <a:pt x="4686" y="141180"/>
                      </a:cubicBezTo>
                      <a:cubicBezTo>
                        <a:pt x="2010" y="148828"/>
                        <a:pt x="0" y="156686"/>
                        <a:pt x="0" y="164583"/>
                      </a:cubicBezTo>
                      <a:lnTo>
                        <a:pt x="0" y="301514"/>
                      </a:lnTo>
                      <a:cubicBezTo>
                        <a:pt x="0" y="309801"/>
                        <a:pt x="6725" y="316525"/>
                        <a:pt x="15011" y="316525"/>
                      </a:cubicBezTo>
                      <a:lnTo>
                        <a:pt x="84839" y="316525"/>
                      </a:lnTo>
                      <a:cubicBezTo>
                        <a:pt x="96403" y="316525"/>
                        <a:pt x="105861" y="307067"/>
                        <a:pt x="105861" y="295504"/>
                      </a:cubicBezTo>
                      <a:lnTo>
                        <a:pt x="105861" y="164583"/>
                      </a:lnTo>
                      <a:cubicBezTo>
                        <a:pt x="105861" y="156686"/>
                        <a:pt x="103861" y="148828"/>
                        <a:pt x="101175" y="14118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H"/>
                </a:p>
              </p:txBody>
            </p:sp>
            <p:sp>
              <p:nvSpPr>
                <p:cNvPr id="285" name="Freeform: Shape 284">
                  <a:extLst>
                    <a:ext uri="{FF2B5EF4-FFF2-40B4-BE49-F238E27FC236}">
                      <a16:creationId xmlns:a16="http://schemas.microsoft.com/office/drawing/2014/main" id="{FF8B7F72-23BB-5451-5BA5-68AAC86550D1}"/>
                    </a:ext>
                  </a:extLst>
                </p:cNvPr>
                <p:cNvSpPr/>
                <p:nvPr/>
              </p:nvSpPr>
              <p:spPr>
                <a:xfrm>
                  <a:off x="7616494" y="2771908"/>
                  <a:ext cx="44491" cy="11086"/>
                </a:xfrm>
                <a:custGeom>
                  <a:avLst/>
                  <a:gdLst>
                    <a:gd name="connsiteX0" fmla="*/ 34376 w 44491"/>
                    <a:gd name="connsiteY0" fmla="*/ 0 h 11086"/>
                    <a:gd name="connsiteX1" fmla="*/ 10116 w 44491"/>
                    <a:gd name="connsiteY1" fmla="*/ 0 h 11086"/>
                    <a:gd name="connsiteX2" fmla="*/ 0 w 44491"/>
                    <a:gd name="connsiteY2" fmla="*/ 10116 h 11086"/>
                    <a:gd name="connsiteX3" fmla="*/ 0 w 44491"/>
                    <a:gd name="connsiteY3" fmla="*/ 11087 h 11086"/>
                    <a:gd name="connsiteX4" fmla="*/ 44491 w 44491"/>
                    <a:gd name="connsiteY4" fmla="*/ 11087 h 11086"/>
                    <a:gd name="connsiteX5" fmla="*/ 44491 w 44491"/>
                    <a:gd name="connsiteY5" fmla="*/ 10116 h 11086"/>
                    <a:gd name="connsiteX6" fmla="*/ 34376 w 44491"/>
                    <a:gd name="connsiteY6" fmla="*/ 0 h 110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491" h="11086">
                      <a:moveTo>
                        <a:pt x="34376" y="0"/>
                      </a:moveTo>
                      <a:lnTo>
                        <a:pt x="10116" y="0"/>
                      </a:lnTo>
                      <a:cubicBezTo>
                        <a:pt x="4524" y="0"/>
                        <a:pt x="0" y="4534"/>
                        <a:pt x="0" y="10116"/>
                      </a:cubicBezTo>
                      <a:lnTo>
                        <a:pt x="0" y="11087"/>
                      </a:lnTo>
                      <a:lnTo>
                        <a:pt x="44491" y="11087"/>
                      </a:lnTo>
                      <a:lnTo>
                        <a:pt x="44491" y="10116"/>
                      </a:lnTo>
                      <a:cubicBezTo>
                        <a:pt x="44491" y="4534"/>
                        <a:pt x="39967" y="0"/>
                        <a:pt x="34376" y="0"/>
                      </a:cubicBezTo>
                      <a:close/>
                    </a:path>
                  </a:pathLst>
                </a:custGeom>
                <a:solidFill>
                  <a:srgbClr val="DE9F2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PH"/>
                </a:p>
              </p:txBody>
            </p:sp>
          </p:grpSp>
          <p:sp>
            <p:nvSpPr>
              <p:cNvPr id="283" name="Freeform: Shape 282">
                <a:extLst>
                  <a:ext uri="{FF2B5EF4-FFF2-40B4-BE49-F238E27FC236}">
                    <a16:creationId xmlns:a16="http://schemas.microsoft.com/office/drawing/2014/main" id="{34321BDD-6A0F-A9F5-6841-031643510B4C}"/>
                  </a:ext>
                </a:extLst>
              </p:cNvPr>
              <p:cNvSpPr/>
              <p:nvPr/>
            </p:nvSpPr>
            <p:spPr>
              <a:xfrm>
                <a:off x="7585814" y="2965551"/>
                <a:ext cx="105851" cy="74704"/>
              </a:xfrm>
              <a:custGeom>
                <a:avLst/>
                <a:gdLst>
                  <a:gd name="connsiteX0" fmla="*/ 0 w 105851"/>
                  <a:gd name="connsiteY0" fmla="*/ 0 h 74704"/>
                  <a:gd name="connsiteX1" fmla="*/ 105851 w 105851"/>
                  <a:gd name="connsiteY1" fmla="*/ 0 h 74704"/>
                  <a:gd name="connsiteX2" fmla="*/ 105851 w 105851"/>
                  <a:gd name="connsiteY2" fmla="*/ 74705 h 74704"/>
                  <a:gd name="connsiteX3" fmla="*/ 0 w 105851"/>
                  <a:gd name="connsiteY3" fmla="*/ 74705 h 7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5851" h="74704">
                    <a:moveTo>
                      <a:pt x="0" y="0"/>
                    </a:moveTo>
                    <a:lnTo>
                      <a:pt x="105851" y="0"/>
                    </a:lnTo>
                    <a:lnTo>
                      <a:pt x="105851" y="74705"/>
                    </a:lnTo>
                    <a:lnTo>
                      <a:pt x="0" y="74705"/>
                    </a:lnTo>
                    <a:close/>
                  </a:path>
                </a:pathLst>
              </a:custGeom>
              <a:solidFill>
                <a:srgbClr val="ECEAD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</p:grpSp>
      </p:grpSp>
      <p:grpSp>
        <p:nvGrpSpPr>
          <p:cNvPr id="294" name="Graphic 707">
            <a:extLst>
              <a:ext uri="{FF2B5EF4-FFF2-40B4-BE49-F238E27FC236}">
                <a16:creationId xmlns:a16="http://schemas.microsoft.com/office/drawing/2014/main" id="{1C23B993-4C36-EF09-476F-2B89E27D06EE}"/>
              </a:ext>
            </a:extLst>
          </p:cNvPr>
          <p:cNvGrpSpPr/>
          <p:nvPr/>
        </p:nvGrpSpPr>
        <p:grpSpPr>
          <a:xfrm>
            <a:off x="9336771" y="4767624"/>
            <a:ext cx="1990438" cy="363155"/>
            <a:chOff x="7457160" y="3099034"/>
            <a:chExt cx="786431" cy="143484"/>
          </a:xfrm>
          <a:noFill/>
        </p:grpSpPr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9997049A-6D8A-F67B-E7B6-C3048C29CAE5}"/>
                </a:ext>
              </a:extLst>
            </p:cNvPr>
            <p:cNvSpPr/>
            <p:nvPr/>
          </p:nvSpPr>
          <p:spPr>
            <a:xfrm>
              <a:off x="7457160" y="3099034"/>
              <a:ext cx="786431" cy="143484"/>
            </a:xfrm>
            <a:custGeom>
              <a:avLst/>
              <a:gdLst>
                <a:gd name="connsiteX0" fmla="*/ 714690 w 786431"/>
                <a:gd name="connsiteY0" fmla="*/ 143485 h 143484"/>
                <a:gd name="connsiteX1" fmla="*/ 71742 w 786431"/>
                <a:gd name="connsiteY1" fmla="*/ 143485 h 143484"/>
                <a:gd name="connsiteX2" fmla="*/ 0 w 786431"/>
                <a:gd name="connsiteY2" fmla="*/ 71742 h 143484"/>
                <a:gd name="connsiteX3" fmla="*/ 0 w 786431"/>
                <a:gd name="connsiteY3" fmla="*/ 71742 h 143484"/>
                <a:gd name="connsiteX4" fmla="*/ 71742 w 786431"/>
                <a:gd name="connsiteY4" fmla="*/ 0 h 143484"/>
                <a:gd name="connsiteX5" fmla="*/ 714690 w 786431"/>
                <a:gd name="connsiteY5" fmla="*/ 0 h 143484"/>
                <a:gd name="connsiteX6" fmla="*/ 786432 w 786431"/>
                <a:gd name="connsiteY6" fmla="*/ 71742 h 143484"/>
                <a:gd name="connsiteX7" fmla="*/ 786432 w 786431"/>
                <a:gd name="connsiteY7" fmla="*/ 71742 h 143484"/>
                <a:gd name="connsiteX8" fmla="*/ 714690 w 786431"/>
                <a:gd name="connsiteY8" fmla="*/ 143485 h 143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6431" h="143484">
                  <a:moveTo>
                    <a:pt x="714690" y="143485"/>
                  </a:moveTo>
                  <a:lnTo>
                    <a:pt x="71742" y="143485"/>
                  </a:lnTo>
                  <a:cubicBezTo>
                    <a:pt x="32280" y="143485"/>
                    <a:pt x="0" y="111204"/>
                    <a:pt x="0" y="71742"/>
                  </a:cubicBezTo>
                  <a:lnTo>
                    <a:pt x="0" y="71742"/>
                  </a:lnTo>
                  <a:cubicBezTo>
                    <a:pt x="0" y="32280"/>
                    <a:pt x="32280" y="0"/>
                    <a:pt x="71742" y="0"/>
                  </a:cubicBezTo>
                  <a:lnTo>
                    <a:pt x="714690" y="0"/>
                  </a:lnTo>
                  <a:cubicBezTo>
                    <a:pt x="754142" y="0"/>
                    <a:pt x="786432" y="32280"/>
                    <a:pt x="786432" y="71742"/>
                  </a:cubicBezTo>
                  <a:lnTo>
                    <a:pt x="786432" y="71742"/>
                  </a:lnTo>
                  <a:cubicBezTo>
                    <a:pt x="786432" y="111204"/>
                    <a:pt x="754151" y="143485"/>
                    <a:pt x="714690" y="143485"/>
                  </a:cubicBezTo>
                  <a:close/>
                </a:path>
              </a:pathLst>
            </a:custGeom>
            <a:noFill/>
            <a:ln w="4763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H"/>
            </a:p>
          </p:txBody>
        </p:sp>
        <p:grpSp>
          <p:nvGrpSpPr>
            <p:cNvPr id="296" name="Graphic 707">
              <a:extLst>
                <a:ext uri="{FF2B5EF4-FFF2-40B4-BE49-F238E27FC236}">
                  <a16:creationId xmlns:a16="http://schemas.microsoft.com/office/drawing/2014/main" id="{25B15630-4986-8007-86A3-F13326B689BD}"/>
                </a:ext>
              </a:extLst>
            </p:cNvPr>
            <p:cNvGrpSpPr/>
            <p:nvPr/>
          </p:nvGrpSpPr>
          <p:grpSpPr>
            <a:xfrm>
              <a:off x="7899796" y="3113379"/>
              <a:ext cx="114785" cy="114785"/>
              <a:chOff x="7899796" y="3113379"/>
              <a:chExt cx="114785" cy="114785"/>
            </a:xfrm>
            <a:noFill/>
          </p:grpSpPr>
          <p:sp>
            <p:nvSpPr>
              <p:cNvPr id="306" name="Freeform: Shape 305">
                <a:extLst>
                  <a:ext uri="{FF2B5EF4-FFF2-40B4-BE49-F238E27FC236}">
                    <a16:creationId xmlns:a16="http://schemas.microsoft.com/office/drawing/2014/main" id="{861938E2-C71A-459F-936A-1A818768E6CF}"/>
                  </a:ext>
                </a:extLst>
              </p:cNvPr>
              <p:cNvSpPr/>
              <p:nvPr/>
            </p:nvSpPr>
            <p:spPr>
              <a:xfrm>
                <a:off x="7899796" y="3113379"/>
                <a:ext cx="114785" cy="114785"/>
              </a:xfrm>
              <a:custGeom>
                <a:avLst/>
                <a:gdLst>
                  <a:gd name="connsiteX0" fmla="*/ 114786 w 114785"/>
                  <a:gd name="connsiteY0" fmla="*/ 57398 h 114785"/>
                  <a:gd name="connsiteX1" fmla="*/ 57398 w 114785"/>
                  <a:gd name="connsiteY1" fmla="*/ 0 h 114785"/>
                  <a:gd name="connsiteX2" fmla="*/ 0 w 114785"/>
                  <a:gd name="connsiteY2" fmla="*/ 57398 h 114785"/>
                  <a:gd name="connsiteX3" fmla="*/ 57398 w 114785"/>
                  <a:gd name="connsiteY3" fmla="*/ 114786 h 114785"/>
                  <a:gd name="connsiteX4" fmla="*/ 114786 w 114785"/>
                  <a:gd name="connsiteY4" fmla="*/ 57398 h 114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785" h="114785">
                    <a:moveTo>
                      <a:pt x="114786" y="57398"/>
                    </a:moveTo>
                    <a:cubicBezTo>
                      <a:pt x="114786" y="25698"/>
                      <a:pt x="89087" y="0"/>
                      <a:pt x="57398" y="0"/>
                    </a:cubicBezTo>
                    <a:cubicBezTo>
                      <a:pt x="25698" y="0"/>
                      <a:pt x="0" y="25698"/>
                      <a:pt x="0" y="57398"/>
                    </a:cubicBezTo>
                    <a:cubicBezTo>
                      <a:pt x="0" y="89097"/>
                      <a:pt x="25698" y="114786"/>
                      <a:pt x="57398" y="114786"/>
                    </a:cubicBezTo>
                    <a:cubicBezTo>
                      <a:pt x="89097" y="114795"/>
                      <a:pt x="114786" y="89097"/>
                      <a:pt x="114786" y="57398"/>
                    </a:cubicBezTo>
                    <a:close/>
                  </a:path>
                </a:pathLst>
              </a:custGeom>
              <a:noFill/>
              <a:ln w="4763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307" name="Freeform: Shape 306">
                <a:extLst>
                  <a:ext uri="{FF2B5EF4-FFF2-40B4-BE49-F238E27FC236}">
                    <a16:creationId xmlns:a16="http://schemas.microsoft.com/office/drawing/2014/main" id="{03BE3B32-435F-14FE-51D4-D93B2FD5B857}"/>
                  </a:ext>
                </a:extLst>
              </p:cNvPr>
              <p:cNvSpPr/>
              <p:nvPr/>
            </p:nvSpPr>
            <p:spPr>
              <a:xfrm>
                <a:off x="7944278" y="3157861"/>
                <a:ext cx="25831" cy="25831"/>
              </a:xfrm>
              <a:custGeom>
                <a:avLst/>
                <a:gdLst>
                  <a:gd name="connsiteX0" fmla="*/ 25832 w 25831"/>
                  <a:gd name="connsiteY0" fmla="*/ 12916 h 25831"/>
                  <a:gd name="connsiteX1" fmla="*/ 12916 w 25831"/>
                  <a:gd name="connsiteY1" fmla="*/ 0 h 25831"/>
                  <a:gd name="connsiteX2" fmla="*/ 0 w 25831"/>
                  <a:gd name="connsiteY2" fmla="*/ 12916 h 25831"/>
                  <a:gd name="connsiteX3" fmla="*/ 12916 w 25831"/>
                  <a:gd name="connsiteY3" fmla="*/ 25832 h 25831"/>
                  <a:gd name="connsiteX4" fmla="*/ 25832 w 25831"/>
                  <a:gd name="connsiteY4" fmla="*/ 12916 h 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831" h="25831">
                    <a:moveTo>
                      <a:pt x="25832" y="12916"/>
                    </a:moveTo>
                    <a:cubicBezTo>
                      <a:pt x="25832" y="5782"/>
                      <a:pt x="20050" y="0"/>
                      <a:pt x="12916" y="0"/>
                    </a:cubicBezTo>
                    <a:cubicBezTo>
                      <a:pt x="5782" y="0"/>
                      <a:pt x="0" y="5782"/>
                      <a:pt x="0" y="12916"/>
                    </a:cubicBezTo>
                    <a:cubicBezTo>
                      <a:pt x="0" y="20050"/>
                      <a:pt x="5782" y="25832"/>
                      <a:pt x="12916" y="25832"/>
                    </a:cubicBezTo>
                    <a:cubicBezTo>
                      <a:pt x="20050" y="25832"/>
                      <a:pt x="25832" y="20050"/>
                      <a:pt x="25832" y="12916"/>
                    </a:cubicBezTo>
                    <a:close/>
                  </a:path>
                </a:pathLst>
              </a:custGeom>
              <a:noFill/>
              <a:ln w="4763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</p:grpSp>
        <p:grpSp>
          <p:nvGrpSpPr>
            <p:cNvPr id="297" name="Graphic 707">
              <a:extLst>
                <a:ext uri="{FF2B5EF4-FFF2-40B4-BE49-F238E27FC236}">
                  <a16:creationId xmlns:a16="http://schemas.microsoft.com/office/drawing/2014/main" id="{BC07EF01-C73D-1E15-D50D-93B0A32FE96B}"/>
                </a:ext>
              </a:extLst>
            </p:cNvPr>
            <p:cNvGrpSpPr/>
            <p:nvPr/>
          </p:nvGrpSpPr>
          <p:grpSpPr>
            <a:xfrm>
              <a:off x="7685655" y="3113379"/>
              <a:ext cx="114785" cy="114785"/>
              <a:chOff x="7685655" y="3113379"/>
              <a:chExt cx="114785" cy="114785"/>
            </a:xfrm>
            <a:noFill/>
          </p:grpSpPr>
          <p:sp>
            <p:nvSpPr>
              <p:cNvPr id="304" name="Freeform: Shape 303">
                <a:extLst>
                  <a:ext uri="{FF2B5EF4-FFF2-40B4-BE49-F238E27FC236}">
                    <a16:creationId xmlns:a16="http://schemas.microsoft.com/office/drawing/2014/main" id="{09F70778-2C16-F8BE-D20A-CE4614D0A702}"/>
                  </a:ext>
                </a:extLst>
              </p:cNvPr>
              <p:cNvSpPr/>
              <p:nvPr/>
            </p:nvSpPr>
            <p:spPr>
              <a:xfrm>
                <a:off x="7685655" y="3113379"/>
                <a:ext cx="114785" cy="114785"/>
              </a:xfrm>
              <a:custGeom>
                <a:avLst/>
                <a:gdLst>
                  <a:gd name="connsiteX0" fmla="*/ 114786 w 114785"/>
                  <a:gd name="connsiteY0" fmla="*/ 57398 h 114785"/>
                  <a:gd name="connsiteX1" fmla="*/ 57388 w 114785"/>
                  <a:gd name="connsiteY1" fmla="*/ 0 h 114785"/>
                  <a:gd name="connsiteX2" fmla="*/ 0 w 114785"/>
                  <a:gd name="connsiteY2" fmla="*/ 57398 h 114785"/>
                  <a:gd name="connsiteX3" fmla="*/ 57388 w 114785"/>
                  <a:gd name="connsiteY3" fmla="*/ 114786 h 114785"/>
                  <a:gd name="connsiteX4" fmla="*/ 114786 w 114785"/>
                  <a:gd name="connsiteY4" fmla="*/ 57398 h 114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785" h="114785">
                    <a:moveTo>
                      <a:pt x="114786" y="57398"/>
                    </a:moveTo>
                    <a:cubicBezTo>
                      <a:pt x="114786" y="25698"/>
                      <a:pt x="89087" y="0"/>
                      <a:pt x="57388" y="0"/>
                    </a:cubicBezTo>
                    <a:cubicBezTo>
                      <a:pt x="25689" y="0"/>
                      <a:pt x="0" y="25698"/>
                      <a:pt x="0" y="57398"/>
                    </a:cubicBezTo>
                    <a:cubicBezTo>
                      <a:pt x="0" y="89097"/>
                      <a:pt x="25698" y="114786"/>
                      <a:pt x="57388" y="114786"/>
                    </a:cubicBezTo>
                    <a:cubicBezTo>
                      <a:pt x="89078" y="114786"/>
                      <a:pt x="114786" y="89097"/>
                      <a:pt x="114786" y="57398"/>
                    </a:cubicBezTo>
                    <a:close/>
                  </a:path>
                </a:pathLst>
              </a:custGeom>
              <a:noFill/>
              <a:ln w="4763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305" name="Freeform: Shape 304">
                <a:extLst>
                  <a:ext uri="{FF2B5EF4-FFF2-40B4-BE49-F238E27FC236}">
                    <a16:creationId xmlns:a16="http://schemas.microsoft.com/office/drawing/2014/main" id="{4A8E99B9-B773-E25A-931C-371EF0513B6A}"/>
                  </a:ext>
                </a:extLst>
              </p:cNvPr>
              <p:cNvSpPr/>
              <p:nvPr/>
            </p:nvSpPr>
            <p:spPr>
              <a:xfrm>
                <a:off x="7730137" y="3157861"/>
                <a:ext cx="25831" cy="25831"/>
              </a:xfrm>
              <a:custGeom>
                <a:avLst/>
                <a:gdLst>
                  <a:gd name="connsiteX0" fmla="*/ 25832 w 25831"/>
                  <a:gd name="connsiteY0" fmla="*/ 12916 h 25831"/>
                  <a:gd name="connsiteX1" fmla="*/ 12916 w 25831"/>
                  <a:gd name="connsiteY1" fmla="*/ 0 h 25831"/>
                  <a:gd name="connsiteX2" fmla="*/ 0 w 25831"/>
                  <a:gd name="connsiteY2" fmla="*/ 12916 h 25831"/>
                  <a:gd name="connsiteX3" fmla="*/ 12916 w 25831"/>
                  <a:gd name="connsiteY3" fmla="*/ 25832 h 25831"/>
                  <a:gd name="connsiteX4" fmla="*/ 25832 w 25831"/>
                  <a:gd name="connsiteY4" fmla="*/ 12916 h 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831" h="25831">
                    <a:moveTo>
                      <a:pt x="25832" y="12916"/>
                    </a:moveTo>
                    <a:cubicBezTo>
                      <a:pt x="25832" y="5782"/>
                      <a:pt x="20050" y="0"/>
                      <a:pt x="12916" y="0"/>
                    </a:cubicBezTo>
                    <a:cubicBezTo>
                      <a:pt x="5782" y="0"/>
                      <a:pt x="0" y="5782"/>
                      <a:pt x="0" y="12916"/>
                    </a:cubicBezTo>
                    <a:cubicBezTo>
                      <a:pt x="0" y="20050"/>
                      <a:pt x="5782" y="25832"/>
                      <a:pt x="12916" y="25832"/>
                    </a:cubicBezTo>
                    <a:cubicBezTo>
                      <a:pt x="20041" y="25832"/>
                      <a:pt x="25832" y="20050"/>
                      <a:pt x="25832" y="12916"/>
                    </a:cubicBezTo>
                    <a:close/>
                  </a:path>
                </a:pathLst>
              </a:custGeom>
              <a:noFill/>
              <a:ln w="4763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</p:grpSp>
        <p:grpSp>
          <p:nvGrpSpPr>
            <p:cNvPr id="298" name="Graphic 707">
              <a:extLst>
                <a:ext uri="{FF2B5EF4-FFF2-40B4-BE49-F238E27FC236}">
                  <a16:creationId xmlns:a16="http://schemas.microsoft.com/office/drawing/2014/main" id="{E32AEC7D-4998-277E-915A-F4CE25F0EB9B}"/>
                </a:ext>
              </a:extLst>
            </p:cNvPr>
            <p:cNvGrpSpPr/>
            <p:nvPr/>
          </p:nvGrpSpPr>
          <p:grpSpPr>
            <a:xfrm>
              <a:off x="7471514" y="3113379"/>
              <a:ext cx="114785" cy="114785"/>
              <a:chOff x="7471514" y="3113379"/>
              <a:chExt cx="114785" cy="114785"/>
            </a:xfrm>
            <a:noFill/>
          </p:grpSpPr>
          <p:sp>
            <p:nvSpPr>
              <p:cNvPr id="302" name="Freeform: Shape 301">
                <a:extLst>
                  <a:ext uri="{FF2B5EF4-FFF2-40B4-BE49-F238E27FC236}">
                    <a16:creationId xmlns:a16="http://schemas.microsoft.com/office/drawing/2014/main" id="{AFC305B6-215A-0267-38C6-6A9377BFEBE5}"/>
                  </a:ext>
                </a:extLst>
              </p:cNvPr>
              <p:cNvSpPr/>
              <p:nvPr/>
            </p:nvSpPr>
            <p:spPr>
              <a:xfrm>
                <a:off x="7471514" y="3113379"/>
                <a:ext cx="114785" cy="114785"/>
              </a:xfrm>
              <a:custGeom>
                <a:avLst/>
                <a:gdLst>
                  <a:gd name="connsiteX0" fmla="*/ 114786 w 114785"/>
                  <a:gd name="connsiteY0" fmla="*/ 57398 h 114785"/>
                  <a:gd name="connsiteX1" fmla="*/ 57398 w 114785"/>
                  <a:gd name="connsiteY1" fmla="*/ 0 h 114785"/>
                  <a:gd name="connsiteX2" fmla="*/ 0 w 114785"/>
                  <a:gd name="connsiteY2" fmla="*/ 57398 h 114785"/>
                  <a:gd name="connsiteX3" fmla="*/ 57398 w 114785"/>
                  <a:gd name="connsiteY3" fmla="*/ 114786 h 114785"/>
                  <a:gd name="connsiteX4" fmla="*/ 114786 w 114785"/>
                  <a:gd name="connsiteY4" fmla="*/ 57398 h 114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785" h="114785">
                    <a:moveTo>
                      <a:pt x="114786" y="57398"/>
                    </a:moveTo>
                    <a:cubicBezTo>
                      <a:pt x="114786" y="25698"/>
                      <a:pt x="89087" y="0"/>
                      <a:pt x="57398" y="0"/>
                    </a:cubicBezTo>
                    <a:cubicBezTo>
                      <a:pt x="25698" y="0"/>
                      <a:pt x="0" y="25698"/>
                      <a:pt x="0" y="57398"/>
                    </a:cubicBezTo>
                    <a:cubicBezTo>
                      <a:pt x="0" y="89097"/>
                      <a:pt x="25698" y="114786"/>
                      <a:pt x="57398" y="114786"/>
                    </a:cubicBezTo>
                    <a:cubicBezTo>
                      <a:pt x="89087" y="114795"/>
                      <a:pt x="114786" y="89097"/>
                      <a:pt x="114786" y="57398"/>
                    </a:cubicBezTo>
                    <a:close/>
                  </a:path>
                </a:pathLst>
              </a:custGeom>
              <a:noFill/>
              <a:ln w="4763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303" name="Freeform: Shape 302">
                <a:extLst>
                  <a:ext uri="{FF2B5EF4-FFF2-40B4-BE49-F238E27FC236}">
                    <a16:creationId xmlns:a16="http://schemas.microsoft.com/office/drawing/2014/main" id="{CC3DFA24-F396-A8A6-CB97-FA8B94FDBF32}"/>
                  </a:ext>
                </a:extLst>
              </p:cNvPr>
              <p:cNvSpPr/>
              <p:nvPr/>
            </p:nvSpPr>
            <p:spPr>
              <a:xfrm>
                <a:off x="7515986" y="3157861"/>
                <a:ext cx="25831" cy="25831"/>
              </a:xfrm>
              <a:custGeom>
                <a:avLst/>
                <a:gdLst>
                  <a:gd name="connsiteX0" fmla="*/ 25832 w 25831"/>
                  <a:gd name="connsiteY0" fmla="*/ 12916 h 25831"/>
                  <a:gd name="connsiteX1" fmla="*/ 12916 w 25831"/>
                  <a:gd name="connsiteY1" fmla="*/ 0 h 25831"/>
                  <a:gd name="connsiteX2" fmla="*/ 0 w 25831"/>
                  <a:gd name="connsiteY2" fmla="*/ 12916 h 25831"/>
                  <a:gd name="connsiteX3" fmla="*/ 12916 w 25831"/>
                  <a:gd name="connsiteY3" fmla="*/ 25832 h 25831"/>
                  <a:gd name="connsiteX4" fmla="*/ 25832 w 25831"/>
                  <a:gd name="connsiteY4" fmla="*/ 12916 h 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831" h="25831">
                    <a:moveTo>
                      <a:pt x="25832" y="12916"/>
                    </a:moveTo>
                    <a:cubicBezTo>
                      <a:pt x="25832" y="5782"/>
                      <a:pt x="20050" y="0"/>
                      <a:pt x="12916" y="0"/>
                    </a:cubicBezTo>
                    <a:cubicBezTo>
                      <a:pt x="5782" y="0"/>
                      <a:pt x="0" y="5782"/>
                      <a:pt x="0" y="12916"/>
                    </a:cubicBezTo>
                    <a:cubicBezTo>
                      <a:pt x="0" y="20050"/>
                      <a:pt x="5782" y="25832"/>
                      <a:pt x="12916" y="25832"/>
                    </a:cubicBezTo>
                    <a:cubicBezTo>
                      <a:pt x="20050" y="25832"/>
                      <a:pt x="25832" y="20050"/>
                      <a:pt x="25832" y="12916"/>
                    </a:cubicBezTo>
                    <a:close/>
                  </a:path>
                </a:pathLst>
              </a:custGeom>
              <a:noFill/>
              <a:ln w="4763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</p:grpSp>
        <p:grpSp>
          <p:nvGrpSpPr>
            <p:cNvPr id="299" name="Graphic 707">
              <a:extLst>
                <a:ext uri="{FF2B5EF4-FFF2-40B4-BE49-F238E27FC236}">
                  <a16:creationId xmlns:a16="http://schemas.microsoft.com/office/drawing/2014/main" id="{0E62AE53-6A87-6E21-6486-39912BDA1F18}"/>
                </a:ext>
              </a:extLst>
            </p:cNvPr>
            <p:cNvGrpSpPr/>
            <p:nvPr/>
          </p:nvGrpSpPr>
          <p:grpSpPr>
            <a:xfrm>
              <a:off x="8113937" y="3113379"/>
              <a:ext cx="114795" cy="114785"/>
              <a:chOff x="8113937" y="3113379"/>
              <a:chExt cx="114795" cy="114785"/>
            </a:xfrm>
            <a:noFill/>
          </p:grpSpPr>
          <p:sp>
            <p:nvSpPr>
              <p:cNvPr id="300" name="Freeform: Shape 299">
                <a:extLst>
                  <a:ext uri="{FF2B5EF4-FFF2-40B4-BE49-F238E27FC236}">
                    <a16:creationId xmlns:a16="http://schemas.microsoft.com/office/drawing/2014/main" id="{21747BED-8B17-55CF-E397-AB7B1BFBB522}"/>
                  </a:ext>
                </a:extLst>
              </p:cNvPr>
              <p:cNvSpPr/>
              <p:nvPr/>
            </p:nvSpPr>
            <p:spPr>
              <a:xfrm>
                <a:off x="8113937" y="3113379"/>
                <a:ext cx="114795" cy="114785"/>
              </a:xfrm>
              <a:custGeom>
                <a:avLst/>
                <a:gdLst>
                  <a:gd name="connsiteX0" fmla="*/ 114795 w 114795"/>
                  <a:gd name="connsiteY0" fmla="*/ 57398 h 114785"/>
                  <a:gd name="connsiteX1" fmla="*/ 57398 w 114795"/>
                  <a:gd name="connsiteY1" fmla="*/ 0 h 114785"/>
                  <a:gd name="connsiteX2" fmla="*/ 0 w 114795"/>
                  <a:gd name="connsiteY2" fmla="*/ 57398 h 114785"/>
                  <a:gd name="connsiteX3" fmla="*/ 57398 w 114795"/>
                  <a:gd name="connsiteY3" fmla="*/ 114786 h 114785"/>
                  <a:gd name="connsiteX4" fmla="*/ 114795 w 114795"/>
                  <a:gd name="connsiteY4" fmla="*/ 57398 h 114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795" h="114785">
                    <a:moveTo>
                      <a:pt x="114795" y="57398"/>
                    </a:moveTo>
                    <a:cubicBezTo>
                      <a:pt x="114795" y="25698"/>
                      <a:pt x="89097" y="0"/>
                      <a:pt x="57398" y="0"/>
                    </a:cubicBezTo>
                    <a:cubicBezTo>
                      <a:pt x="25698" y="0"/>
                      <a:pt x="0" y="25698"/>
                      <a:pt x="0" y="57398"/>
                    </a:cubicBezTo>
                    <a:cubicBezTo>
                      <a:pt x="0" y="89097"/>
                      <a:pt x="25698" y="114786"/>
                      <a:pt x="57398" y="114786"/>
                    </a:cubicBezTo>
                    <a:cubicBezTo>
                      <a:pt x="89097" y="114786"/>
                      <a:pt x="114795" y="89097"/>
                      <a:pt x="114795" y="57398"/>
                    </a:cubicBezTo>
                    <a:close/>
                  </a:path>
                </a:pathLst>
              </a:custGeom>
              <a:noFill/>
              <a:ln w="4763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  <p:sp>
            <p:nvSpPr>
              <p:cNvPr id="301" name="Freeform: Shape 300">
                <a:extLst>
                  <a:ext uri="{FF2B5EF4-FFF2-40B4-BE49-F238E27FC236}">
                    <a16:creationId xmlns:a16="http://schemas.microsoft.com/office/drawing/2014/main" id="{F7219CA8-5C45-AB35-C8A7-E7C224754457}"/>
                  </a:ext>
                </a:extLst>
              </p:cNvPr>
              <p:cNvSpPr/>
              <p:nvPr/>
            </p:nvSpPr>
            <p:spPr>
              <a:xfrm>
                <a:off x="8158429" y="3157861"/>
                <a:ext cx="25831" cy="25831"/>
              </a:xfrm>
              <a:custGeom>
                <a:avLst/>
                <a:gdLst>
                  <a:gd name="connsiteX0" fmla="*/ 25832 w 25831"/>
                  <a:gd name="connsiteY0" fmla="*/ 12916 h 25831"/>
                  <a:gd name="connsiteX1" fmla="*/ 12916 w 25831"/>
                  <a:gd name="connsiteY1" fmla="*/ 0 h 25831"/>
                  <a:gd name="connsiteX2" fmla="*/ 0 w 25831"/>
                  <a:gd name="connsiteY2" fmla="*/ 12916 h 25831"/>
                  <a:gd name="connsiteX3" fmla="*/ 12916 w 25831"/>
                  <a:gd name="connsiteY3" fmla="*/ 25832 h 25831"/>
                  <a:gd name="connsiteX4" fmla="*/ 25832 w 25831"/>
                  <a:gd name="connsiteY4" fmla="*/ 12916 h 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831" h="25831">
                    <a:moveTo>
                      <a:pt x="25832" y="12916"/>
                    </a:moveTo>
                    <a:cubicBezTo>
                      <a:pt x="25832" y="5782"/>
                      <a:pt x="20050" y="0"/>
                      <a:pt x="12916" y="0"/>
                    </a:cubicBezTo>
                    <a:cubicBezTo>
                      <a:pt x="5782" y="0"/>
                      <a:pt x="0" y="5782"/>
                      <a:pt x="0" y="12916"/>
                    </a:cubicBezTo>
                    <a:cubicBezTo>
                      <a:pt x="0" y="20050"/>
                      <a:pt x="5782" y="25832"/>
                      <a:pt x="12916" y="25832"/>
                    </a:cubicBezTo>
                    <a:cubicBezTo>
                      <a:pt x="20040" y="25832"/>
                      <a:pt x="25832" y="20050"/>
                      <a:pt x="25832" y="12916"/>
                    </a:cubicBezTo>
                    <a:close/>
                  </a:path>
                </a:pathLst>
              </a:custGeom>
              <a:noFill/>
              <a:ln w="4763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PH"/>
              </a:p>
            </p:txBody>
          </p:sp>
        </p:grpSp>
      </p:grpSp>
      <p:sp>
        <p:nvSpPr>
          <p:cNvPr id="308" name="Freeform: Shape 307">
            <a:extLst>
              <a:ext uri="{FF2B5EF4-FFF2-40B4-BE49-F238E27FC236}">
                <a16:creationId xmlns:a16="http://schemas.microsoft.com/office/drawing/2014/main" id="{4495522A-FE56-5CBF-8A48-48255578E0CD}"/>
              </a:ext>
            </a:extLst>
          </p:cNvPr>
          <p:cNvSpPr>
            <a:spLocks noChangeAspect="1"/>
          </p:cNvSpPr>
          <p:nvPr/>
        </p:nvSpPr>
        <p:spPr>
          <a:xfrm>
            <a:off x="797146" y="2427346"/>
            <a:ext cx="421713" cy="421714"/>
          </a:xfrm>
          <a:custGeom>
            <a:avLst/>
            <a:gdLst>
              <a:gd name="connsiteX0" fmla="*/ 113805 w 113804"/>
              <a:gd name="connsiteY0" fmla="*/ 56902 h 113804"/>
              <a:gd name="connsiteX1" fmla="*/ 56902 w 113804"/>
              <a:gd name="connsiteY1" fmla="*/ 113805 h 113804"/>
              <a:gd name="connsiteX2" fmla="*/ 0 w 113804"/>
              <a:gd name="connsiteY2" fmla="*/ 56902 h 113804"/>
              <a:gd name="connsiteX3" fmla="*/ 56902 w 113804"/>
              <a:gd name="connsiteY3" fmla="*/ 0 h 113804"/>
              <a:gd name="connsiteX4" fmla="*/ 113805 w 113804"/>
              <a:gd name="connsiteY4" fmla="*/ 56902 h 113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804" h="113804">
                <a:moveTo>
                  <a:pt x="113805" y="56902"/>
                </a:moveTo>
                <a:cubicBezTo>
                  <a:pt x="113805" y="88329"/>
                  <a:pt x="88329" y="113805"/>
                  <a:pt x="56902" y="113805"/>
                </a:cubicBezTo>
                <a:cubicBezTo>
                  <a:pt x="25476" y="113805"/>
                  <a:pt x="0" y="88329"/>
                  <a:pt x="0" y="56902"/>
                </a:cubicBezTo>
                <a:cubicBezTo>
                  <a:pt x="0" y="25476"/>
                  <a:pt x="25476" y="0"/>
                  <a:pt x="56902" y="0"/>
                </a:cubicBezTo>
                <a:cubicBezTo>
                  <a:pt x="88329" y="0"/>
                  <a:pt x="113805" y="25476"/>
                  <a:pt x="113805" y="56902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PH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309" name="Freeform: Shape 308">
            <a:extLst>
              <a:ext uri="{FF2B5EF4-FFF2-40B4-BE49-F238E27FC236}">
                <a16:creationId xmlns:a16="http://schemas.microsoft.com/office/drawing/2014/main" id="{15B80E09-ECCF-2F8A-650E-6885D6336CE8}"/>
              </a:ext>
            </a:extLst>
          </p:cNvPr>
          <p:cNvSpPr>
            <a:spLocks noChangeAspect="1"/>
          </p:cNvSpPr>
          <p:nvPr/>
        </p:nvSpPr>
        <p:spPr>
          <a:xfrm>
            <a:off x="1342893" y="5199643"/>
            <a:ext cx="421713" cy="421714"/>
          </a:xfrm>
          <a:custGeom>
            <a:avLst/>
            <a:gdLst>
              <a:gd name="connsiteX0" fmla="*/ 113805 w 113804"/>
              <a:gd name="connsiteY0" fmla="*/ 56902 h 113804"/>
              <a:gd name="connsiteX1" fmla="*/ 56902 w 113804"/>
              <a:gd name="connsiteY1" fmla="*/ 0 h 113804"/>
              <a:gd name="connsiteX2" fmla="*/ 0 w 113804"/>
              <a:gd name="connsiteY2" fmla="*/ 56902 h 113804"/>
              <a:gd name="connsiteX3" fmla="*/ 56902 w 113804"/>
              <a:gd name="connsiteY3" fmla="*/ 113805 h 113804"/>
              <a:gd name="connsiteX4" fmla="*/ 113805 w 113804"/>
              <a:gd name="connsiteY4" fmla="*/ 56902 h 113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804" h="113804">
                <a:moveTo>
                  <a:pt x="113805" y="56902"/>
                </a:moveTo>
                <a:cubicBezTo>
                  <a:pt x="113805" y="25479"/>
                  <a:pt x="88325" y="0"/>
                  <a:pt x="56902" y="0"/>
                </a:cubicBezTo>
                <a:cubicBezTo>
                  <a:pt x="25479" y="0"/>
                  <a:pt x="0" y="25470"/>
                  <a:pt x="0" y="56902"/>
                </a:cubicBezTo>
                <a:cubicBezTo>
                  <a:pt x="0" y="88325"/>
                  <a:pt x="25479" y="113805"/>
                  <a:pt x="56902" y="113805"/>
                </a:cubicBezTo>
                <a:cubicBezTo>
                  <a:pt x="88325" y="113805"/>
                  <a:pt x="113805" y="88325"/>
                  <a:pt x="113805" y="56902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PH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10" name="Freeform: Shape 309">
            <a:extLst>
              <a:ext uri="{FF2B5EF4-FFF2-40B4-BE49-F238E27FC236}">
                <a16:creationId xmlns:a16="http://schemas.microsoft.com/office/drawing/2014/main" id="{34611F95-CB0B-0A9C-68AB-3CFA6D78F5B3}"/>
              </a:ext>
            </a:extLst>
          </p:cNvPr>
          <p:cNvSpPr>
            <a:spLocks noChangeAspect="1"/>
          </p:cNvSpPr>
          <p:nvPr/>
        </p:nvSpPr>
        <p:spPr>
          <a:xfrm>
            <a:off x="3478674" y="3862446"/>
            <a:ext cx="421713" cy="421714"/>
          </a:xfrm>
          <a:custGeom>
            <a:avLst/>
            <a:gdLst>
              <a:gd name="connsiteX0" fmla="*/ 113805 w 113804"/>
              <a:gd name="connsiteY0" fmla="*/ 56902 h 113804"/>
              <a:gd name="connsiteX1" fmla="*/ 56902 w 113804"/>
              <a:gd name="connsiteY1" fmla="*/ 0 h 113804"/>
              <a:gd name="connsiteX2" fmla="*/ 0 w 113804"/>
              <a:gd name="connsiteY2" fmla="*/ 56902 h 113804"/>
              <a:gd name="connsiteX3" fmla="*/ 56902 w 113804"/>
              <a:gd name="connsiteY3" fmla="*/ 113805 h 113804"/>
              <a:gd name="connsiteX4" fmla="*/ 113805 w 113804"/>
              <a:gd name="connsiteY4" fmla="*/ 56902 h 113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804" h="113804">
                <a:moveTo>
                  <a:pt x="113805" y="56902"/>
                </a:moveTo>
                <a:cubicBezTo>
                  <a:pt x="113805" y="25479"/>
                  <a:pt x="88325" y="0"/>
                  <a:pt x="56902" y="0"/>
                </a:cubicBezTo>
                <a:cubicBezTo>
                  <a:pt x="25479" y="0"/>
                  <a:pt x="0" y="25479"/>
                  <a:pt x="0" y="56902"/>
                </a:cubicBezTo>
                <a:cubicBezTo>
                  <a:pt x="0" y="88325"/>
                  <a:pt x="25470" y="113805"/>
                  <a:pt x="56902" y="113805"/>
                </a:cubicBezTo>
                <a:cubicBezTo>
                  <a:pt x="88325" y="113805"/>
                  <a:pt x="113805" y="88325"/>
                  <a:pt x="113805" y="56902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PH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311" name="Freeform: Shape 310">
            <a:extLst>
              <a:ext uri="{FF2B5EF4-FFF2-40B4-BE49-F238E27FC236}">
                <a16:creationId xmlns:a16="http://schemas.microsoft.com/office/drawing/2014/main" id="{98368D4F-BA0D-1B54-4FED-60AB3F14BAEC}"/>
              </a:ext>
            </a:extLst>
          </p:cNvPr>
          <p:cNvSpPr>
            <a:spLocks noChangeAspect="1"/>
          </p:cNvSpPr>
          <p:nvPr/>
        </p:nvSpPr>
        <p:spPr>
          <a:xfrm>
            <a:off x="4636970" y="3317180"/>
            <a:ext cx="421713" cy="421714"/>
          </a:xfrm>
          <a:custGeom>
            <a:avLst/>
            <a:gdLst>
              <a:gd name="connsiteX0" fmla="*/ 113805 w 113804"/>
              <a:gd name="connsiteY0" fmla="*/ 56902 h 113804"/>
              <a:gd name="connsiteX1" fmla="*/ 56902 w 113804"/>
              <a:gd name="connsiteY1" fmla="*/ 113805 h 113804"/>
              <a:gd name="connsiteX2" fmla="*/ 0 w 113804"/>
              <a:gd name="connsiteY2" fmla="*/ 56902 h 113804"/>
              <a:gd name="connsiteX3" fmla="*/ 56902 w 113804"/>
              <a:gd name="connsiteY3" fmla="*/ 0 h 113804"/>
              <a:gd name="connsiteX4" fmla="*/ 113805 w 113804"/>
              <a:gd name="connsiteY4" fmla="*/ 56902 h 113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804" h="113804">
                <a:moveTo>
                  <a:pt x="113805" y="56902"/>
                </a:moveTo>
                <a:cubicBezTo>
                  <a:pt x="113805" y="88329"/>
                  <a:pt x="88329" y="113805"/>
                  <a:pt x="56902" y="113805"/>
                </a:cubicBezTo>
                <a:cubicBezTo>
                  <a:pt x="25476" y="113805"/>
                  <a:pt x="0" y="88329"/>
                  <a:pt x="0" y="56902"/>
                </a:cubicBezTo>
                <a:cubicBezTo>
                  <a:pt x="0" y="25476"/>
                  <a:pt x="25476" y="0"/>
                  <a:pt x="56902" y="0"/>
                </a:cubicBezTo>
                <a:cubicBezTo>
                  <a:pt x="88329" y="0"/>
                  <a:pt x="113805" y="25476"/>
                  <a:pt x="113805" y="56902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PH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312" name="Freeform: Shape 311">
            <a:extLst>
              <a:ext uri="{FF2B5EF4-FFF2-40B4-BE49-F238E27FC236}">
                <a16:creationId xmlns:a16="http://schemas.microsoft.com/office/drawing/2014/main" id="{F01E84E0-B856-9768-3B5C-12F0C7D71B2E}"/>
              </a:ext>
            </a:extLst>
          </p:cNvPr>
          <p:cNvSpPr>
            <a:spLocks noChangeAspect="1"/>
          </p:cNvSpPr>
          <p:nvPr/>
        </p:nvSpPr>
        <p:spPr>
          <a:xfrm>
            <a:off x="5954592" y="5199643"/>
            <a:ext cx="421713" cy="421714"/>
          </a:xfrm>
          <a:custGeom>
            <a:avLst/>
            <a:gdLst>
              <a:gd name="connsiteX0" fmla="*/ 113805 w 113804"/>
              <a:gd name="connsiteY0" fmla="*/ 56902 h 113804"/>
              <a:gd name="connsiteX1" fmla="*/ 56902 w 113804"/>
              <a:gd name="connsiteY1" fmla="*/ 113805 h 113804"/>
              <a:gd name="connsiteX2" fmla="*/ 0 w 113804"/>
              <a:gd name="connsiteY2" fmla="*/ 56902 h 113804"/>
              <a:gd name="connsiteX3" fmla="*/ 56902 w 113804"/>
              <a:gd name="connsiteY3" fmla="*/ 0 h 113804"/>
              <a:gd name="connsiteX4" fmla="*/ 113805 w 113804"/>
              <a:gd name="connsiteY4" fmla="*/ 56902 h 113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804" h="113804">
                <a:moveTo>
                  <a:pt x="113805" y="56902"/>
                </a:moveTo>
                <a:cubicBezTo>
                  <a:pt x="113805" y="88329"/>
                  <a:pt x="88329" y="113805"/>
                  <a:pt x="56902" y="113805"/>
                </a:cubicBezTo>
                <a:cubicBezTo>
                  <a:pt x="25476" y="113805"/>
                  <a:pt x="0" y="88329"/>
                  <a:pt x="0" y="56902"/>
                </a:cubicBezTo>
                <a:cubicBezTo>
                  <a:pt x="0" y="25476"/>
                  <a:pt x="25476" y="0"/>
                  <a:pt x="56902" y="0"/>
                </a:cubicBezTo>
                <a:cubicBezTo>
                  <a:pt x="88329" y="0"/>
                  <a:pt x="113805" y="25476"/>
                  <a:pt x="113805" y="56902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PH" b="1" dirty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313" name="Freeform: Shape 312">
            <a:extLst>
              <a:ext uri="{FF2B5EF4-FFF2-40B4-BE49-F238E27FC236}">
                <a16:creationId xmlns:a16="http://schemas.microsoft.com/office/drawing/2014/main" id="{BD43C162-93E4-ED9E-6CD1-D6A9CF1348A9}"/>
              </a:ext>
            </a:extLst>
          </p:cNvPr>
          <p:cNvSpPr>
            <a:spLocks noChangeAspect="1"/>
          </p:cNvSpPr>
          <p:nvPr/>
        </p:nvSpPr>
        <p:spPr>
          <a:xfrm>
            <a:off x="7135427" y="5199643"/>
            <a:ext cx="421713" cy="421714"/>
          </a:xfrm>
          <a:custGeom>
            <a:avLst/>
            <a:gdLst>
              <a:gd name="connsiteX0" fmla="*/ 113805 w 113804"/>
              <a:gd name="connsiteY0" fmla="*/ 56902 h 113804"/>
              <a:gd name="connsiteX1" fmla="*/ 56902 w 113804"/>
              <a:gd name="connsiteY1" fmla="*/ 113805 h 113804"/>
              <a:gd name="connsiteX2" fmla="*/ 0 w 113804"/>
              <a:gd name="connsiteY2" fmla="*/ 56902 h 113804"/>
              <a:gd name="connsiteX3" fmla="*/ 56902 w 113804"/>
              <a:gd name="connsiteY3" fmla="*/ 0 h 113804"/>
              <a:gd name="connsiteX4" fmla="*/ 113805 w 113804"/>
              <a:gd name="connsiteY4" fmla="*/ 56902 h 113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804" h="113804">
                <a:moveTo>
                  <a:pt x="113805" y="56902"/>
                </a:moveTo>
                <a:cubicBezTo>
                  <a:pt x="113805" y="88329"/>
                  <a:pt x="88329" y="113805"/>
                  <a:pt x="56902" y="113805"/>
                </a:cubicBezTo>
                <a:cubicBezTo>
                  <a:pt x="25476" y="113805"/>
                  <a:pt x="0" y="88329"/>
                  <a:pt x="0" y="56902"/>
                </a:cubicBezTo>
                <a:cubicBezTo>
                  <a:pt x="0" y="25476"/>
                  <a:pt x="25476" y="0"/>
                  <a:pt x="56902" y="0"/>
                </a:cubicBezTo>
                <a:cubicBezTo>
                  <a:pt x="88329" y="0"/>
                  <a:pt x="113805" y="25476"/>
                  <a:pt x="113805" y="56902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PH" b="1" dirty="0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314" name="Freeform: Shape 313">
            <a:extLst>
              <a:ext uri="{FF2B5EF4-FFF2-40B4-BE49-F238E27FC236}">
                <a16:creationId xmlns:a16="http://schemas.microsoft.com/office/drawing/2014/main" id="{5D3E9C0B-8AE0-B640-D93D-20099AA1BF33}"/>
              </a:ext>
            </a:extLst>
          </p:cNvPr>
          <p:cNvSpPr>
            <a:spLocks noChangeAspect="1"/>
          </p:cNvSpPr>
          <p:nvPr/>
        </p:nvSpPr>
        <p:spPr>
          <a:xfrm>
            <a:off x="9162219" y="2757064"/>
            <a:ext cx="421713" cy="421714"/>
          </a:xfrm>
          <a:custGeom>
            <a:avLst/>
            <a:gdLst>
              <a:gd name="connsiteX0" fmla="*/ 113805 w 113804"/>
              <a:gd name="connsiteY0" fmla="*/ 56902 h 113804"/>
              <a:gd name="connsiteX1" fmla="*/ 56902 w 113804"/>
              <a:gd name="connsiteY1" fmla="*/ 0 h 113804"/>
              <a:gd name="connsiteX2" fmla="*/ 0 w 113804"/>
              <a:gd name="connsiteY2" fmla="*/ 56902 h 113804"/>
              <a:gd name="connsiteX3" fmla="*/ 56902 w 113804"/>
              <a:gd name="connsiteY3" fmla="*/ 113805 h 113804"/>
              <a:gd name="connsiteX4" fmla="*/ 113805 w 113804"/>
              <a:gd name="connsiteY4" fmla="*/ 56902 h 113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804" h="113804">
                <a:moveTo>
                  <a:pt x="113805" y="56902"/>
                </a:moveTo>
                <a:cubicBezTo>
                  <a:pt x="113805" y="25479"/>
                  <a:pt x="88325" y="0"/>
                  <a:pt x="56902" y="0"/>
                </a:cubicBezTo>
                <a:cubicBezTo>
                  <a:pt x="25479" y="0"/>
                  <a:pt x="0" y="25479"/>
                  <a:pt x="0" y="56902"/>
                </a:cubicBezTo>
                <a:cubicBezTo>
                  <a:pt x="0" y="88325"/>
                  <a:pt x="25479" y="113805"/>
                  <a:pt x="56902" y="113805"/>
                </a:cubicBezTo>
                <a:cubicBezTo>
                  <a:pt x="88335" y="113805"/>
                  <a:pt x="113805" y="88335"/>
                  <a:pt x="113805" y="56902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PH" b="1">
                <a:solidFill>
                  <a:srgbClr val="FFFFFF"/>
                </a:solidFill>
              </a:rPr>
              <a:t>7</a:t>
            </a:r>
          </a:p>
        </p:txBody>
      </p:sp>
      <p:sp>
        <p:nvSpPr>
          <p:cNvPr id="315" name="Freeform: Shape 314">
            <a:extLst>
              <a:ext uri="{FF2B5EF4-FFF2-40B4-BE49-F238E27FC236}">
                <a16:creationId xmlns:a16="http://schemas.microsoft.com/office/drawing/2014/main" id="{FCE5DF6F-F09E-FF34-8761-CDEDF0A3C485}"/>
              </a:ext>
            </a:extLst>
          </p:cNvPr>
          <p:cNvSpPr>
            <a:spLocks noChangeAspect="1"/>
          </p:cNvSpPr>
          <p:nvPr/>
        </p:nvSpPr>
        <p:spPr>
          <a:xfrm>
            <a:off x="11058327" y="3643908"/>
            <a:ext cx="421713" cy="421714"/>
          </a:xfrm>
          <a:custGeom>
            <a:avLst/>
            <a:gdLst>
              <a:gd name="connsiteX0" fmla="*/ 113805 w 113804"/>
              <a:gd name="connsiteY0" fmla="*/ 56902 h 113804"/>
              <a:gd name="connsiteX1" fmla="*/ 56902 w 113804"/>
              <a:gd name="connsiteY1" fmla="*/ 113805 h 113804"/>
              <a:gd name="connsiteX2" fmla="*/ 0 w 113804"/>
              <a:gd name="connsiteY2" fmla="*/ 56902 h 113804"/>
              <a:gd name="connsiteX3" fmla="*/ 56902 w 113804"/>
              <a:gd name="connsiteY3" fmla="*/ 0 h 113804"/>
              <a:gd name="connsiteX4" fmla="*/ 113805 w 113804"/>
              <a:gd name="connsiteY4" fmla="*/ 56902 h 113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804" h="113804">
                <a:moveTo>
                  <a:pt x="113805" y="56902"/>
                </a:moveTo>
                <a:cubicBezTo>
                  <a:pt x="113805" y="88329"/>
                  <a:pt x="88329" y="113805"/>
                  <a:pt x="56902" y="113805"/>
                </a:cubicBezTo>
                <a:cubicBezTo>
                  <a:pt x="25476" y="113805"/>
                  <a:pt x="0" y="88329"/>
                  <a:pt x="0" y="56902"/>
                </a:cubicBezTo>
                <a:cubicBezTo>
                  <a:pt x="0" y="25476"/>
                  <a:pt x="25476" y="0"/>
                  <a:pt x="56902" y="0"/>
                </a:cubicBezTo>
                <a:cubicBezTo>
                  <a:pt x="88329" y="0"/>
                  <a:pt x="113805" y="25476"/>
                  <a:pt x="113805" y="56902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PH" b="1">
                <a:solidFill>
                  <a:srgbClr val="FFFFFF"/>
                </a:solidFill>
              </a:rPr>
              <a:t>8</a:t>
            </a: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0200ADF3-F573-E386-E09D-0B2CB4B91268}"/>
              </a:ext>
            </a:extLst>
          </p:cNvPr>
          <p:cNvSpPr txBox="1"/>
          <p:nvPr/>
        </p:nvSpPr>
        <p:spPr>
          <a:xfrm>
            <a:off x="5730139" y="5673608"/>
            <a:ext cx="890532" cy="47347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PH" sz="1200" dirty="0">
                <a:cs typeface="Poppins" panose="00000500000000000000" pitchFamily="2" charset="0"/>
              </a:rPr>
              <a:t>Lorem ipsum</a:t>
            </a:r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C790251B-5F28-24D8-25CB-431E083B1A76}"/>
              </a:ext>
            </a:extLst>
          </p:cNvPr>
          <p:cNvSpPr txBox="1"/>
          <p:nvPr/>
        </p:nvSpPr>
        <p:spPr>
          <a:xfrm>
            <a:off x="6934128" y="5673608"/>
            <a:ext cx="890532" cy="47347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PH" sz="1200" dirty="0">
                <a:cs typeface="Poppins" panose="00000500000000000000" pitchFamily="2" charset="0"/>
              </a:rPr>
              <a:t>Lorem ipsum</a:t>
            </a: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4CBCDD4B-3513-C225-7AEB-624FBF52EEC2}"/>
              </a:ext>
            </a:extLst>
          </p:cNvPr>
          <p:cNvSpPr txBox="1"/>
          <p:nvPr/>
        </p:nvSpPr>
        <p:spPr>
          <a:xfrm>
            <a:off x="3249154" y="3258909"/>
            <a:ext cx="890532" cy="47347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PH" sz="1200" dirty="0">
                <a:cs typeface="Poppins" panose="00000500000000000000" pitchFamily="2" charset="0"/>
              </a:rPr>
              <a:t>Lorem ipsum</a:t>
            </a: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707E9AAB-BB65-62B6-016D-89A9E57FBBE8}"/>
              </a:ext>
            </a:extLst>
          </p:cNvPr>
          <p:cNvSpPr txBox="1"/>
          <p:nvPr/>
        </p:nvSpPr>
        <p:spPr>
          <a:xfrm>
            <a:off x="4405175" y="2747561"/>
            <a:ext cx="890532" cy="47347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PH" sz="1200" dirty="0">
                <a:cs typeface="Poppins" panose="00000500000000000000" pitchFamily="2" charset="0"/>
              </a:rPr>
              <a:t>Lorem ipsum</a:t>
            </a:r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13F435BE-1D3A-6F38-B0BC-2A7BE7D3054B}"/>
              </a:ext>
            </a:extLst>
          </p:cNvPr>
          <p:cNvSpPr txBox="1"/>
          <p:nvPr/>
        </p:nvSpPr>
        <p:spPr>
          <a:xfrm>
            <a:off x="8903143" y="2198335"/>
            <a:ext cx="890532" cy="47347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PH" sz="1200" dirty="0">
                <a:cs typeface="Poppins" panose="00000500000000000000" pitchFamily="2" charset="0"/>
              </a:rPr>
              <a:t>Lorem ipsum</a:t>
            </a:r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F3531A7F-29E9-DEC7-BBA9-364A0831B7E9}"/>
              </a:ext>
            </a:extLst>
          </p:cNvPr>
          <p:cNvSpPr txBox="1"/>
          <p:nvPr/>
        </p:nvSpPr>
        <p:spPr>
          <a:xfrm>
            <a:off x="10797024" y="3031643"/>
            <a:ext cx="890532" cy="47347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PH" sz="1200" dirty="0">
                <a:cs typeface="Poppins" panose="00000500000000000000" pitchFamily="2" charset="0"/>
              </a:rPr>
              <a:t>Lorem ipsum</a:t>
            </a:r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4BCBA1F3-54B4-937C-FED6-3AEA176701A1}"/>
              </a:ext>
            </a:extLst>
          </p:cNvPr>
          <p:cNvSpPr txBox="1"/>
          <p:nvPr/>
        </p:nvSpPr>
        <p:spPr>
          <a:xfrm>
            <a:off x="545643" y="1867895"/>
            <a:ext cx="890532" cy="47347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PH" sz="1200" dirty="0">
                <a:cs typeface="Poppins" panose="00000500000000000000" pitchFamily="2" charset="0"/>
              </a:rPr>
              <a:t>Lorem ipsum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AD0EE734-D9F0-0005-86A0-8F42FEA0F6FF}"/>
              </a:ext>
            </a:extLst>
          </p:cNvPr>
          <p:cNvSpPr txBox="1"/>
          <p:nvPr/>
        </p:nvSpPr>
        <p:spPr>
          <a:xfrm>
            <a:off x="1108482" y="5673608"/>
            <a:ext cx="890532" cy="47347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PH" sz="1200" dirty="0">
                <a:cs typeface="Poppins" panose="00000500000000000000" pitchFamily="2" charset="0"/>
              </a:rPr>
              <a:t>Lorem ipsum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lidestud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1B9"/>
      </a:accent1>
      <a:accent2>
        <a:srgbClr val="BAE4F0"/>
      </a:accent2>
      <a:accent3>
        <a:srgbClr val="004E9B"/>
      </a:accent3>
      <a:accent4>
        <a:srgbClr val="FF6500"/>
      </a:accent4>
      <a:accent5>
        <a:srgbClr val="FFD500"/>
      </a:accent5>
      <a:accent6>
        <a:srgbClr val="25B8B8"/>
      </a:accent6>
      <a:hlink>
        <a:srgbClr val="0563C1"/>
      </a:hlink>
      <a:folHlink>
        <a:srgbClr val="954F72"/>
      </a:folHlink>
    </a:clrScheme>
    <a:fontScheme name="Slidestudio">
      <a:majorFont>
        <a:latin typeface="Abel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18905</TotalTime>
  <Words>28</Words>
  <Application>Microsoft Office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Abel</vt:lpstr>
      <vt:lpstr>Arial</vt:lpstr>
      <vt:lpstr>Calibri</vt:lpstr>
      <vt:lpstr>Outfit</vt:lpstr>
      <vt:lpstr>Poppins</vt:lpstr>
      <vt:lpstr>1_Office Theme</vt:lpstr>
      <vt:lpstr>Process (Free)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 For The Presentation</dc:title>
  <dc:creator>Frances Nae Deliña</dc:creator>
  <cp:lastModifiedBy>Frances Nae Deliña</cp:lastModifiedBy>
  <cp:revision>918</cp:revision>
  <dcterms:created xsi:type="dcterms:W3CDTF">2015-06-30T14:30:05Z</dcterms:created>
  <dcterms:modified xsi:type="dcterms:W3CDTF">2025-07-01T15:44:47Z</dcterms:modified>
</cp:coreProperties>
</file>