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92" r:id="rId3"/>
    <p:sldId id="293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67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D6C4D-965E-4FF5-9EE4-B4D6CADDE846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2F127-A4D1-4228-852D-89892497598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893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1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6914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7973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20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060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833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4975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32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37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610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4706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4400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07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62" r:id="rId10"/>
    <p:sldLayoutId id="2147483663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pos="735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0E05AE-8BEA-861E-0D70-F3A19246A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PH" dirty="0"/>
              <a:t>Quora Pitch Deck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CF13FF2-485C-BC09-8A31-49AA746112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971069D-17F3-56E0-CEA9-609D708C88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/>
              <a:t>PRESENTATION TEMPLATE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ADD2975-3F2B-245F-4AFC-17ADBB5E1E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FC0B70F5-89B8-4291-34F4-997A447EF9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140" b="251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679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DBBA2D31-B1AA-1A0D-5412-8AA50187798E}"/>
              </a:ext>
            </a:extLst>
          </p:cNvPr>
          <p:cNvSpPr txBox="1"/>
          <p:nvPr/>
        </p:nvSpPr>
        <p:spPr>
          <a:xfrm>
            <a:off x="504444" y="574021"/>
            <a:ext cx="11183112" cy="45720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PH" sz="3200" b="1" dirty="0">
                <a:solidFill>
                  <a:schemeClr val="accent1"/>
                </a:solidFill>
                <a:latin typeface="+mj-lt"/>
              </a:rPr>
              <a:t>Enter: Quora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177748-9837-A596-9E10-90C95428B381}"/>
              </a:ext>
            </a:extLst>
          </p:cNvPr>
          <p:cNvSpPr txBox="1"/>
          <p:nvPr/>
        </p:nvSpPr>
        <p:spPr>
          <a:xfrm>
            <a:off x="504444" y="1213118"/>
            <a:ext cx="11183112" cy="1185951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US" sz="2800" b="1" dirty="0"/>
              <a:t>A </a:t>
            </a:r>
            <a:r>
              <a:rPr lang="en-US" sz="2800" b="1" dirty="0">
                <a:solidFill>
                  <a:schemeClr val="accent4"/>
                </a:solidFill>
              </a:rPr>
              <a:t>social ask-and-answer platform </a:t>
            </a:r>
            <a:r>
              <a:rPr lang="en-US" sz="2800" b="1" dirty="0"/>
              <a:t>where users can </a:t>
            </a:r>
          </a:p>
          <a:p>
            <a:pPr algn="ctr"/>
            <a:r>
              <a:rPr lang="en-US" sz="2800" b="1" dirty="0"/>
              <a:t>access continuously relevant, quality content.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7CD11F7-114B-E687-6F5D-6938529A0D32}"/>
              </a:ext>
            </a:extLst>
          </p:cNvPr>
          <p:cNvGrpSpPr/>
          <p:nvPr/>
        </p:nvGrpSpPr>
        <p:grpSpPr>
          <a:xfrm>
            <a:off x="1126331" y="2517996"/>
            <a:ext cx="1815363" cy="3609073"/>
            <a:chOff x="2306202" y="2390177"/>
            <a:chExt cx="1815363" cy="3609073"/>
          </a:xfrm>
        </p:grpSpPr>
        <p:sp>
          <p:nvSpPr>
            <p:cNvPr id="46" name="Object 3">
              <a:extLst>
                <a:ext uri="{FF2B5EF4-FFF2-40B4-BE49-F238E27FC236}">
                  <a16:creationId xmlns:a16="http://schemas.microsoft.com/office/drawing/2014/main" id="{7E9F886C-A8AC-BC2F-6E7B-65E352F1D0C0}"/>
                </a:ext>
              </a:extLst>
            </p:cNvPr>
            <p:cNvSpPr/>
            <p:nvPr/>
          </p:nvSpPr>
          <p:spPr>
            <a:xfrm>
              <a:off x="2486656" y="2621158"/>
              <a:ext cx="1458065" cy="3147111"/>
            </a:xfrm>
            <a:prstGeom prst="rect">
              <a:avLst/>
            </a:prstGeom>
            <a:solidFill>
              <a:srgbClr val="FFFFFF"/>
            </a:solidFill>
          </p:spPr>
        </p:sp>
        <p:pic>
          <p:nvPicPr>
            <p:cNvPr id="47" name="Object 4" descr="preencoded.png">
              <a:extLst>
                <a:ext uri="{FF2B5EF4-FFF2-40B4-BE49-F238E27FC236}">
                  <a16:creationId xmlns:a16="http://schemas.microsoft.com/office/drawing/2014/main" id="{188D58B6-F148-16EB-35E2-42E6A153D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9" b="119"/>
            <a:stretch/>
          </p:blipFill>
          <p:spPr>
            <a:xfrm>
              <a:off x="2486656" y="2621158"/>
              <a:ext cx="1458065" cy="3147111"/>
            </a:xfrm>
            <a:prstGeom prst="rect">
              <a:avLst/>
            </a:prstGeom>
          </p:spPr>
        </p:pic>
        <p:pic>
          <p:nvPicPr>
            <p:cNvPr id="48" name="Object 5" descr="https://storage.googleapis.com/firebase-beautifulslides-static-assets/images/frames/Apple iPhone X Silver.4547369394ad88caf081f0b3464347b2.png">
              <a:extLst>
                <a:ext uri="{FF2B5EF4-FFF2-40B4-BE49-F238E27FC236}">
                  <a16:creationId xmlns:a16="http://schemas.microsoft.com/office/drawing/2014/main" id="{AEFE313B-6123-7502-39F3-0DAC69535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06202" y="2390177"/>
              <a:ext cx="1815363" cy="3609073"/>
            </a:xfrm>
            <a:prstGeom prst="rect">
              <a:avLst/>
            </a:prstGeom>
          </p:spPr>
        </p:pic>
      </p:grpSp>
      <p:sp>
        <p:nvSpPr>
          <p:cNvPr id="49" name="Object 6">
            <a:extLst>
              <a:ext uri="{FF2B5EF4-FFF2-40B4-BE49-F238E27FC236}">
                <a16:creationId xmlns:a16="http://schemas.microsoft.com/office/drawing/2014/main" id="{1EEE45C0-60C2-453C-B24D-0F116A77BBF7}"/>
              </a:ext>
            </a:extLst>
          </p:cNvPr>
          <p:cNvSpPr/>
          <p:nvPr/>
        </p:nvSpPr>
        <p:spPr>
          <a:xfrm>
            <a:off x="3510117" y="2997994"/>
            <a:ext cx="7792592" cy="2396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242900" indent="-242900" algn="l">
              <a:lnSpc>
                <a:spcPct val="150000"/>
              </a:lnSpc>
              <a:buClr>
                <a:schemeClr val="accent1"/>
              </a:buClr>
              <a:buSzPct val="100000"/>
              <a:buChar char="•"/>
            </a:pPr>
            <a:r>
              <a:rPr lang="en-US" sz="2400" kern="0" spc="41" dirty="0">
                <a:ea typeface="Roboto" pitchFamily="34" charset="-122"/>
                <a:cs typeface="Roboto" pitchFamily="34" charset="-120"/>
              </a:rPr>
              <a:t>Login with Open Id &amp; follow topics, questions, users</a:t>
            </a:r>
          </a:p>
          <a:p>
            <a:pPr marL="242900" indent="-242900" algn="l">
              <a:lnSpc>
                <a:spcPct val="150000"/>
              </a:lnSpc>
              <a:buClr>
                <a:schemeClr val="accent1"/>
              </a:buClr>
              <a:buSzPct val="100000"/>
              <a:buChar char="•"/>
            </a:pPr>
            <a:r>
              <a:rPr lang="en-US" sz="2400" kern="0" spc="41" dirty="0">
                <a:ea typeface="Roboto" pitchFamily="34" charset="-122"/>
                <a:cs typeface="Roboto" pitchFamily="34" charset="-120"/>
              </a:rPr>
              <a:t>Engineered to encourage discovery and participation</a:t>
            </a:r>
          </a:p>
          <a:p>
            <a:pPr marL="242900" indent="-242900" algn="l">
              <a:lnSpc>
                <a:spcPct val="150000"/>
              </a:lnSpc>
              <a:buClr>
                <a:schemeClr val="accent1"/>
              </a:buClr>
              <a:buSzPct val="100000"/>
              <a:buChar char="•"/>
            </a:pPr>
            <a:r>
              <a:rPr lang="en-US" sz="2400" kern="0" spc="41" dirty="0">
                <a:ea typeface="Roboto" pitchFamily="34" charset="-122"/>
                <a:cs typeface="Roboto" pitchFamily="34" charset="-120"/>
              </a:rPr>
              <a:t>Created &amp; ranked by real humans in real-time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81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1CC7-4C59-06FE-27D0-48574363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ject 1">
            <a:extLst>
              <a:ext uri="{FF2B5EF4-FFF2-40B4-BE49-F238E27FC236}">
                <a16:creationId xmlns:a16="http://schemas.microsoft.com/office/drawing/2014/main" id="{593D90AC-8C2D-1CAF-2453-B11C6509169B}"/>
              </a:ext>
            </a:extLst>
          </p:cNvPr>
          <p:cNvSpPr/>
          <p:nvPr/>
        </p:nvSpPr>
        <p:spPr>
          <a:xfrm>
            <a:off x="495299" y="574454"/>
            <a:ext cx="7426474" cy="2853818"/>
          </a:xfrm>
          <a:prstGeom prst="rect">
            <a:avLst/>
          </a:prstGeom>
          <a:solidFill>
            <a:srgbClr val="238CAC"/>
          </a:solidFill>
        </p:spPr>
      </p:sp>
      <p:sp>
        <p:nvSpPr>
          <p:cNvPr id="102" name="Object 2">
            <a:extLst>
              <a:ext uri="{FF2B5EF4-FFF2-40B4-BE49-F238E27FC236}">
                <a16:creationId xmlns:a16="http://schemas.microsoft.com/office/drawing/2014/main" id="{80BB4F68-366B-FE61-8ADE-1662F753ED6D}"/>
              </a:ext>
            </a:extLst>
          </p:cNvPr>
          <p:cNvSpPr/>
          <p:nvPr/>
        </p:nvSpPr>
        <p:spPr>
          <a:xfrm>
            <a:off x="1611800" y="2519282"/>
            <a:ext cx="5193443" cy="37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876"/>
              </a:lnSpc>
              <a:spcBef>
                <a:spcPts val="1530"/>
              </a:spcBef>
              <a:buNone/>
            </a:pPr>
            <a:r>
              <a:rPr lang="en-US" sz="2025" b="1" kern="0" spc="41" dirty="0">
                <a:solidFill>
                  <a:srgbClr val="FFFFFF"/>
                </a:solidFill>
                <a:ea typeface="Roboto" pitchFamily="34" charset="-122"/>
                <a:cs typeface="Roboto" pitchFamily="34" charset="-120"/>
              </a:rPr>
              <a:t>Traffic surpasses NYT, eHow, Craigslist</a:t>
            </a:r>
            <a:endParaRPr lang="en-US" dirty="0"/>
          </a:p>
        </p:txBody>
      </p:sp>
      <p:sp>
        <p:nvSpPr>
          <p:cNvPr id="105" name="Object 5">
            <a:extLst>
              <a:ext uri="{FF2B5EF4-FFF2-40B4-BE49-F238E27FC236}">
                <a16:creationId xmlns:a16="http://schemas.microsoft.com/office/drawing/2014/main" id="{DB078D38-702C-A2B1-9372-93D7600E1679}"/>
              </a:ext>
            </a:extLst>
          </p:cNvPr>
          <p:cNvSpPr/>
          <p:nvPr/>
        </p:nvSpPr>
        <p:spPr>
          <a:xfrm>
            <a:off x="8016579" y="574454"/>
            <a:ext cx="3665833" cy="28538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sp>
      <p:sp>
        <p:nvSpPr>
          <p:cNvPr id="106" name="Object 6">
            <a:extLst>
              <a:ext uri="{FF2B5EF4-FFF2-40B4-BE49-F238E27FC236}">
                <a16:creationId xmlns:a16="http://schemas.microsoft.com/office/drawing/2014/main" id="{5808326E-3205-BF71-9013-FB66EDCEEFCA}"/>
              </a:ext>
            </a:extLst>
          </p:cNvPr>
          <p:cNvSpPr/>
          <p:nvPr/>
        </p:nvSpPr>
        <p:spPr>
          <a:xfrm>
            <a:off x="9077776" y="2045797"/>
            <a:ext cx="1543409" cy="6265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793"/>
              </a:lnSpc>
              <a:spcBef>
                <a:spcPts val="1488"/>
              </a:spcBef>
              <a:buNone/>
            </a:pPr>
            <a:r>
              <a:rPr lang="en-US" sz="4500" b="1" kern="0" spc="90" dirty="0">
                <a:solidFill>
                  <a:srgbClr val="238CAC"/>
                </a:solidFill>
                <a:ea typeface="Roboto" pitchFamily="34" charset="-122"/>
                <a:cs typeface="Roboto" pitchFamily="34" charset="-120"/>
              </a:rPr>
              <a:t>3B</a:t>
            </a:r>
            <a:endParaRPr lang="en-US" dirty="0"/>
          </a:p>
        </p:txBody>
      </p:sp>
      <p:sp>
        <p:nvSpPr>
          <p:cNvPr id="107" name="Object 7">
            <a:extLst>
              <a:ext uri="{FF2B5EF4-FFF2-40B4-BE49-F238E27FC236}">
                <a16:creationId xmlns:a16="http://schemas.microsoft.com/office/drawing/2014/main" id="{75496B2D-082F-D7BB-07FF-3B18B82E7EB0}"/>
              </a:ext>
            </a:extLst>
          </p:cNvPr>
          <p:cNvSpPr/>
          <p:nvPr/>
        </p:nvSpPr>
        <p:spPr>
          <a:xfrm>
            <a:off x="9077776" y="2793237"/>
            <a:ext cx="1543409" cy="250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917"/>
              </a:lnSpc>
              <a:spcBef>
                <a:spcPts val="906"/>
              </a:spcBef>
              <a:buNone/>
            </a:pPr>
            <a:r>
              <a:rPr lang="en-US" sz="1350" b="1" kern="0" spc="27" dirty="0">
                <a:solidFill>
                  <a:srgbClr val="000000">
                    <a:alpha val="60000"/>
                  </a:srgbClr>
                </a:solidFill>
                <a:ea typeface="Roboto" pitchFamily="34" charset="-122"/>
                <a:cs typeface="Roboto" pitchFamily="34" charset="-120"/>
              </a:rPr>
              <a:t>SEARCHES DAILY</a:t>
            </a:r>
            <a:endParaRPr lang="en-US" dirty="0"/>
          </a:p>
        </p:txBody>
      </p:sp>
      <p:sp>
        <p:nvSpPr>
          <p:cNvPr id="109" name="Object 9">
            <a:extLst>
              <a:ext uri="{FF2B5EF4-FFF2-40B4-BE49-F238E27FC236}">
                <a16:creationId xmlns:a16="http://schemas.microsoft.com/office/drawing/2014/main" id="{8A101F46-99EC-F26D-2373-E9BF22AC9C8B}"/>
              </a:ext>
            </a:extLst>
          </p:cNvPr>
          <p:cNvSpPr/>
          <p:nvPr/>
        </p:nvSpPr>
        <p:spPr>
          <a:xfrm>
            <a:off x="495299" y="3491420"/>
            <a:ext cx="3665833" cy="2853818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110" name="Object 10">
            <a:extLst>
              <a:ext uri="{FF2B5EF4-FFF2-40B4-BE49-F238E27FC236}">
                <a16:creationId xmlns:a16="http://schemas.microsoft.com/office/drawing/2014/main" id="{4DAE0101-47D7-F7B6-B36D-D6A5854D29F7}"/>
              </a:ext>
            </a:extLst>
          </p:cNvPr>
          <p:cNvSpPr/>
          <p:nvPr/>
        </p:nvSpPr>
        <p:spPr>
          <a:xfrm>
            <a:off x="1483495" y="4813836"/>
            <a:ext cx="1689435" cy="6265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793"/>
              </a:lnSpc>
              <a:spcBef>
                <a:spcPts val="1488"/>
              </a:spcBef>
              <a:buNone/>
            </a:pPr>
            <a:r>
              <a:rPr lang="en-US" sz="4500" b="1" kern="0" spc="90" dirty="0">
                <a:solidFill>
                  <a:srgbClr val="FFFFFF"/>
                </a:solidFill>
                <a:ea typeface="Roboto" pitchFamily="34" charset="-122"/>
                <a:cs typeface="Roboto" pitchFamily="34" charset="-120"/>
              </a:rPr>
              <a:t>200M</a:t>
            </a:r>
            <a:endParaRPr lang="en-US" dirty="0"/>
          </a:p>
        </p:txBody>
      </p:sp>
      <p:sp>
        <p:nvSpPr>
          <p:cNvPr id="111" name="Object 11">
            <a:extLst>
              <a:ext uri="{FF2B5EF4-FFF2-40B4-BE49-F238E27FC236}">
                <a16:creationId xmlns:a16="http://schemas.microsoft.com/office/drawing/2014/main" id="{12557002-40BA-5148-B0F4-62B6F2F4E6A4}"/>
              </a:ext>
            </a:extLst>
          </p:cNvPr>
          <p:cNvSpPr/>
          <p:nvPr/>
        </p:nvSpPr>
        <p:spPr>
          <a:xfrm>
            <a:off x="1483495" y="5561276"/>
            <a:ext cx="1689435" cy="250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917"/>
              </a:lnSpc>
              <a:spcBef>
                <a:spcPts val="906"/>
              </a:spcBef>
              <a:buNone/>
            </a:pPr>
            <a:r>
              <a:rPr lang="en-US" sz="1350" b="1" kern="0" spc="27" dirty="0">
                <a:solidFill>
                  <a:schemeClr val="bg1"/>
                </a:solidFill>
                <a:ea typeface="Roboto" pitchFamily="34" charset="-122"/>
                <a:cs typeface="Roboto" pitchFamily="34" charset="-120"/>
              </a:rPr>
              <a:t>UNIQUE USERS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3" name="Object 13">
            <a:extLst>
              <a:ext uri="{FF2B5EF4-FFF2-40B4-BE49-F238E27FC236}">
                <a16:creationId xmlns:a16="http://schemas.microsoft.com/office/drawing/2014/main" id="{7116E1BA-761B-F767-9D46-91E688C0F467}"/>
              </a:ext>
            </a:extLst>
          </p:cNvPr>
          <p:cNvSpPr/>
          <p:nvPr/>
        </p:nvSpPr>
        <p:spPr>
          <a:xfrm>
            <a:off x="4255938" y="3491420"/>
            <a:ext cx="7426474" cy="2853818"/>
          </a:xfrm>
          <a:prstGeom prst="rect">
            <a:avLst/>
          </a:prstGeom>
          <a:solidFill>
            <a:srgbClr val="E95211"/>
          </a:solidFill>
        </p:spPr>
      </p:sp>
      <p:sp>
        <p:nvSpPr>
          <p:cNvPr id="114" name="Object 14">
            <a:extLst>
              <a:ext uri="{FF2B5EF4-FFF2-40B4-BE49-F238E27FC236}">
                <a16:creationId xmlns:a16="http://schemas.microsoft.com/office/drawing/2014/main" id="{ADA3AEB5-4E8D-1FEA-D009-26E76716D3D6}"/>
              </a:ext>
            </a:extLst>
          </p:cNvPr>
          <p:cNvSpPr/>
          <p:nvPr/>
        </p:nvSpPr>
        <p:spPr>
          <a:xfrm>
            <a:off x="4710218" y="5249921"/>
            <a:ext cx="6517915" cy="7520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876"/>
              </a:lnSpc>
              <a:spcBef>
                <a:spcPts val="1530"/>
              </a:spcBef>
              <a:buNone/>
            </a:pPr>
            <a:r>
              <a:rPr lang="en-US" sz="2025" b="1" kern="0" spc="41" dirty="0">
                <a:solidFill>
                  <a:schemeClr val="bg1"/>
                </a:solidFill>
                <a:ea typeface="Roboto" pitchFamily="34" charset="-122"/>
                <a:cs typeface="Roboto" pitchFamily="34" charset="-120"/>
              </a:rPr>
              <a:t>Ineffective search costs companies 10% in salary expenses.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0" name="Object 3">
            <a:extLst>
              <a:ext uri="{FF2B5EF4-FFF2-40B4-BE49-F238E27FC236}">
                <a16:creationId xmlns:a16="http://schemas.microsoft.com/office/drawing/2014/main" id="{B1708849-87A7-5F35-CC38-9BF0EE2553BB}"/>
              </a:ext>
            </a:extLst>
          </p:cNvPr>
          <p:cNvSpPr/>
          <p:nvPr/>
        </p:nvSpPr>
        <p:spPr>
          <a:xfrm>
            <a:off x="3729677" y="1312457"/>
            <a:ext cx="952262" cy="952262"/>
          </a:xfrm>
          <a:prstGeom prst="ellipse">
            <a:avLst/>
          </a:prstGeom>
          <a:solidFill>
            <a:srgbClr val="FFFFFF"/>
          </a:solidFill>
        </p:spPr>
      </p:sp>
      <p:pic>
        <p:nvPicPr>
          <p:cNvPr id="121" name="Object 4" descr="preencoded.png">
            <a:extLst>
              <a:ext uri="{FF2B5EF4-FFF2-40B4-BE49-F238E27FC236}">
                <a16:creationId xmlns:a16="http://schemas.microsoft.com/office/drawing/2014/main" id="{6AB7F131-0745-1E99-D29C-44BE96FBDC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301" t="-32580" r="-31301" b="-32580"/>
          <a:stretch/>
        </p:blipFill>
        <p:spPr>
          <a:xfrm>
            <a:off x="3729677" y="1312457"/>
            <a:ext cx="952262" cy="952262"/>
          </a:xfrm>
          <a:prstGeom prst="ellipse">
            <a:avLst/>
          </a:prstGeom>
        </p:spPr>
      </p:pic>
      <p:pic>
        <p:nvPicPr>
          <p:cNvPr id="122" name="Object 8" descr="preencoded.png">
            <a:extLst>
              <a:ext uri="{FF2B5EF4-FFF2-40B4-BE49-F238E27FC236}">
                <a16:creationId xmlns:a16="http://schemas.microsoft.com/office/drawing/2014/main" id="{C8C81868-F324-C810-E713-D4F4E82CA26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4725" y="1136288"/>
            <a:ext cx="674131" cy="674131"/>
          </a:xfrm>
          <a:prstGeom prst="rect">
            <a:avLst/>
          </a:prstGeom>
        </p:spPr>
      </p:pic>
      <p:pic>
        <p:nvPicPr>
          <p:cNvPr id="123" name="Object 12" descr="preencoded.png">
            <a:extLst>
              <a:ext uri="{FF2B5EF4-FFF2-40B4-BE49-F238E27FC236}">
                <a16:creationId xmlns:a16="http://schemas.microsoft.com/office/drawing/2014/main" id="{58C46071-4166-88CB-44E2-9B029871B8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5556" t="-5556" r="-5555" b="-5555"/>
          <a:stretch/>
        </p:blipFill>
        <p:spPr>
          <a:xfrm>
            <a:off x="1636773" y="4121127"/>
            <a:ext cx="1360876" cy="377190"/>
          </a:xfrm>
          <a:prstGeom prst="rect">
            <a:avLst/>
          </a:prstGeom>
        </p:spPr>
      </p:pic>
      <p:sp>
        <p:nvSpPr>
          <p:cNvPr id="124" name="Object 15">
            <a:extLst>
              <a:ext uri="{FF2B5EF4-FFF2-40B4-BE49-F238E27FC236}">
                <a16:creationId xmlns:a16="http://schemas.microsoft.com/office/drawing/2014/main" id="{F4EDB51C-CBCF-1339-38B6-7046C811C32B}"/>
              </a:ext>
            </a:extLst>
          </p:cNvPr>
          <p:cNvSpPr/>
          <p:nvPr/>
        </p:nvSpPr>
        <p:spPr>
          <a:xfrm>
            <a:off x="7506998" y="3964004"/>
            <a:ext cx="952262" cy="952262"/>
          </a:xfrm>
          <a:prstGeom prst="ellipse">
            <a:avLst/>
          </a:prstGeom>
          <a:solidFill>
            <a:srgbClr val="FFFFFF"/>
          </a:solidFill>
        </p:spPr>
      </p:sp>
      <p:pic>
        <p:nvPicPr>
          <p:cNvPr id="125" name="Object 16" descr="preencoded.png">
            <a:extLst>
              <a:ext uri="{FF2B5EF4-FFF2-40B4-BE49-F238E27FC236}">
                <a16:creationId xmlns:a16="http://schemas.microsoft.com/office/drawing/2014/main" id="{49644EC2-C47D-08B7-98DE-CCF2EFC33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43122" y="4289366"/>
            <a:ext cx="476131" cy="30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7E7A11-2D9A-768A-6A41-D7432CAB6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5C9018-8FD3-449C-2A5E-9816D862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35" y="2833862"/>
            <a:ext cx="6792130" cy="1190277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4690521A-B432-EC15-2453-1173B7828915}"/>
              </a:ext>
            </a:extLst>
          </p:cNvPr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71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Empower your team to build consistently beautiful presentations like this 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D27D7C8-6D4B-C381-DB83-0F28B587C7AF}"/>
              </a:ext>
            </a:extLst>
          </p:cNvPr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14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Head to </a:t>
            </a:r>
            <a:r>
              <a:rPr lang="en-US" sz="1600" u="sng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slidestudio.io</a:t>
            </a: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 and get started.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96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Abel</vt:lpstr>
      <vt:lpstr>Arial</vt:lpstr>
      <vt:lpstr>Calibri</vt:lpstr>
      <vt:lpstr>Outfit</vt:lpstr>
      <vt:lpstr>Raleway</vt:lpstr>
      <vt:lpstr>Roboto</vt:lpstr>
      <vt:lpstr>Office Theme</vt:lpstr>
      <vt:lpstr>Quora Pitch Deck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Nae Deliña</dc:creator>
  <cp:lastModifiedBy>Frances Nae Deliña</cp:lastModifiedBy>
  <cp:revision>138</cp:revision>
  <dcterms:created xsi:type="dcterms:W3CDTF">2025-06-02T14:56:28Z</dcterms:created>
  <dcterms:modified xsi:type="dcterms:W3CDTF">2025-07-09T17:40:53Z</dcterms:modified>
</cp:coreProperties>
</file>