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130"/>
    <a:srgbClr val="000000"/>
    <a:srgbClr val="B0860E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Reveal (Free) </a:t>
            </a:r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DC63A0F2-C1FC-3E8C-009F-2E9171581B58}"/>
              </a:ext>
            </a:extLst>
          </p:cNvPr>
          <p:cNvGrpSpPr/>
          <p:nvPr/>
        </p:nvGrpSpPr>
        <p:grpSpPr>
          <a:xfrm>
            <a:off x="1928844" y="1552575"/>
            <a:ext cx="4495800" cy="4601735"/>
            <a:chOff x="609600" y="1552575"/>
            <a:chExt cx="4495800" cy="4601735"/>
          </a:xfrm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62C815B-5CD4-E48F-35CC-B291302FB52F}"/>
                </a:ext>
              </a:extLst>
            </p:cNvPr>
            <p:cNvSpPr/>
            <p:nvPr/>
          </p:nvSpPr>
          <p:spPr>
            <a:xfrm rot="18900000">
              <a:off x="715286" y="1658378"/>
              <a:ext cx="4390114" cy="4390114"/>
            </a:xfrm>
            <a:custGeom>
              <a:avLst/>
              <a:gdLst>
                <a:gd name="connsiteX0" fmla="*/ 2626398 w 2626398"/>
                <a:gd name="connsiteY0" fmla="*/ 1313199 h 2626398"/>
                <a:gd name="connsiteX1" fmla="*/ 1313199 w 2626398"/>
                <a:gd name="connsiteY1" fmla="*/ 2626399 h 2626398"/>
                <a:gd name="connsiteX2" fmla="*/ 0 w 2626398"/>
                <a:gd name="connsiteY2" fmla="*/ 1313199 h 2626398"/>
                <a:gd name="connsiteX3" fmla="*/ 1313199 w 2626398"/>
                <a:gd name="connsiteY3" fmla="*/ 0 h 2626398"/>
                <a:gd name="connsiteX4" fmla="*/ 2626398 w 2626398"/>
                <a:gd name="connsiteY4" fmla="*/ 1313199 h 2626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6398" h="2626398">
                  <a:moveTo>
                    <a:pt x="2626398" y="1313199"/>
                  </a:moveTo>
                  <a:cubicBezTo>
                    <a:pt x="2626398" y="2038459"/>
                    <a:pt x="2038459" y="2626399"/>
                    <a:pt x="1313199" y="2626399"/>
                  </a:cubicBezTo>
                  <a:cubicBezTo>
                    <a:pt x="587939" y="2626399"/>
                    <a:pt x="0" y="2038459"/>
                    <a:pt x="0" y="1313199"/>
                  </a:cubicBezTo>
                  <a:cubicBezTo>
                    <a:pt x="0" y="587940"/>
                    <a:pt x="587939" y="0"/>
                    <a:pt x="1313199" y="0"/>
                  </a:cubicBezTo>
                  <a:cubicBezTo>
                    <a:pt x="2038459" y="0"/>
                    <a:pt x="2626398" y="587940"/>
                    <a:pt x="2626398" y="131319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9A8FA921-AE52-C4AC-067E-D8F6CC93CF4E}"/>
                </a:ext>
              </a:extLst>
            </p:cNvPr>
            <p:cNvSpPr/>
            <p:nvPr/>
          </p:nvSpPr>
          <p:spPr>
            <a:xfrm rot="18900000">
              <a:off x="785801" y="1728893"/>
              <a:ext cx="4249084" cy="4249083"/>
            </a:xfrm>
            <a:custGeom>
              <a:avLst/>
              <a:gdLst>
                <a:gd name="connsiteX0" fmla="*/ 2542027 w 2542026"/>
                <a:gd name="connsiteY0" fmla="*/ 1271013 h 2542026"/>
                <a:gd name="connsiteX1" fmla="*/ 1271014 w 2542026"/>
                <a:gd name="connsiteY1" fmla="*/ 2542027 h 2542026"/>
                <a:gd name="connsiteX2" fmla="*/ 0 w 2542026"/>
                <a:gd name="connsiteY2" fmla="*/ 1271013 h 2542026"/>
                <a:gd name="connsiteX3" fmla="*/ 1271014 w 2542026"/>
                <a:gd name="connsiteY3" fmla="*/ 0 h 2542026"/>
                <a:gd name="connsiteX4" fmla="*/ 2542027 w 2542026"/>
                <a:gd name="connsiteY4" fmla="*/ 1271013 h 2542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026" h="2542026">
                  <a:moveTo>
                    <a:pt x="2542027" y="1271013"/>
                  </a:moveTo>
                  <a:cubicBezTo>
                    <a:pt x="2542027" y="1972975"/>
                    <a:pt x="1972975" y="2542027"/>
                    <a:pt x="1271014" y="2542027"/>
                  </a:cubicBezTo>
                  <a:cubicBezTo>
                    <a:pt x="569052" y="2542027"/>
                    <a:pt x="0" y="1972975"/>
                    <a:pt x="0" y="1271013"/>
                  </a:cubicBezTo>
                  <a:cubicBezTo>
                    <a:pt x="0" y="569052"/>
                    <a:pt x="569052" y="0"/>
                    <a:pt x="1271014" y="0"/>
                  </a:cubicBezTo>
                  <a:cubicBezTo>
                    <a:pt x="1972975" y="0"/>
                    <a:pt x="2542027" y="569052"/>
                    <a:pt x="2542027" y="127101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 dirty="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F4887AAD-1EAB-911B-6AB5-1B7DB2ED57DF}"/>
                </a:ext>
              </a:extLst>
            </p:cNvPr>
            <p:cNvSpPr/>
            <p:nvPr/>
          </p:nvSpPr>
          <p:spPr>
            <a:xfrm>
              <a:off x="900435" y="1843475"/>
              <a:ext cx="4019921" cy="4019921"/>
            </a:xfrm>
            <a:custGeom>
              <a:avLst/>
              <a:gdLst>
                <a:gd name="connsiteX0" fmla="*/ 2404929 w 2404929"/>
                <a:gd name="connsiteY0" fmla="*/ 1202465 h 2404929"/>
                <a:gd name="connsiteX1" fmla="*/ 1202465 w 2404929"/>
                <a:gd name="connsiteY1" fmla="*/ 2404929 h 2404929"/>
                <a:gd name="connsiteX2" fmla="*/ 0 w 2404929"/>
                <a:gd name="connsiteY2" fmla="*/ 1202465 h 2404929"/>
                <a:gd name="connsiteX3" fmla="*/ 1202465 w 2404929"/>
                <a:gd name="connsiteY3" fmla="*/ 0 h 2404929"/>
                <a:gd name="connsiteX4" fmla="*/ 2404929 w 2404929"/>
                <a:gd name="connsiteY4" fmla="*/ 1202465 h 240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4929" h="2404929">
                  <a:moveTo>
                    <a:pt x="2404929" y="1202465"/>
                  </a:moveTo>
                  <a:cubicBezTo>
                    <a:pt x="2404929" y="1866568"/>
                    <a:pt x="1866567" y="2404929"/>
                    <a:pt x="1202465" y="2404929"/>
                  </a:cubicBezTo>
                  <a:cubicBezTo>
                    <a:pt x="538362" y="2404929"/>
                    <a:pt x="0" y="1866568"/>
                    <a:pt x="0" y="1202465"/>
                  </a:cubicBezTo>
                  <a:cubicBezTo>
                    <a:pt x="0" y="538362"/>
                    <a:pt x="538362" y="0"/>
                    <a:pt x="1202465" y="0"/>
                  </a:cubicBezTo>
                  <a:cubicBezTo>
                    <a:pt x="1866567" y="0"/>
                    <a:pt x="2404929" y="538362"/>
                    <a:pt x="2404929" y="1202465"/>
                  </a:cubicBezTo>
                  <a:close/>
                </a:path>
              </a:pathLst>
            </a:custGeom>
            <a:solidFill>
              <a:srgbClr val="FFB11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FD5A0F7E-8265-CAA6-ABE6-2F584584617B}"/>
                </a:ext>
              </a:extLst>
            </p:cNvPr>
            <p:cNvSpPr/>
            <p:nvPr/>
          </p:nvSpPr>
          <p:spPr>
            <a:xfrm rot="18900000">
              <a:off x="1634642" y="2577732"/>
              <a:ext cx="2551405" cy="2551405"/>
            </a:xfrm>
            <a:custGeom>
              <a:avLst/>
              <a:gdLst>
                <a:gd name="connsiteX0" fmla="*/ 1526386 w 1526385"/>
                <a:gd name="connsiteY0" fmla="*/ 763193 h 1526385"/>
                <a:gd name="connsiteX1" fmla="*/ 763193 w 1526385"/>
                <a:gd name="connsiteY1" fmla="*/ 1526386 h 1526385"/>
                <a:gd name="connsiteX2" fmla="*/ 0 w 1526385"/>
                <a:gd name="connsiteY2" fmla="*/ 763193 h 1526385"/>
                <a:gd name="connsiteX3" fmla="*/ 763193 w 1526385"/>
                <a:gd name="connsiteY3" fmla="*/ 0 h 1526385"/>
                <a:gd name="connsiteX4" fmla="*/ 1526386 w 1526385"/>
                <a:gd name="connsiteY4" fmla="*/ 763193 h 152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385" h="1526385">
                  <a:moveTo>
                    <a:pt x="1526386" y="763193"/>
                  </a:moveTo>
                  <a:cubicBezTo>
                    <a:pt x="1526386" y="1184693"/>
                    <a:pt x="1184693" y="1526386"/>
                    <a:pt x="763193" y="1526386"/>
                  </a:cubicBezTo>
                  <a:cubicBezTo>
                    <a:pt x="341693" y="1526386"/>
                    <a:pt x="0" y="1184693"/>
                    <a:pt x="0" y="763193"/>
                  </a:cubicBezTo>
                  <a:cubicBezTo>
                    <a:pt x="0" y="341693"/>
                    <a:pt x="341693" y="0"/>
                    <a:pt x="763193" y="0"/>
                  </a:cubicBezTo>
                  <a:cubicBezTo>
                    <a:pt x="1184693" y="0"/>
                    <a:pt x="1526386" y="341693"/>
                    <a:pt x="1526386" y="763193"/>
                  </a:cubicBezTo>
                  <a:close/>
                </a:path>
              </a:pathLst>
            </a:custGeom>
            <a:solidFill>
              <a:srgbClr val="FFC7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7645634A-A126-18A3-9619-E24365F8C4AF}"/>
                </a:ext>
              </a:extLst>
            </p:cNvPr>
            <p:cNvSpPr/>
            <p:nvPr/>
          </p:nvSpPr>
          <p:spPr>
            <a:xfrm rot="16961125">
              <a:off x="2311041" y="3254040"/>
              <a:ext cx="1198921" cy="1198921"/>
            </a:xfrm>
            <a:custGeom>
              <a:avLst/>
              <a:gdLst>
                <a:gd name="connsiteX0" fmla="*/ 717259 w 717258"/>
                <a:gd name="connsiteY0" fmla="*/ 358629 h 717258"/>
                <a:gd name="connsiteX1" fmla="*/ 358629 w 717258"/>
                <a:gd name="connsiteY1" fmla="*/ 717258 h 717258"/>
                <a:gd name="connsiteX2" fmla="*/ 0 w 717258"/>
                <a:gd name="connsiteY2" fmla="*/ 358629 h 717258"/>
                <a:gd name="connsiteX3" fmla="*/ 358629 w 717258"/>
                <a:gd name="connsiteY3" fmla="*/ 0 h 717258"/>
                <a:gd name="connsiteX4" fmla="*/ 717259 w 717258"/>
                <a:gd name="connsiteY4" fmla="*/ 358629 h 71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7258" h="717258">
                  <a:moveTo>
                    <a:pt x="717259" y="358629"/>
                  </a:moveTo>
                  <a:cubicBezTo>
                    <a:pt x="717259" y="556695"/>
                    <a:pt x="556695" y="717258"/>
                    <a:pt x="358629" y="717258"/>
                  </a:cubicBezTo>
                  <a:cubicBezTo>
                    <a:pt x="160564" y="717258"/>
                    <a:pt x="0" y="556695"/>
                    <a:pt x="0" y="358629"/>
                  </a:cubicBezTo>
                  <a:cubicBezTo>
                    <a:pt x="0" y="160564"/>
                    <a:pt x="160564" y="0"/>
                    <a:pt x="358629" y="0"/>
                  </a:cubicBezTo>
                  <a:cubicBezTo>
                    <a:pt x="556695" y="0"/>
                    <a:pt x="717259" y="160564"/>
                    <a:pt x="717259" y="358629"/>
                  </a:cubicBezTo>
                  <a:close/>
                </a:path>
              </a:pathLst>
            </a:custGeom>
            <a:solidFill>
              <a:srgbClr val="FCDC8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3CEA19F-6806-8290-4AF1-2212DE47A5BB}"/>
                </a:ext>
              </a:extLst>
            </p:cNvPr>
            <p:cNvSpPr/>
            <p:nvPr/>
          </p:nvSpPr>
          <p:spPr>
            <a:xfrm>
              <a:off x="609600" y="1552575"/>
              <a:ext cx="2300858" cy="4601735"/>
            </a:xfrm>
            <a:custGeom>
              <a:avLst/>
              <a:gdLst>
                <a:gd name="connsiteX0" fmla="*/ 1376496 w 1376495"/>
                <a:gd name="connsiteY0" fmla="*/ 0 h 2753001"/>
                <a:gd name="connsiteX1" fmla="*/ 1376496 w 1376495"/>
                <a:gd name="connsiteY1" fmla="*/ 2753001 h 2753001"/>
                <a:gd name="connsiteX2" fmla="*/ 0 w 1376495"/>
                <a:gd name="connsiteY2" fmla="*/ 1376505 h 2753001"/>
                <a:gd name="connsiteX3" fmla="*/ 169193 w 1376495"/>
                <a:gd name="connsiteY3" fmla="*/ 714832 h 2753001"/>
                <a:gd name="connsiteX4" fmla="*/ 1200360 w 1376495"/>
                <a:gd name="connsiteY4" fmla="*/ 11173 h 2753001"/>
                <a:gd name="connsiteX5" fmla="*/ 1376496 w 1376495"/>
                <a:gd name="connsiteY5" fmla="*/ 0 h 275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495" h="2753001">
                  <a:moveTo>
                    <a:pt x="1376496" y="0"/>
                  </a:moveTo>
                  <a:lnTo>
                    <a:pt x="1376496" y="2753001"/>
                  </a:lnTo>
                  <a:cubicBezTo>
                    <a:pt x="616210" y="2753001"/>
                    <a:pt x="0" y="2136686"/>
                    <a:pt x="0" y="1376505"/>
                  </a:cubicBezTo>
                  <a:cubicBezTo>
                    <a:pt x="0" y="1136723"/>
                    <a:pt x="61341" y="911190"/>
                    <a:pt x="169193" y="714832"/>
                  </a:cubicBezTo>
                  <a:cubicBezTo>
                    <a:pt x="376333" y="337633"/>
                    <a:pt x="755075" y="68085"/>
                    <a:pt x="1200360" y="11173"/>
                  </a:cubicBezTo>
                  <a:cubicBezTo>
                    <a:pt x="1258043" y="3753"/>
                    <a:pt x="1316793" y="0"/>
                    <a:pt x="137649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 dirty="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5722CBD-0FD9-A15E-7BE6-59202617E97E}"/>
                </a:ext>
              </a:extLst>
            </p:cNvPr>
            <p:cNvSpPr/>
            <p:nvPr/>
          </p:nvSpPr>
          <p:spPr>
            <a:xfrm>
              <a:off x="892427" y="1571268"/>
              <a:ext cx="1862891" cy="4327801"/>
            </a:xfrm>
            <a:custGeom>
              <a:avLst/>
              <a:gdLst>
                <a:gd name="connsiteX0" fmla="*/ 1050617 w 1114480"/>
                <a:gd name="connsiteY0" fmla="*/ 1903333 h 2589119"/>
                <a:gd name="connsiteX1" fmla="*/ 983447 w 1114480"/>
                <a:gd name="connsiteY1" fmla="*/ 2275885 h 2589119"/>
                <a:gd name="connsiteX2" fmla="*/ 983228 w 1114480"/>
                <a:gd name="connsiteY2" fmla="*/ 2584980 h 2589119"/>
                <a:gd name="connsiteX3" fmla="*/ 806796 w 1114480"/>
                <a:gd name="connsiteY3" fmla="*/ 2485587 h 2589119"/>
                <a:gd name="connsiteX4" fmla="*/ 737321 w 1114480"/>
                <a:gd name="connsiteY4" fmla="*/ 2304288 h 2589119"/>
                <a:gd name="connsiteX5" fmla="*/ 614210 w 1114480"/>
                <a:gd name="connsiteY5" fmla="*/ 2150450 h 2589119"/>
                <a:gd name="connsiteX6" fmla="*/ 535724 w 1114480"/>
                <a:gd name="connsiteY6" fmla="*/ 2004441 h 2589119"/>
                <a:gd name="connsiteX7" fmla="*/ 442693 w 1114480"/>
                <a:gd name="connsiteY7" fmla="*/ 1965931 h 2589119"/>
                <a:gd name="connsiteX8" fmla="*/ 204654 w 1114480"/>
                <a:gd name="connsiteY8" fmla="*/ 1900685 h 2589119"/>
                <a:gd name="connsiteX9" fmla="*/ 155362 w 1114480"/>
                <a:gd name="connsiteY9" fmla="*/ 1880931 h 2589119"/>
                <a:gd name="connsiteX10" fmla="*/ 113633 w 1114480"/>
                <a:gd name="connsiteY10" fmla="*/ 1643148 h 2589119"/>
                <a:gd name="connsiteX11" fmla="*/ 17050 w 1114480"/>
                <a:gd name="connsiteY11" fmla="*/ 1374477 h 2589119"/>
                <a:gd name="connsiteX12" fmla="*/ 76467 w 1114480"/>
                <a:gd name="connsiteY12" fmla="*/ 1313907 h 2589119"/>
                <a:gd name="connsiteX13" fmla="*/ 303257 w 1114480"/>
                <a:gd name="connsiteY13" fmla="*/ 1134018 h 2589119"/>
                <a:gd name="connsiteX14" fmla="*/ 455962 w 1114480"/>
                <a:gd name="connsiteY14" fmla="*/ 971255 h 2589119"/>
                <a:gd name="connsiteX15" fmla="*/ 464115 w 1114480"/>
                <a:gd name="connsiteY15" fmla="*/ 957129 h 2589119"/>
                <a:gd name="connsiteX16" fmla="*/ 457181 w 1114480"/>
                <a:gd name="connsiteY16" fmla="*/ 939584 h 2589119"/>
                <a:gd name="connsiteX17" fmla="*/ 422272 w 1114480"/>
                <a:gd name="connsiteY17" fmla="*/ 850344 h 2589119"/>
                <a:gd name="connsiteX18" fmla="*/ 294122 w 1114480"/>
                <a:gd name="connsiteY18" fmla="*/ 805072 h 2589119"/>
                <a:gd name="connsiteX19" fmla="*/ 63656 w 1114480"/>
                <a:gd name="connsiteY19" fmla="*/ 733130 h 2589119"/>
                <a:gd name="connsiteX20" fmla="*/ 486 w 1114480"/>
                <a:gd name="connsiteY20" fmla="*/ 704240 h 2589119"/>
                <a:gd name="connsiteX21" fmla="*/ 0 w 1114480"/>
                <a:gd name="connsiteY21" fmla="*/ 703659 h 2589119"/>
                <a:gd name="connsiteX22" fmla="*/ 1031167 w 1114480"/>
                <a:gd name="connsiteY22" fmla="*/ 0 h 2589119"/>
                <a:gd name="connsiteX23" fmla="*/ 988409 w 1114480"/>
                <a:gd name="connsiteY23" fmla="*/ 243440 h 2589119"/>
                <a:gd name="connsiteX24" fmla="*/ 818255 w 1114480"/>
                <a:gd name="connsiteY24" fmla="*/ 505844 h 2589119"/>
                <a:gd name="connsiteX25" fmla="*/ 739731 w 1114480"/>
                <a:gd name="connsiteY25" fmla="*/ 639575 h 2589119"/>
                <a:gd name="connsiteX26" fmla="*/ 672522 w 1114480"/>
                <a:gd name="connsiteY26" fmla="*/ 760514 h 2589119"/>
                <a:gd name="connsiteX27" fmla="*/ 721385 w 1114480"/>
                <a:gd name="connsiteY27" fmla="*/ 841219 h 2589119"/>
                <a:gd name="connsiteX28" fmla="*/ 791127 w 1114480"/>
                <a:gd name="connsiteY28" fmla="*/ 865918 h 2589119"/>
                <a:gd name="connsiteX29" fmla="*/ 869575 w 1114480"/>
                <a:gd name="connsiteY29" fmla="*/ 933050 h 2589119"/>
                <a:gd name="connsiteX30" fmla="*/ 1005154 w 1114480"/>
                <a:gd name="connsiteY30" fmla="*/ 996239 h 2589119"/>
                <a:gd name="connsiteX31" fmla="*/ 1109615 w 1114480"/>
                <a:gd name="connsiteY31" fmla="*/ 1388669 h 2589119"/>
                <a:gd name="connsiteX32" fmla="*/ 1050617 w 1114480"/>
                <a:gd name="connsiteY32" fmla="*/ 1903333 h 258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14480" h="2589119">
                  <a:moveTo>
                    <a:pt x="1050617" y="1903333"/>
                  </a:moveTo>
                  <a:cubicBezTo>
                    <a:pt x="1025843" y="2025691"/>
                    <a:pt x="989343" y="2150640"/>
                    <a:pt x="983447" y="2275885"/>
                  </a:cubicBezTo>
                  <a:cubicBezTo>
                    <a:pt x="980608" y="2336149"/>
                    <a:pt x="1031338" y="2557796"/>
                    <a:pt x="983228" y="2584980"/>
                  </a:cubicBezTo>
                  <a:cubicBezTo>
                    <a:pt x="940213" y="2609279"/>
                    <a:pt x="826808" y="2520144"/>
                    <a:pt x="806796" y="2485587"/>
                  </a:cubicBezTo>
                  <a:cubicBezTo>
                    <a:pt x="774106" y="2429094"/>
                    <a:pt x="785574" y="2364591"/>
                    <a:pt x="737321" y="2304288"/>
                  </a:cubicBezTo>
                  <a:cubicBezTo>
                    <a:pt x="697430" y="2254425"/>
                    <a:pt x="645900" y="2206219"/>
                    <a:pt x="614210" y="2150450"/>
                  </a:cubicBezTo>
                  <a:cubicBezTo>
                    <a:pt x="585492" y="2099929"/>
                    <a:pt x="586092" y="2042151"/>
                    <a:pt x="535724" y="2004441"/>
                  </a:cubicBezTo>
                  <a:cubicBezTo>
                    <a:pt x="508692" y="1984200"/>
                    <a:pt x="475259" y="1974856"/>
                    <a:pt x="442693" y="1965931"/>
                  </a:cubicBezTo>
                  <a:cubicBezTo>
                    <a:pt x="363350" y="1944186"/>
                    <a:pt x="283997" y="1922431"/>
                    <a:pt x="204654" y="1900685"/>
                  </a:cubicBezTo>
                  <a:cubicBezTo>
                    <a:pt x="187490" y="1895980"/>
                    <a:pt x="169955" y="1891103"/>
                    <a:pt x="155362" y="1880931"/>
                  </a:cubicBezTo>
                  <a:cubicBezTo>
                    <a:pt x="82315" y="1829981"/>
                    <a:pt x="112862" y="1714357"/>
                    <a:pt x="113633" y="1643148"/>
                  </a:cubicBezTo>
                  <a:cubicBezTo>
                    <a:pt x="114500" y="1544346"/>
                    <a:pt x="-23012" y="1464802"/>
                    <a:pt x="17050" y="1374477"/>
                  </a:cubicBezTo>
                  <a:cubicBezTo>
                    <a:pt x="28699" y="1348283"/>
                    <a:pt x="53254" y="1330662"/>
                    <a:pt x="76467" y="1313907"/>
                  </a:cubicBezTo>
                  <a:cubicBezTo>
                    <a:pt x="154762" y="1257471"/>
                    <a:pt x="230448" y="1197388"/>
                    <a:pt x="303257" y="1134018"/>
                  </a:cubicBezTo>
                  <a:cubicBezTo>
                    <a:pt x="359426" y="1085079"/>
                    <a:pt x="405860" y="1026252"/>
                    <a:pt x="455962" y="971255"/>
                  </a:cubicBezTo>
                  <a:cubicBezTo>
                    <a:pt x="459696" y="967159"/>
                    <a:pt x="463610" y="962644"/>
                    <a:pt x="464115" y="957129"/>
                  </a:cubicBezTo>
                  <a:cubicBezTo>
                    <a:pt x="464696" y="950747"/>
                    <a:pt x="460572" y="945023"/>
                    <a:pt x="457181" y="939584"/>
                  </a:cubicBezTo>
                  <a:cubicBezTo>
                    <a:pt x="440255" y="912390"/>
                    <a:pt x="438140" y="878167"/>
                    <a:pt x="422272" y="850344"/>
                  </a:cubicBezTo>
                  <a:cubicBezTo>
                    <a:pt x="400650" y="812435"/>
                    <a:pt x="333004" y="814988"/>
                    <a:pt x="294122" y="805072"/>
                  </a:cubicBezTo>
                  <a:cubicBezTo>
                    <a:pt x="216494" y="785260"/>
                    <a:pt x="142065" y="752246"/>
                    <a:pt x="63656" y="733130"/>
                  </a:cubicBezTo>
                  <a:cubicBezTo>
                    <a:pt x="40834" y="727643"/>
                    <a:pt x="16373" y="721576"/>
                    <a:pt x="486" y="704240"/>
                  </a:cubicBezTo>
                  <a:cubicBezTo>
                    <a:pt x="295" y="704050"/>
                    <a:pt x="105" y="703859"/>
                    <a:pt x="0" y="703659"/>
                  </a:cubicBezTo>
                  <a:cubicBezTo>
                    <a:pt x="207140" y="326460"/>
                    <a:pt x="585883" y="56912"/>
                    <a:pt x="1031167" y="0"/>
                  </a:cubicBezTo>
                  <a:cubicBezTo>
                    <a:pt x="1041473" y="81858"/>
                    <a:pt x="1022499" y="167469"/>
                    <a:pt x="988409" y="243440"/>
                  </a:cubicBezTo>
                  <a:cubicBezTo>
                    <a:pt x="945747" y="338776"/>
                    <a:pt x="880939" y="422262"/>
                    <a:pt x="818255" y="505844"/>
                  </a:cubicBezTo>
                  <a:cubicBezTo>
                    <a:pt x="785974" y="548888"/>
                    <a:pt x="766420" y="594255"/>
                    <a:pt x="739731" y="639575"/>
                  </a:cubicBezTo>
                  <a:cubicBezTo>
                    <a:pt x="718490" y="675656"/>
                    <a:pt x="672513" y="715756"/>
                    <a:pt x="672522" y="760514"/>
                  </a:cubicBezTo>
                  <a:cubicBezTo>
                    <a:pt x="672532" y="793575"/>
                    <a:pt x="692096" y="825894"/>
                    <a:pt x="721385" y="841219"/>
                  </a:cubicBezTo>
                  <a:cubicBezTo>
                    <a:pt x="743274" y="852669"/>
                    <a:pt x="769029" y="854869"/>
                    <a:pt x="791127" y="865918"/>
                  </a:cubicBezTo>
                  <a:cubicBezTo>
                    <a:pt x="822027" y="881367"/>
                    <a:pt x="842134" y="912066"/>
                    <a:pt x="869575" y="933050"/>
                  </a:cubicBezTo>
                  <a:cubicBezTo>
                    <a:pt x="909304" y="963425"/>
                    <a:pt x="961644" y="971579"/>
                    <a:pt x="1005154" y="996239"/>
                  </a:cubicBezTo>
                  <a:cubicBezTo>
                    <a:pt x="1141276" y="1073372"/>
                    <a:pt x="1113387" y="1257272"/>
                    <a:pt x="1109615" y="1388669"/>
                  </a:cubicBezTo>
                  <a:cubicBezTo>
                    <a:pt x="1104643" y="1561481"/>
                    <a:pt x="1084926" y="1733874"/>
                    <a:pt x="1050617" y="1903333"/>
                  </a:cubicBezTo>
                  <a:close/>
                </a:path>
              </a:pathLst>
            </a:custGeom>
            <a:solidFill>
              <a:srgbClr val="5791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 dirty="0"/>
            </a:p>
          </p:txBody>
        </p:sp>
      </p:grp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845CD81A-78F7-9E5A-5495-F4FCBE446782}"/>
              </a:ext>
            </a:extLst>
          </p:cNvPr>
          <p:cNvCxnSpPr>
            <a:cxnSpLocks/>
          </p:cNvCxnSpPr>
          <p:nvPr/>
        </p:nvCxnSpPr>
        <p:spPr>
          <a:xfrm>
            <a:off x="5595969" y="2157992"/>
            <a:ext cx="2562099" cy="0"/>
          </a:xfrm>
          <a:prstGeom prst="line">
            <a:avLst/>
          </a:pr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0F94E89E-5E2E-4965-8557-D138E54ECC1D}"/>
              </a:ext>
            </a:extLst>
          </p:cNvPr>
          <p:cNvCxnSpPr>
            <a:cxnSpLocks/>
          </p:cNvCxnSpPr>
          <p:nvPr/>
        </p:nvCxnSpPr>
        <p:spPr>
          <a:xfrm>
            <a:off x="6081744" y="2909925"/>
            <a:ext cx="2076324" cy="0"/>
          </a:xfrm>
          <a:prstGeom prst="line">
            <a:avLst/>
          </a:pr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B33572A9-0E2D-16DC-EFA3-32D25D64A3F6}"/>
              </a:ext>
            </a:extLst>
          </p:cNvPr>
          <p:cNvCxnSpPr>
            <a:cxnSpLocks/>
          </p:cNvCxnSpPr>
          <p:nvPr/>
        </p:nvCxnSpPr>
        <p:spPr>
          <a:xfrm>
            <a:off x="4929219" y="4413791"/>
            <a:ext cx="3228849" cy="0"/>
          </a:xfrm>
          <a:prstGeom prst="line">
            <a:avLst/>
          </a:pr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5DA28C12-90A0-3445-F604-3654E0F94D33}"/>
              </a:ext>
            </a:extLst>
          </p:cNvPr>
          <p:cNvCxnSpPr>
            <a:cxnSpLocks/>
          </p:cNvCxnSpPr>
          <p:nvPr/>
        </p:nvCxnSpPr>
        <p:spPr>
          <a:xfrm>
            <a:off x="5834093" y="3661858"/>
            <a:ext cx="2323974" cy="0"/>
          </a:xfrm>
          <a:prstGeom prst="line">
            <a:avLst/>
          </a:pr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Freeform: Shape 336">
            <a:extLst>
              <a:ext uri="{FF2B5EF4-FFF2-40B4-BE49-F238E27FC236}">
                <a16:creationId xmlns:a16="http://schemas.microsoft.com/office/drawing/2014/main" id="{5F5A4EC4-556C-44F9-4E4A-AB85B5903290}"/>
              </a:ext>
            </a:extLst>
          </p:cNvPr>
          <p:cNvSpPr/>
          <p:nvPr/>
        </p:nvSpPr>
        <p:spPr>
          <a:xfrm>
            <a:off x="4395819" y="3895725"/>
            <a:ext cx="3757775" cy="1238250"/>
          </a:xfrm>
          <a:custGeom>
            <a:avLst/>
            <a:gdLst>
              <a:gd name="connsiteX0" fmla="*/ 0 w 2847975"/>
              <a:gd name="connsiteY0" fmla="*/ 0 h 2286000"/>
              <a:gd name="connsiteX1" fmla="*/ 0 w 2847975"/>
              <a:gd name="connsiteY1" fmla="*/ 2286000 h 2286000"/>
              <a:gd name="connsiteX2" fmla="*/ 2847975 w 2847975"/>
              <a:gd name="connsiteY2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7975" h="2286000">
                <a:moveTo>
                  <a:pt x="0" y="0"/>
                </a:moveTo>
                <a:lnTo>
                  <a:pt x="0" y="2286000"/>
                </a:lnTo>
                <a:lnTo>
                  <a:pt x="2847975" y="2286000"/>
                </a:lnTo>
              </a:path>
            </a:pathLst>
          </a:cu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D9C7433E-E152-D126-D525-7B22F73B2495}"/>
              </a:ext>
            </a:extLst>
          </p:cNvPr>
          <p:cNvSpPr txBox="1"/>
          <p:nvPr/>
        </p:nvSpPr>
        <p:spPr>
          <a:xfrm>
            <a:off x="8253318" y="1928839"/>
            <a:ext cx="2009838" cy="4583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24B43D9E-9418-5367-F729-54DD918366D2}"/>
              </a:ext>
            </a:extLst>
          </p:cNvPr>
          <p:cNvSpPr txBox="1"/>
          <p:nvPr/>
        </p:nvSpPr>
        <p:spPr>
          <a:xfrm>
            <a:off x="8253318" y="2672835"/>
            <a:ext cx="2009838" cy="4583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EC68E2AE-389C-5DDA-BAFD-BD67CEF93954}"/>
              </a:ext>
            </a:extLst>
          </p:cNvPr>
          <p:cNvSpPr txBox="1"/>
          <p:nvPr/>
        </p:nvSpPr>
        <p:spPr>
          <a:xfrm>
            <a:off x="8253318" y="3416831"/>
            <a:ext cx="2009838" cy="4583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E520BD98-E562-CAE3-40E6-6EFBD74D5DAA}"/>
              </a:ext>
            </a:extLst>
          </p:cNvPr>
          <p:cNvSpPr txBox="1"/>
          <p:nvPr/>
        </p:nvSpPr>
        <p:spPr>
          <a:xfrm>
            <a:off x="8253318" y="4160827"/>
            <a:ext cx="2009838" cy="4583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0CB52028-4D47-3C22-7DCA-C78294D75965}"/>
              </a:ext>
            </a:extLst>
          </p:cNvPr>
          <p:cNvSpPr txBox="1"/>
          <p:nvPr/>
        </p:nvSpPr>
        <p:spPr>
          <a:xfrm>
            <a:off x="8253318" y="4904822"/>
            <a:ext cx="2009838" cy="4583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18907</TotalTime>
  <Words>14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Reveal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919</cp:revision>
  <dcterms:created xsi:type="dcterms:W3CDTF">2015-06-30T14:30:05Z</dcterms:created>
  <dcterms:modified xsi:type="dcterms:W3CDTF">2025-07-01T15:46:39Z</dcterms:modified>
</cp:coreProperties>
</file>