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12" userDrawn="1">
          <p15:clr>
            <a:srgbClr val="A4A3A4"/>
          </p15:clr>
        </p15:guide>
        <p15:guide id="4" pos="312" userDrawn="1">
          <p15:clr>
            <a:srgbClr val="A4A3A4"/>
          </p15:clr>
        </p15:guide>
        <p15:guide id="5" pos="5856" userDrawn="1">
          <p15:clr>
            <a:srgbClr val="A4A3A4"/>
          </p15:clr>
        </p15:guide>
        <p15:guide id="6" orient="horz" pos="1896" userDrawn="1">
          <p15:clr>
            <a:srgbClr val="A4A3A4"/>
          </p15:clr>
        </p15:guide>
        <p15:guide id="7" orient="horz" pos="3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0860E"/>
    <a:srgbClr val="579130"/>
    <a:srgbClr val="108B74"/>
    <a:srgbClr val="295992"/>
    <a:srgbClr val="FFFFFF"/>
    <a:srgbClr val="3D9FAC"/>
    <a:srgbClr val="F96C7F"/>
    <a:srgbClr val="F71735"/>
    <a:srgbClr val="C12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68" autoAdjust="0"/>
    <p:restoredTop sz="94434" autoAdjust="0"/>
  </p:normalViewPr>
  <p:slideViewPr>
    <p:cSldViewPr snapToGrid="0">
      <p:cViewPr varScale="1">
        <p:scale>
          <a:sx n="60" d="100"/>
          <a:sy n="60" d="100"/>
        </p:scale>
        <p:origin x="1452" y="66"/>
      </p:cViewPr>
      <p:guideLst>
        <p:guide orient="horz" pos="2160"/>
        <p:guide pos="3840"/>
        <p:guide orient="horz" pos="3912"/>
        <p:guide pos="312"/>
        <p:guide pos="5856"/>
        <p:guide orient="horz" pos="1896"/>
        <p:guide orient="horz" pos="33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DC9F9-9202-4FAA-BFDB-5248A8B15A26}" type="datetimeFigureOut">
              <a:rPr lang="en-US" smtClean="0"/>
              <a:t>7/2/2025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9AECB-A677-43A7-BCBB-A4497CCD25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9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11"/>
            <a:ext cx="5586412" cy="15068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428" y="1296988"/>
            <a:ext cx="5586984" cy="36353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B2735A-0BDD-8E64-DF5B-8D5C10E6B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439" y="280696"/>
            <a:ext cx="2035611" cy="3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2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44" y="4208107"/>
            <a:ext cx="11183112" cy="109168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16" y="5999584"/>
            <a:ext cx="5586412" cy="5598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4040155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016" y="5467918"/>
            <a:ext cx="5586984" cy="36353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/>
            </a:lvl1pPr>
          </a:lstStyle>
          <a:p>
            <a:pPr lvl="0"/>
            <a:r>
              <a:rPr lang="en-US" dirty="0"/>
              <a:t>Your company name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33D6CB9-6E49-B185-B61F-132ED85F2B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639439" y="282298"/>
            <a:ext cx="2039112" cy="35512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1096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ADD-B57B-7374-7372-A7D53DAB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7A2B-8428-DAE8-59E9-A3CE93C6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0381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A2-0E2B-03EF-75EF-8957382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EEA0-1876-D73A-10E4-DB1537CC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06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8CCB-35FE-CBEF-66F3-D601AE20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95300"/>
            <a:ext cx="11187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6740-CFEE-5CA3-563E-2E814F6DA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3324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5101-E488-FACF-4435-86C6970C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967" y="1825625"/>
            <a:ext cx="53324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03309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7BFC-E60D-EECE-9241-F9619EBA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13" y="569946"/>
            <a:ext cx="11183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51A8-FCAF-F581-3E26-6A76A12E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1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DF39E-3855-AA0C-9EC5-0D8CA6A3B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11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12927-80EB-D234-E39A-74218824D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727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5BCED-623C-9DE1-4980-FCF612C87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727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5954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DEF3B-5347-C68E-BDC2-BFB0A96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3173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280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032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33785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3584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1715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77011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8139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44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1103-8B3D-25BD-809D-78C8DD98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BE9FE-7D2D-1B28-DBCB-E43A82974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9F0C-ED69-E4B9-5B98-F9C8524C2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DF3C-6E03-4500-BB63-7DDA502AB5D8}" type="datetimeFigureOut">
              <a:rPr lang="en-PH" smtClean="0"/>
              <a:t>7/2/2025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EA43-3E78-D5C1-AF0C-3E0A900FF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58F9-2042-73C9-8706-5A6EF9403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146B-0842-4579-B281-56262986E0B7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15643-7A39-9518-04BE-F0A86289045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342" y="196719"/>
            <a:ext cx="1625981" cy="2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3">
          <p15:clr>
            <a:srgbClr val="F26B43"/>
          </p15:clr>
        </p15:guide>
        <p15:guide id="2" pos="312">
          <p15:clr>
            <a:srgbClr val="F26B43"/>
          </p15:clr>
        </p15:guide>
        <p15:guide id="3" pos="7359">
          <p15:clr>
            <a:srgbClr val="F26B43"/>
          </p15:clr>
        </p15:guide>
        <p15:guide id="4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1A6BAC14-855D-9447-113F-2F122431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</p:spPr>
        <p:txBody>
          <a:bodyPr/>
          <a:lstStyle/>
          <a:p>
            <a:r>
              <a:rPr lang="en-PH" dirty="0"/>
              <a:t>Trees (Free)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447E12A-D164-A58C-6BD1-7D87BCFA4F35}"/>
              </a:ext>
            </a:extLst>
          </p:cNvPr>
          <p:cNvSpPr/>
          <p:nvPr/>
        </p:nvSpPr>
        <p:spPr>
          <a:xfrm>
            <a:off x="4406809" y="1552575"/>
            <a:ext cx="3378385" cy="54864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sz="1200" b="1" dirty="0">
                <a:latin typeface="Poppins" panose="00000500000000000000" pitchFamily="2" charset="0"/>
                <a:cs typeface="Poppins" panose="00000500000000000000" pitchFamily="2" charset="0"/>
              </a:rPr>
              <a:t>Name</a:t>
            </a:r>
          </a:p>
          <a:p>
            <a:pPr algn="ctr">
              <a:lnSpc>
                <a:spcPct val="110000"/>
              </a:lnSpc>
            </a:pPr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Position</a:t>
            </a:r>
            <a:endParaRPr lang="en-PH" sz="1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B423EC4-0CAF-CB22-0033-A86AD9BA8F8D}"/>
              </a:ext>
            </a:extLst>
          </p:cNvPr>
          <p:cNvSpPr/>
          <p:nvPr/>
        </p:nvSpPr>
        <p:spPr>
          <a:xfrm>
            <a:off x="609601" y="2366772"/>
            <a:ext cx="3378385" cy="548640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sz="1200" b="1">
                <a:latin typeface="Poppins" panose="00000500000000000000" pitchFamily="2" charset="0"/>
                <a:cs typeface="Poppins" panose="00000500000000000000" pitchFamily="2" charset="0"/>
              </a:rPr>
              <a:t>Name</a:t>
            </a:r>
          </a:p>
          <a:p>
            <a:pPr algn="ctr">
              <a:lnSpc>
                <a:spcPct val="110000"/>
              </a:lnSpc>
            </a:pPr>
            <a:r>
              <a:rPr lang="en-US" sz="1200">
                <a:latin typeface="Poppins" panose="00000500000000000000" pitchFamily="2" charset="0"/>
                <a:cs typeface="Poppins" panose="00000500000000000000" pitchFamily="2" charset="0"/>
              </a:rPr>
              <a:t>Position</a:t>
            </a:r>
            <a:endParaRPr lang="en-PH" sz="1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DCAA63F-2679-46C1-18A1-FE0D2E14BB25}"/>
              </a:ext>
            </a:extLst>
          </p:cNvPr>
          <p:cNvSpPr/>
          <p:nvPr/>
        </p:nvSpPr>
        <p:spPr>
          <a:xfrm>
            <a:off x="4406809" y="2366772"/>
            <a:ext cx="3378385" cy="548640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sz="1200" b="1" dirty="0">
                <a:latin typeface="Poppins" panose="00000500000000000000" pitchFamily="2" charset="0"/>
                <a:cs typeface="Poppins" panose="00000500000000000000" pitchFamily="2" charset="0"/>
              </a:rPr>
              <a:t>Name</a:t>
            </a:r>
          </a:p>
          <a:p>
            <a:pPr algn="ctr">
              <a:lnSpc>
                <a:spcPct val="110000"/>
              </a:lnSpc>
            </a:pPr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Position</a:t>
            </a:r>
            <a:endParaRPr lang="en-PH" sz="1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30636ED-DAF5-A424-BE54-A18108694EF9}"/>
              </a:ext>
            </a:extLst>
          </p:cNvPr>
          <p:cNvSpPr/>
          <p:nvPr/>
        </p:nvSpPr>
        <p:spPr>
          <a:xfrm>
            <a:off x="8204015" y="2366772"/>
            <a:ext cx="3378385" cy="548640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sz="1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Name</a:t>
            </a:r>
          </a:p>
          <a:p>
            <a:pPr algn="ctr">
              <a:lnSpc>
                <a:spcPct val="110000"/>
              </a:lnSpc>
            </a:pPr>
            <a:r>
              <a:rPr lang="en-US" sz="12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Position</a:t>
            </a:r>
            <a:endParaRPr lang="en-PH" sz="1200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4BA7CAC-21B4-7F46-3B6C-AFA1A6662E03}"/>
              </a:ext>
            </a:extLst>
          </p:cNvPr>
          <p:cNvSpPr/>
          <p:nvPr/>
        </p:nvSpPr>
        <p:spPr>
          <a:xfrm>
            <a:off x="898084" y="3180969"/>
            <a:ext cx="3089902" cy="548640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sz="12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Name</a:t>
            </a:r>
          </a:p>
          <a:p>
            <a:pPr algn="ctr">
              <a:lnSpc>
                <a:spcPct val="110000"/>
              </a:lnSpc>
            </a:pPr>
            <a:r>
              <a:rPr lang="en-US"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Position</a:t>
            </a:r>
            <a:endParaRPr lang="en-PH" sz="1200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1172441-8B09-4CF0-D371-DF2949437028}"/>
              </a:ext>
            </a:extLst>
          </p:cNvPr>
          <p:cNvSpPr/>
          <p:nvPr/>
        </p:nvSpPr>
        <p:spPr>
          <a:xfrm>
            <a:off x="4695292" y="3180969"/>
            <a:ext cx="3089902" cy="548640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sz="1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Name</a:t>
            </a:r>
          </a:p>
          <a:p>
            <a:pPr algn="ctr">
              <a:lnSpc>
                <a:spcPct val="110000"/>
              </a:lnSpc>
            </a:pPr>
            <a:r>
              <a:rPr lang="en-US" sz="12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Position</a:t>
            </a:r>
            <a:endParaRPr lang="en-PH" sz="1200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8D03AF6-41BD-8454-916D-D798122E7FD6}"/>
              </a:ext>
            </a:extLst>
          </p:cNvPr>
          <p:cNvSpPr/>
          <p:nvPr/>
        </p:nvSpPr>
        <p:spPr>
          <a:xfrm>
            <a:off x="8492498" y="3180969"/>
            <a:ext cx="3089902" cy="548640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sz="12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Name</a:t>
            </a:r>
          </a:p>
          <a:p>
            <a:pPr algn="ctr">
              <a:lnSpc>
                <a:spcPct val="110000"/>
              </a:lnSpc>
            </a:pPr>
            <a:r>
              <a:rPr lang="en-US"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Position</a:t>
            </a:r>
            <a:endParaRPr lang="en-PH" sz="1200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A43104B-66EA-B265-94FA-762E781136AB}"/>
              </a:ext>
            </a:extLst>
          </p:cNvPr>
          <p:cNvSpPr/>
          <p:nvPr/>
        </p:nvSpPr>
        <p:spPr>
          <a:xfrm>
            <a:off x="898084" y="3995166"/>
            <a:ext cx="3089902" cy="548640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sz="12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Name</a:t>
            </a:r>
          </a:p>
          <a:p>
            <a:pPr algn="ctr">
              <a:lnSpc>
                <a:spcPct val="110000"/>
              </a:lnSpc>
            </a:pPr>
            <a:r>
              <a:rPr lang="en-US"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Position</a:t>
            </a:r>
            <a:endParaRPr lang="en-PH" sz="1200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60BE0C-8326-2EAB-BBA9-666A89D90982}"/>
              </a:ext>
            </a:extLst>
          </p:cNvPr>
          <p:cNvSpPr/>
          <p:nvPr/>
        </p:nvSpPr>
        <p:spPr>
          <a:xfrm>
            <a:off x="4695292" y="3995166"/>
            <a:ext cx="3089902" cy="548640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sz="12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Name</a:t>
            </a:r>
          </a:p>
          <a:p>
            <a:pPr algn="ctr">
              <a:lnSpc>
                <a:spcPct val="110000"/>
              </a:lnSpc>
            </a:pPr>
            <a:r>
              <a:rPr lang="en-US"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Position</a:t>
            </a:r>
            <a:endParaRPr lang="en-PH" sz="1200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97D4280-166C-8EFB-EA6F-BED5A4E681B7}"/>
              </a:ext>
            </a:extLst>
          </p:cNvPr>
          <p:cNvSpPr/>
          <p:nvPr/>
        </p:nvSpPr>
        <p:spPr>
          <a:xfrm>
            <a:off x="8492498" y="3995166"/>
            <a:ext cx="3089902" cy="548640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sz="12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Name</a:t>
            </a:r>
          </a:p>
          <a:p>
            <a:pPr algn="ctr">
              <a:lnSpc>
                <a:spcPct val="110000"/>
              </a:lnSpc>
            </a:pPr>
            <a:r>
              <a:rPr lang="en-US"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Position</a:t>
            </a:r>
            <a:endParaRPr lang="en-PH" sz="1200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FAE42AA-AA2D-FE5E-7E3C-3104690F9024}"/>
              </a:ext>
            </a:extLst>
          </p:cNvPr>
          <p:cNvSpPr/>
          <p:nvPr/>
        </p:nvSpPr>
        <p:spPr>
          <a:xfrm>
            <a:off x="898084" y="4809363"/>
            <a:ext cx="3089902" cy="548640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sz="12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Name</a:t>
            </a:r>
          </a:p>
          <a:p>
            <a:pPr algn="ctr">
              <a:lnSpc>
                <a:spcPct val="110000"/>
              </a:lnSpc>
            </a:pPr>
            <a:r>
              <a:rPr lang="en-US"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Position</a:t>
            </a:r>
            <a:endParaRPr lang="en-PH" sz="1200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CE2CF31-B9C8-791E-B73A-E3DEB8BE2687}"/>
              </a:ext>
            </a:extLst>
          </p:cNvPr>
          <p:cNvSpPr/>
          <p:nvPr/>
        </p:nvSpPr>
        <p:spPr>
          <a:xfrm>
            <a:off x="8492498" y="4809363"/>
            <a:ext cx="3089902" cy="548640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sz="12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Name</a:t>
            </a:r>
          </a:p>
          <a:p>
            <a:pPr algn="ctr">
              <a:lnSpc>
                <a:spcPct val="110000"/>
              </a:lnSpc>
            </a:pPr>
            <a:r>
              <a:rPr lang="en-US"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Position</a:t>
            </a:r>
            <a:endParaRPr lang="en-PH" sz="1200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5B9E4F9-2629-2837-FA65-378F039B82E9}"/>
              </a:ext>
            </a:extLst>
          </p:cNvPr>
          <p:cNvSpPr/>
          <p:nvPr/>
        </p:nvSpPr>
        <p:spPr>
          <a:xfrm>
            <a:off x="898084" y="5623560"/>
            <a:ext cx="3089902" cy="548640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sz="1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Name</a:t>
            </a:r>
          </a:p>
          <a:p>
            <a:pPr algn="ctr">
              <a:lnSpc>
                <a:spcPct val="110000"/>
              </a:lnSpc>
            </a:pPr>
            <a:r>
              <a:rPr lang="en-US" sz="12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Position</a:t>
            </a:r>
            <a:endParaRPr lang="en-PH" sz="1200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81B0B39-B965-888E-8769-E9B8CC0A23B3}"/>
              </a:ext>
            </a:extLst>
          </p:cNvPr>
          <p:cNvSpPr/>
          <p:nvPr/>
        </p:nvSpPr>
        <p:spPr>
          <a:xfrm>
            <a:off x="609600" y="2799761"/>
            <a:ext cx="118692" cy="1156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PH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CD53434C-5C1D-A0E4-5367-1727F246A4EE}"/>
              </a:ext>
            </a:extLst>
          </p:cNvPr>
          <p:cNvCxnSpPr>
            <a:cxnSpLocks/>
            <a:stCxn id="37" idx="2"/>
            <a:endCxn id="28" idx="1"/>
          </p:cNvCxnSpPr>
          <p:nvPr/>
        </p:nvCxnSpPr>
        <p:spPr>
          <a:xfrm rot="16200000" flipH="1">
            <a:off x="513577" y="3070781"/>
            <a:ext cx="539877" cy="229138"/>
          </a:xfrm>
          <a:prstGeom prst="bentConnector2">
            <a:avLst/>
          </a:prstGeom>
          <a:ln w="635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2C488629-C30C-A351-1291-82548D7A9C83}"/>
              </a:ext>
            </a:extLst>
          </p:cNvPr>
          <p:cNvCxnSpPr>
            <a:cxnSpLocks/>
            <a:stCxn id="37" idx="2"/>
            <a:endCxn id="31" idx="1"/>
          </p:cNvCxnSpPr>
          <p:nvPr/>
        </p:nvCxnSpPr>
        <p:spPr>
          <a:xfrm rot="16200000" flipH="1">
            <a:off x="106478" y="3477880"/>
            <a:ext cx="1354074" cy="229138"/>
          </a:xfrm>
          <a:prstGeom prst="bentConnector2">
            <a:avLst/>
          </a:prstGeom>
          <a:ln w="635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426D1199-7E68-0DA9-54BD-100C630FBD83}"/>
              </a:ext>
            </a:extLst>
          </p:cNvPr>
          <p:cNvCxnSpPr>
            <a:cxnSpLocks/>
            <a:stCxn id="37" idx="2"/>
            <a:endCxn id="34" idx="1"/>
          </p:cNvCxnSpPr>
          <p:nvPr/>
        </p:nvCxnSpPr>
        <p:spPr>
          <a:xfrm rot="16200000" flipH="1">
            <a:off x="-300620" y="3884978"/>
            <a:ext cx="2168271" cy="229138"/>
          </a:xfrm>
          <a:prstGeom prst="bentConnector2">
            <a:avLst/>
          </a:prstGeom>
          <a:ln w="635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F3057AA4-9BB3-47CD-1E3A-3B1455795CCE}"/>
              </a:ext>
            </a:extLst>
          </p:cNvPr>
          <p:cNvCxnSpPr>
            <a:cxnSpLocks/>
            <a:stCxn id="37" idx="2"/>
            <a:endCxn id="36" idx="1"/>
          </p:cNvCxnSpPr>
          <p:nvPr/>
        </p:nvCxnSpPr>
        <p:spPr>
          <a:xfrm rot="16200000" flipH="1">
            <a:off x="-707719" y="4292077"/>
            <a:ext cx="2982468" cy="229138"/>
          </a:xfrm>
          <a:prstGeom prst="bentConnector2">
            <a:avLst/>
          </a:prstGeom>
          <a:ln w="635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9962D082-613B-DC0B-0D93-3F209D592082}"/>
              </a:ext>
            </a:extLst>
          </p:cNvPr>
          <p:cNvSpPr/>
          <p:nvPr/>
        </p:nvSpPr>
        <p:spPr>
          <a:xfrm>
            <a:off x="4406809" y="2799761"/>
            <a:ext cx="118692" cy="1156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PH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B6EE4613-1679-E650-C0D8-E69284699A90}"/>
              </a:ext>
            </a:extLst>
          </p:cNvPr>
          <p:cNvCxnSpPr>
            <a:cxnSpLocks/>
            <a:stCxn id="42" idx="2"/>
            <a:endCxn id="29" idx="1"/>
          </p:cNvCxnSpPr>
          <p:nvPr/>
        </p:nvCxnSpPr>
        <p:spPr>
          <a:xfrm rot="16200000" flipH="1">
            <a:off x="4310785" y="3070781"/>
            <a:ext cx="539877" cy="229137"/>
          </a:xfrm>
          <a:prstGeom prst="bentConnector2">
            <a:avLst/>
          </a:prstGeom>
          <a:ln w="635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9E3AC48E-B6C9-EE49-400B-8CD9C3043A91}"/>
              </a:ext>
            </a:extLst>
          </p:cNvPr>
          <p:cNvCxnSpPr>
            <a:cxnSpLocks/>
            <a:stCxn id="42" idx="2"/>
            <a:endCxn id="32" idx="1"/>
          </p:cNvCxnSpPr>
          <p:nvPr/>
        </p:nvCxnSpPr>
        <p:spPr>
          <a:xfrm rot="16200000" flipH="1">
            <a:off x="3903686" y="3477880"/>
            <a:ext cx="1354074" cy="229137"/>
          </a:xfrm>
          <a:prstGeom prst="bentConnector2">
            <a:avLst/>
          </a:prstGeom>
          <a:ln w="635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9BACE21F-AD20-6A87-310B-9CA9B45BA98F}"/>
              </a:ext>
            </a:extLst>
          </p:cNvPr>
          <p:cNvSpPr/>
          <p:nvPr/>
        </p:nvSpPr>
        <p:spPr>
          <a:xfrm>
            <a:off x="8204015" y="2799761"/>
            <a:ext cx="118692" cy="1156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PH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2B07F077-1BC8-47CF-6B28-3903454210E4}"/>
              </a:ext>
            </a:extLst>
          </p:cNvPr>
          <p:cNvCxnSpPr>
            <a:cxnSpLocks/>
            <a:stCxn id="45" idx="2"/>
            <a:endCxn id="30" idx="1"/>
          </p:cNvCxnSpPr>
          <p:nvPr/>
        </p:nvCxnSpPr>
        <p:spPr>
          <a:xfrm rot="16200000" flipH="1">
            <a:off x="8107992" y="3070781"/>
            <a:ext cx="539877" cy="229137"/>
          </a:xfrm>
          <a:prstGeom prst="bentConnector2">
            <a:avLst/>
          </a:prstGeom>
          <a:ln w="635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C8853942-6DFC-E502-6FB7-97DFCEF3C97F}"/>
              </a:ext>
            </a:extLst>
          </p:cNvPr>
          <p:cNvCxnSpPr>
            <a:cxnSpLocks/>
            <a:stCxn id="45" idx="2"/>
            <a:endCxn id="33" idx="1"/>
          </p:cNvCxnSpPr>
          <p:nvPr/>
        </p:nvCxnSpPr>
        <p:spPr>
          <a:xfrm rot="16200000" flipH="1">
            <a:off x="7700893" y="3477880"/>
            <a:ext cx="1354074" cy="229137"/>
          </a:xfrm>
          <a:prstGeom prst="bentConnector2">
            <a:avLst/>
          </a:prstGeom>
          <a:ln w="635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or: Elbow 47">
            <a:extLst>
              <a:ext uri="{FF2B5EF4-FFF2-40B4-BE49-F238E27FC236}">
                <a16:creationId xmlns:a16="http://schemas.microsoft.com/office/drawing/2014/main" id="{01B3A543-A2A4-A64C-A60B-86025083F762}"/>
              </a:ext>
            </a:extLst>
          </p:cNvPr>
          <p:cNvCxnSpPr>
            <a:cxnSpLocks/>
            <a:stCxn id="45" idx="2"/>
            <a:endCxn id="35" idx="1"/>
          </p:cNvCxnSpPr>
          <p:nvPr/>
        </p:nvCxnSpPr>
        <p:spPr>
          <a:xfrm rot="16200000" flipH="1">
            <a:off x="7293795" y="3884978"/>
            <a:ext cx="2168271" cy="229137"/>
          </a:xfrm>
          <a:prstGeom prst="bentConnector2">
            <a:avLst/>
          </a:prstGeom>
          <a:ln w="635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or: Elbow 48">
            <a:extLst>
              <a:ext uri="{FF2B5EF4-FFF2-40B4-BE49-F238E27FC236}">
                <a16:creationId xmlns:a16="http://schemas.microsoft.com/office/drawing/2014/main" id="{9E7EA989-E7B8-1321-3D47-ED54F7EFC014}"/>
              </a:ext>
            </a:extLst>
          </p:cNvPr>
          <p:cNvCxnSpPr>
            <a:cxnSpLocks/>
            <a:stCxn id="24" idx="2"/>
            <a:endCxn id="25" idx="0"/>
          </p:cNvCxnSpPr>
          <p:nvPr/>
        </p:nvCxnSpPr>
        <p:spPr>
          <a:xfrm rot="5400000">
            <a:off x="4064620" y="335389"/>
            <a:ext cx="265557" cy="3797208"/>
          </a:xfrm>
          <a:prstGeom prst="bentConnector3">
            <a:avLst>
              <a:gd name="adj1" fmla="val 50000"/>
            </a:avLst>
          </a:prstGeom>
          <a:ln w="635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90BE9E3B-B891-F034-EE11-17362641BDDB}"/>
              </a:ext>
            </a:extLst>
          </p:cNvPr>
          <p:cNvCxnSpPr>
            <a:cxnSpLocks/>
            <a:stCxn id="24" idx="2"/>
            <a:endCxn id="26" idx="0"/>
          </p:cNvCxnSpPr>
          <p:nvPr/>
        </p:nvCxnSpPr>
        <p:spPr>
          <a:xfrm>
            <a:off x="6096002" y="2101215"/>
            <a:ext cx="0" cy="265557"/>
          </a:xfrm>
          <a:prstGeom prst="straightConnector1">
            <a:avLst/>
          </a:prstGeom>
          <a:ln w="635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CCA94671-0A29-49CB-45E1-FB63BE8B47DF}"/>
              </a:ext>
            </a:extLst>
          </p:cNvPr>
          <p:cNvCxnSpPr>
            <a:cxnSpLocks/>
            <a:stCxn id="24" idx="2"/>
            <a:endCxn id="27" idx="0"/>
          </p:cNvCxnSpPr>
          <p:nvPr/>
        </p:nvCxnSpPr>
        <p:spPr>
          <a:xfrm rot="16200000" flipH="1">
            <a:off x="7861827" y="335390"/>
            <a:ext cx="265557" cy="3797206"/>
          </a:xfrm>
          <a:prstGeom prst="bentConnector3">
            <a:avLst>
              <a:gd name="adj1" fmla="val 50000"/>
            </a:avLst>
          </a:prstGeom>
          <a:ln w="635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lidestud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Slidestudio">
      <a:majorFont>
        <a:latin typeface="Abel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18887</TotalTime>
  <Words>30</Words>
  <Application>Microsoft Office PowerPoint</Application>
  <PresentationFormat>Widescreen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Abel</vt:lpstr>
      <vt:lpstr>Arial</vt:lpstr>
      <vt:lpstr>Calibri</vt:lpstr>
      <vt:lpstr>Outfit</vt:lpstr>
      <vt:lpstr>Poppins</vt:lpstr>
      <vt:lpstr>1_Office Theme</vt:lpstr>
      <vt:lpstr>Trees (Free)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For The Presentation</dc:title>
  <dc:creator>Frances Nae Deliña</dc:creator>
  <cp:lastModifiedBy>Frances Nae Deliña</cp:lastModifiedBy>
  <cp:revision>911</cp:revision>
  <dcterms:created xsi:type="dcterms:W3CDTF">2015-06-30T14:30:05Z</dcterms:created>
  <dcterms:modified xsi:type="dcterms:W3CDTF">2025-07-02T17:38:21Z</dcterms:modified>
</cp:coreProperties>
</file>