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130"/>
    <a:srgbClr val="000000"/>
    <a:srgbClr val="B0860E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Trend (Free)</a:t>
            </a:r>
          </a:p>
        </p:txBody>
      </p:sp>
      <p:sp>
        <p:nvSpPr>
          <p:cNvPr id="343" name="Freeform: Shape 342">
            <a:extLst>
              <a:ext uri="{FF2B5EF4-FFF2-40B4-BE49-F238E27FC236}">
                <a16:creationId xmlns:a16="http://schemas.microsoft.com/office/drawing/2014/main" id="{2733FB42-7C56-2618-EF16-2AC115EEB316}"/>
              </a:ext>
            </a:extLst>
          </p:cNvPr>
          <p:cNvSpPr/>
          <p:nvPr/>
        </p:nvSpPr>
        <p:spPr>
          <a:xfrm>
            <a:off x="1749973" y="1924583"/>
            <a:ext cx="5694322" cy="2453588"/>
          </a:xfrm>
          <a:custGeom>
            <a:avLst/>
            <a:gdLst>
              <a:gd name="connsiteX0" fmla="*/ 0 w 6288477"/>
              <a:gd name="connsiteY0" fmla="*/ 2122280 h 2709599"/>
              <a:gd name="connsiteX1" fmla="*/ 1048080 w 6288477"/>
              <a:gd name="connsiteY1" fmla="*/ 818525 h 2709599"/>
              <a:gd name="connsiteX2" fmla="*/ 2096473 w 6288477"/>
              <a:gd name="connsiteY2" fmla="*/ 2122280 h 2709599"/>
              <a:gd name="connsiteX3" fmla="*/ 3086699 w 6288477"/>
              <a:gd name="connsiteY3" fmla="*/ 2709599 h 2709599"/>
              <a:gd name="connsiteX4" fmla="*/ 4192319 w 6288477"/>
              <a:gd name="connsiteY4" fmla="*/ 1905188 h 2709599"/>
              <a:gd name="connsiteX5" fmla="*/ 5240398 w 6288477"/>
              <a:gd name="connsiteY5" fmla="*/ 663287 h 2709599"/>
              <a:gd name="connsiteX6" fmla="*/ 6288477 w 6288477"/>
              <a:gd name="connsiteY6" fmla="*/ 0 h 270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8477" h="2709599">
                <a:moveTo>
                  <a:pt x="0" y="2122280"/>
                </a:moveTo>
                <a:lnTo>
                  <a:pt x="1048080" y="818525"/>
                </a:lnTo>
                <a:lnTo>
                  <a:pt x="2096473" y="2122280"/>
                </a:lnTo>
                <a:lnTo>
                  <a:pt x="3086699" y="2709599"/>
                </a:lnTo>
                <a:lnTo>
                  <a:pt x="4192319" y="1905188"/>
                </a:lnTo>
                <a:lnTo>
                  <a:pt x="5240398" y="663287"/>
                </a:lnTo>
                <a:lnTo>
                  <a:pt x="6288477" y="0"/>
                </a:lnTo>
              </a:path>
            </a:pathLst>
          </a:custGeom>
          <a:noFill/>
          <a:ln w="12934" cap="flat">
            <a:solidFill>
              <a:srgbClr val="939598"/>
            </a:solidFill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44" name="Freeform: Shape 343">
            <a:extLst>
              <a:ext uri="{FF2B5EF4-FFF2-40B4-BE49-F238E27FC236}">
                <a16:creationId xmlns:a16="http://schemas.microsoft.com/office/drawing/2014/main" id="{EB568F5A-21D4-1A91-C367-6F2AE04D01E9}"/>
              </a:ext>
            </a:extLst>
          </p:cNvPr>
          <p:cNvSpPr/>
          <p:nvPr/>
        </p:nvSpPr>
        <p:spPr>
          <a:xfrm>
            <a:off x="1147913" y="1609077"/>
            <a:ext cx="6917190" cy="4474529"/>
          </a:xfrm>
          <a:custGeom>
            <a:avLst/>
            <a:gdLst>
              <a:gd name="connsiteX0" fmla="*/ 0 w 7638941"/>
              <a:gd name="connsiteY0" fmla="*/ 0 h 4941409"/>
              <a:gd name="connsiteX1" fmla="*/ 7638942 w 7638941"/>
              <a:gd name="connsiteY1" fmla="*/ 0 h 4941409"/>
              <a:gd name="connsiteX2" fmla="*/ 7638942 w 7638941"/>
              <a:gd name="connsiteY2" fmla="*/ 4941410 h 4941409"/>
              <a:gd name="connsiteX3" fmla="*/ 0 w 7638941"/>
              <a:gd name="connsiteY3" fmla="*/ 4941410 h 4941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8941" h="4941409">
                <a:moveTo>
                  <a:pt x="0" y="0"/>
                </a:moveTo>
                <a:lnTo>
                  <a:pt x="7638942" y="0"/>
                </a:lnTo>
                <a:lnTo>
                  <a:pt x="7638942" y="4941410"/>
                </a:lnTo>
                <a:lnTo>
                  <a:pt x="0" y="4941410"/>
                </a:lnTo>
                <a:close/>
              </a:path>
            </a:pathLst>
          </a:custGeom>
          <a:noFill/>
          <a:ln w="9239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45" name="Freeform: Shape 344">
            <a:extLst>
              <a:ext uri="{FF2B5EF4-FFF2-40B4-BE49-F238E27FC236}">
                <a16:creationId xmlns:a16="http://schemas.microsoft.com/office/drawing/2014/main" id="{7D0A9AE1-8F82-4473-9FF1-4CF5ECF82C25}"/>
              </a:ext>
            </a:extLst>
          </p:cNvPr>
          <p:cNvSpPr/>
          <p:nvPr/>
        </p:nvSpPr>
        <p:spPr>
          <a:xfrm rot="20802852">
            <a:off x="7357590" y="1837766"/>
            <a:ext cx="172763" cy="172763"/>
          </a:xfrm>
          <a:custGeom>
            <a:avLst/>
            <a:gdLst>
              <a:gd name="connsiteX0" fmla="*/ 190789 w 190789"/>
              <a:gd name="connsiteY0" fmla="*/ 95395 h 190789"/>
              <a:gd name="connsiteX1" fmla="*/ 95394 w 190789"/>
              <a:gd name="connsiteY1" fmla="*/ 190790 h 190789"/>
              <a:gd name="connsiteX2" fmla="*/ -1 w 190789"/>
              <a:gd name="connsiteY2" fmla="*/ 95395 h 190789"/>
              <a:gd name="connsiteX3" fmla="*/ 95394 w 190789"/>
              <a:gd name="connsiteY3" fmla="*/ 0 h 190789"/>
              <a:gd name="connsiteX4" fmla="*/ 190789 w 190789"/>
              <a:gd name="connsiteY4" fmla="*/ 95395 h 19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89" h="190789">
                <a:moveTo>
                  <a:pt x="190789" y="95395"/>
                </a:moveTo>
                <a:cubicBezTo>
                  <a:pt x="190789" y="148080"/>
                  <a:pt x="148080" y="190790"/>
                  <a:pt x="95394" y="190790"/>
                </a:cubicBezTo>
                <a:cubicBezTo>
                  <a:pt x="42709" y="190790"/>
                  <a:pt x="-1" y="148080"/>
                  <a:pt x="-1" y="95395"/>
                </a:cubicBezTo>
                <a:cubicBezTo>
                  <a:pt x="-1" y="42710"/>
                  <a:pt x="42709" y="0"/>
                  <a:pt x="95394" y="0"/>
                </a:cubicBezTo>
                <a:cubicBezTo>
                  <a:pt x="148080" y="0"/>
                  <a:pt x="190789" y="42710"/>
                  <a:pt x="190789" y="9539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46" name="Freeform: Shape 345">
            <a:extLst>
              <a:ext uri="{FF2B5EF4-FFF2-40B4-BE49-F238E27FC236}">
                <a16:creationId xmlns:a16="http://schemas.microsoft.com/office/drawing/2014/main" id="{B6AC230E-3B88-7132-0C07-7EF9F20E1F6F}"/>
              </a:ext>
            </a:extLst>
          </p:cNvPr>
          <p:cNvSpPr/>
          <p:nvPr/>
        </p:nvSpPr>
        <p:spPr>
          <a:xfrm rot="20802852">
            <a:off x="6408610" y="2422624"/>
            <a:ext cx="172763" cy="172763"/>
          </a:xfrm>
          <a:custGeom>
            <a:avLst/>
            <a:gdLst>
              <a:gd name="connsiteX0" fmla="*/ 190790 w 190789"/>
              <a:gd name="connsiteY0" fmla="*/ 95395 h 190789"/>
              <a:gd name="connsiteX1" fmla="*/ 95395 w 190789"/>
              <a:gd name="connsiteY1" fmla="*/ 190790 h 190789"/>
              <a:gd name="connsiteX2" fmla="*/ 0 w 190789"/>
              <a:gd name="connsiteY2" fmla="*/ 95395 h 190789"/>
              <a:gd name="connsiteX3" fmla="*/ 95395 w 190789"/>
              <a:gd name="connsiteY3" fmla="*/ 0 h 190789"/>
              <a:gd name="connsiteX4" fmla="*/ 190790 w 190789"/>
              <a:gd name="connsiteY4" fmla="*/ 95395 h 19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89" h="190789">
                <a:moveTo>
                  <a:pt x="190790" y="95395"/>
                </a:moveTo>
                <a:cubicBezTo>
                  <a:pt x="190790" y="148080"/>
                  <a:pt x="148081" y="190790"/>
                  <a:pt x="95395" y="190790"/>
                </a:cubicBezTo>
                <a:cubicBezTo>
                  <a:pt x="42709" y="190790"/>
                  <a:pt x="0" y="148080"/>
                  <a:pt x="0" y="95395"/>
                </a:cubicBezTo>
                <a:cubicBezTo>
                  <a:pt x="0" y="42710"/>
                  <a:pt x="42709" y="0"/>
                  <a:pt x="95395" y="0"/>
                </a:cubicBezTo>
                <a:cubicBezTo>
                  <a:pt x="148081" y="0"/>
                  <a:pt x="190790" y="42710"/>
                  <a:pt x="190790" y="95395"/>
                </a:cubicBezTo>
                <a:close/>
              </a:path>
            </a:pathLst>
          </a:custGeom>
          <a:solidFill>
            <a:schemeClr val="accent6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47" name="Freeform: Shape 346">
            <a:extLst>
              <a:ext uri="{FF2B5EF4-FFF2-40B4-BE49-F238E27FC236}">
                <a16:creationId xmlns:a16="http://schemas.microsoft.com/office/drawing/2014/main" id="{19CE5B89-0F58-5ADA-583C-1E22C3000F0C}"/>
              </a:ext>
            </a:extLst>
          </p:cNvPr>
          <p:cNvSpPr/>
          <p:nvPr/>
        </p:nvSpPr>
        <p:spPr>
          <a:xfrm rot="18900000">
            <a:off x="5459744" y="3533905"/>
            <a:ext cx="172768" cy="172768"/>
          </a:xfrm>
          <a:custGeom>
            <a:avLst/>
            <a:gdLst>
              <a:gd name="connsiteX0" fmla="*/ 190795 w 190795"/>
              <a:gd name="connsiteY0" fmla="*/ 95397 h 190795"/>
              <a:gd name="connsiteX1" fmla="*/ 95397 w 190795"/>
              <a:gd name="connsiteY1" fmla="*/ 190795 h 190795"/>
              <a:gd name="connsiteX2" fmla="*/ 0 w 190795"/>
              <a:gd name="connsiteY2" fmla="*/ 95397 h 190795"/>
              <a:gd name="connsiteX3" fmla="*/ 95397 w 190795"/>
              <a:gd name="connsiteY3" fmla="*/ 0 h 190795"/>
              <a:gd name="connsiteX4" fmla="*/ 190795 w 190795"/>
              <a:gd name="connsiteY4" fmla="*/ 95397 h 19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95" h="190795">
                <a:moveTo>
                  <a:pt x="190795" y="95397"/>
                </a:moveTo>
                <a:cubicBezTo>
                  <a:pt x="190795" y="148084"/>
                  <a:pt x="148084" y="190795"/>
                  <a:pt x="95397" y="190795"/>
                </a:cubicBezTo>
                <a:cubicBezTo>
                  <a:pt x="42711" y="190795"/>
                  <a:pt x="0" y="148084"/>
                  <a:pt x="0" y="95397"/>
                </a:cubicBezTo>
                <a:cubicBezTo>
                  <a:pt x="0" y="42711"/>
                  <a:pt x="42711" y="0"/>
                  <a:pt x="95397" y="0"/>
                </a:cubicBezTo>
                <a:cubicBezTo>
                  <a:pt x="148084" y="0"/>
                  <a:pt x="190795" y="42711"/>
                  <a:pt x="190795" y="95397"/>
                </a:cubicBezTo>
                <a:close/>
              </a:path>
            </a:pathLst>
          </a:custGeom>
          <a:solidFill>
            <a:schemeClr val="accent5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48" name="Freeform: Shape 347">
            <a:extLst>
              <a:ext uri="{FF2B5EF4-FFF2-40B4-BE49-F238E27FC236}">
                <a16:creationId xmlns:a16="http://schemas.microsoft.com/office/drawing/2014/main" id="{A3443FB9-CF5B-FEFF-49D6-626D39100F02}"/>
              </a:ext>
            </a:extLst>
          </p:cNvPr>
          <p:cNvSpPr/>
          <p:nvPr/>
        </p:nvSpPr>
        <p:spPr>
          <a:xfrm rot="20249974">
            <a:off x="4483017" y="4287878"/>
            <a:ext cx="172774" cy="172774"/>
          </a:xfrm>
          <a:custGeom>
            <a:avLst/>
            <a:gdLst>
              <a:gd name="connsiteX0" fmla="*/ 190802 w 190801"/>
              <a:gd name="connsiteY0" fmla="*/ 95401 h 190801"/>
              <a:gd name="connsiteX1" fmla="*/ 95401 w 190801"/>
              <a:gd name="connsiteY1" fmla="*/ 190802 h 190801"/>
              <a:gd name="connsiteX2" fmla="*/ 0 w 190801"/>
              <a:gd name="connsiteY2" fmla="*/ 95401 h 190801"/>
              <a:gd name="connsiteX3" fmla="*/ 95401 w 190801"/>
              <a:gd name="connsiteY3" fmla="*/ 0 h 190801"/>
              <a:gd name="connsiteX4" fmla="*/ 190802 w 190801"/>
              <a:gd name="connsiteY4" fmla="*/ 95401 h 1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01" h="190801">
                <a:moveTo>
                  <a:pt x="190802" y="95401"/>
                </a:moveTo>
                <a:cubicBezTo>
                  <a:pt x="190802" y="148089"/>
                  <a:pt x="148089" y="190802"/>
                  <a:pt x="95401" y="190802"/>
                </a:cubicBezTo>
                <a:cubicBezTo>
                  <a:pt x="42712" y="190802"/>
                  <a:pt x="0" y="148089"/>
                  <a:pt x="0" y="95401"/>
                </a:cubicBezTo>
                <a:cubicBezTo>
                  <a:pt x="0" y="42713"/>
                  <a:pt x="42712" y="0"/>
                  <a:pt x="95401" y="0"/>
                </a:cubicBezTo>
                <a:cubicBezTo>
                  <a:pt x="148089" y="0"/>
                  <a:pt x="190802" y="42713"/>
                  <a:pt x="190802" y="95401"/>
                </a:cubicBezTo>
                <a:close/>
              </a:path>
            </a:pathLst>
          </a:custGeom>
          <a:solidFill>
            <a:schemeClr val="accent4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49" name="Freeform: Shape 348">
            <a:extLst>
              <a:ext uri="{FF2B5EF4-FFF2-40B4-BE49-F238E27FC236}">
                <a16:creationId xmlns:a16="http://schemas.microsoft.com/office/drawing/2014/main" id="{BD54E794-3310-78F5-01C4-E1911614FF5D}"/>
              </a:ext>
            </a:extLst>
          </p:cNvPr>
          <p:cNvSpPr/>
          <p:nvPr/>
        </p:nvSpPr>
        <p:spPr>
          <a:xfrm rot="20589254">
            <a:off x="3562063" y="3758887"/>
            <a:ext cx="172772" cy="172772"/>
          </a:xfrm>
          <a:custGeom>
            <a:avLst/>
            <a:gdLst>
              <a:gd name="connsiteX0" fmla="*/ 190799 w 190799"/>
              <a:gd name="connsiteY0" fmla="*/ 95400 h 190799"/>
              <a:gd name="connsiteX1" fmla="*/ 95399 w 190799"/>
              <a:gd name="connsiteY1" fmla="*/ 190799 h 190799"/>
              <a:gd name="connsiteX2" fmla="*/ 0 w 190799"/>
              <a:gd name="connsiteY2" fmla="*/ 95400 h 190799"/>
              <a:gd name="connsiteX3" fmla="*/ 95399 w 190799"/>
              <a:gd name="connsiteY3" fmla="*/ 0 h 190799"/>
              <a:gd name="connsiteX4" fmla="*/ 190799 w 190799"/>
              <a:gd name="connsiteY4" fmla="*/ 95400 h 19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99" h="190799">
                <a:moveTo>
                  <a:pt x="190799" y="95400"/>
                </a:moveTo>
                <a:cubicBezTo>
                  <a:pt x="190799" y="148087"/>
                  <a:pt x="148087" y="190799"/>
                  <a:pt x="95399" y="190799"/>
                </a:cubicBezTo>
                <a:cubicBezTo>
                  <a:pt x="42712" y="190799"/>
                  <a:pt x="0" y="148087"/>
                  <a:pt x="0" y="95400"/>
                </a:cubicBezTo>
                <a:cubicBezTo>
                  <a:pt x="0" y="42712"/>
                  <a:pt x="42712" y="0"/>
                  <a:pt x="95399" y="0"/>
                </a:cubicBezTo>
                <a:cubicBezTo>
                  <a:pt x="148087" y="0"/>
                  <a:pt x="190799" y="42712"/>
                  <a:pt x="190799" y="95400"/>
                </a:cubicBezTo>
                <a:close/>
              </a:path>
            </a:pathLst>
          </a:custGeom>
          <a:solidFill>
            <a:schemeClr val="accent3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50" name="Freeform: Shape 349">
            <a:extLst>
              <a:ext uri="{FF2B5EF4-FFF2-40B4-BE49-F238E27FC236}">
                <a16:creationId xmlns:a16="http://schemas.microsoft.com/office/drawing/2014/main" id="{C42777F6-6132-AD92-E223-579E24DFA37C}"/>
              </a:ext>
            </a:extLst>
          </p:cNvPr>
          <p:cNvSpPr/>
          <p:nvPr/>
        </p:nvSpPr>
        <p:spPr>
          <a:xfrm rot="20249974">
            <a:off x="2612738" y="2598172"/>
            <a:ext cx="172774" cy="172774"/>
          </a:xfrm>
          <a:custGeom>
            <a:avLst/>
            <a:gdLst>
              <a:gd name="connsiteX0" fmla="*/ 190802 w 190801"/>
              <a:gd name="connsiteY0" fmla="*/ 95401 h 190801"/>
              <a:gd name="connsiteX1" fmla="*/ 95401 w 190801"/>
              <a:gd name="connsiteY1" fmla="*/ 190802 h 190801"/>
              <a:gd name="connsiteX2" fmla="*/ 0 w 190801"/>
              <a:gd name="connsiteY2" fmla="*/ 95401 h 190801"/>
              <a:gd name="connsiteX3" fmla="*/ 95401 w 190801"/>
              <a:gd name="connsiteY3" fmla="*/ 0 h 190801"/>
              <a:gd name="connsiteX4" fmla="*/ 190802 w 190801"/>
              <a:gd name="connsiteY4" fmla="*/ 95401 h 1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01" h="190801">
                <a:moveTo>
                  <a:pt x="190802" y="95401"/>
                </a:moveTo>
                <a:cubicBezTo>
                  <a:pt x="190802" y="148089"/>
                  <a:pt x="148089" y="190802"/>
                  <a:pt x="95401" y="190802"/>
                </a:cubicBezTo>
                <a:cubicBezTo>
                  <a:pt x="42713" y="190802"/>
                  <a:pt x="0" y="148089"/>
                  <a:pt x="0" y="95401"/>
                </a:cubicBezTo>
                <a:cubicBezTo>
                  <a:pt x="0" y="42712"/>
                  <a:pt x="42713" y="0"/>
                  <a:pt x="95401" y="0"/>
                </a:cubicBezTo>
                <a:cubicBezTo>
                  <a:pt x="148089" y="0"/>
                  <a:pt x="190802" y="42712"/>
                  <a:pt x="190802" y="95401"/>
                </a:cubicBezTo>
                <a:close/>
              </a:path>
            </a:pathLst>
          </a:custGeom>
          <a:solidFill>
            <a:schemeClr val="accent2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sp>
        <p:nvSpPr>
          <p:cNvPr id="351" name="Freeform: Shape 350">
            <a:extLst>
              <a:ext uri="{FF2B5EF4-FFF2-40B4-BE49-F238E27FC236}">
                <a16:creationId xmlns:a16="http://schemas.microsoft.com/office/drawing/2014/main" id="{6F53E47D-5BE9-F0EB-B908-507F6322D331}"/>
              </a:ext>
            </a:extLst>
          </p:cNvPr>
          <p:cNvSpPr/>
          <p:nvPr/>
        </p:nvSpPr>
        <p:spPr>
          <a:xfrm rot="20204067">
            <a:off x="1663591" y="3732146"/>
            <a:ext cx="172773" cy="172773"/>
          </a:xfrm>
          <a:custGeom>
            <a:avLst/>
            <a:gdLst>
              <a:gd name="connsiteX0" fmla="*/ 190800 w 190800"/>
              <a:gd name="connsiteY0" fmla="*/ 95400 h 190800"/>
              <a:gd name="connsiteX1" fmla="*/ 95400 w 190800"/>
              <a:gd name="connsiteY1" fmla="*/ 190800 h 190800"/>
              <a:gd name="connsiteX2" fmla="*/ 0 w 190800"/>
              <a:gd name="connsiteY2" fmla="*/ 95400 h 190800"/>
              <a:gd name="connsiteX3" fmla="*/ 95400 w 190800"/>
              <a:gd name="connsiteY3" fmla="*/ 0 h 190800"/>
              <a:gd name="connsiteX4" fmla="*/ 190800 w 190800"/>
              <a:gd name="connsiteY4" fmla="*/ 95400 h 1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00" h="190800">
                <a:moveTo>
                  <a:pt x="190800" y="95400"/>
                </a:moveTo>
                <a:cubicBezTo>
                  <a:pt x="190800" y="148088"/>
                  <a:pt x="148088" y="190800"/>
                  <a:pt x="95400" y="190800"/>
                </a:cubicBezTo>
                <a:cubicBezTo>
                  <a:pt x="42712" y="190800"/>
                  <a:pt x="0" y="148088"/>
                  <a:pt x="0" y="95400"/>
                </a:cubicBezTo>
                <a:cubicBezTo>
                  <a:pt x="0" y="42712"/>
                  <a:pt x="42712" y="0"/>
                  <a:pt x="95400" y="0"/>
                </a:cubicBezTo>
                <a:cubicBezTo>
                  <a:pt x="148088" y="0"/>
                  <a:pt x="190800" y="42712"/>
                  <a:pt x="190800" y="95400"/>
                </a:cubicBezTo>
                <a:close/>
              </a:path>
            </a:pathLst>
          </a:custGeom>
          <a:solidFill>
            <a:schemeClr val="accent1"/>
          </a:solidFill>
          <a:ln w="18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PH"/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8961423-747F-31FE-F681-A4411D18758B}"/>
              </a:ext>
            </a:extLst>
          </p:cNvPr>
          <p:cNvGrpSpPr/>
          <p:nvPr/>
        </p:nvGrpSpPr>
        <p:grpSpPr>
          <a:xfrm>
            <a:off x="1147913" y="2226950"/>
            <a:ext cx="6917188" cy="3198688"/>
            <a:chOff x="2588213" y="1751220"/>
            <a:chExt cx="7638939" cy="3532444"/>
          </a:xfrm>
        </p:grpSpPr>
        <p:grpSp>
          <p:nvGrpSpPr>
            <p:cNvPr id="353" name="Graphic 62">
              <a:extLst>
                <a:ext uri="{FF2B5EF4-FFF2-40B4-BE49-F238E27FC236}">
                  <a16:creationId xmlns:a16="http://schemas.microsoft.com/office/drawing/2014/main" id="{AA3444C6-9672-ABF0-1050-E369F9D737A8}"/>
                </a:ext>
              </a:extLst>
            </p:cNvPr>
            <p:cNvGrpSpPr/>
            <p:nvPr/>
          </p:nvGrpSpPr>
          <p:grpSpPr>
            <a:xfrm>
              <a:off x="2588213" y="1751220"/>
              <a:ext cx="7638939" cy="1848"/>
              <a:chOff x="2588213" y="1751220"/>
              <a:chExt cx="7638939" cy="1848"/>
            </a:xfrm>
          </p:grpSpPr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63863A5B-8889-0471-F572-7A5AB0215BB8}"/>
                  </a:ext>
                </a:extLst>
              </p:cNvPr>
              <p:cNvSpPr/>
              <p:nvPr/>
            </p:nvSpPr>
            <p:spPr>
              <a:xfrm>
                <a:off x="2588213" y="1751220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3D933330-9DEF-F7DF-CFE1-FDF0A9322121}"/>
                  </a:ext>
                </a:extLst>
              </p:cNvPr>
              <p:cNvSpPr/>
              <p:nvPr/>
            </p:nvSpPr>
            <p:spPr>
              <a:xfrm>
                <a:off x="2593761" y="1751220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4525BC5F-0237-9125-1D47-589CFB255C3A}"/>
                  </a:ext>
                </a:extLst>
              </p:cNvPr>
              <p:cNvSpPr/>
              <p:nvPr/>
            </p:nvSpPr>
            <p:spPr>
              <a:xfrm>
                <a:off x="2608565" y="1751220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5283534B-4D0A-2224-D696-DB0C3B163DBE}"/>
                  </a:ext>
                </a:extLst>
              </p:cNvPr>
              <p:cNvSpPr/>
              <p:nvPr/>
            </p:nvSpPr>
            <p:spPr>
              <a:xfrm>
                <a:off x="10225305" y="1751220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354" name="Graphic 62">
              <a:extLst>
                <a:ext uri="{FF2B5EF4-FFF2-40B4-BE49-F238E27FC236}">
                  <a16:creationId xmlns:a16="http://schemas.microsoft.com/office/drawing/2014/main" id="{EE1F9CCB-B830-A8B2-060A-2BB5BB48FF18}"/>
                </a:ext>
              </a:extLst>
            </p:cNvPr>
            <p:cNvGrpSpPr/>
            <p:nvPr/>
          </p:nvGrpSpPr>
          <p:grpSpPr>
            <a:xfrm>
              <a:off x="2588213" y="2474887"/>
              <a:ext cx="7638939" cy="1848"/>
              <a:chOff x="2588213" y="2474887"/>
              <a:chExt cx="7638939" cy="1848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784E4BF2-D8A6-52B7-32CD-7FEBD39DF8AB}"/>
                  </a:ext>
                </a:extLst>
              </p:cNvPr>
              <p:cNvSpPr/>
              <p:nvPr/>
            </p:nvSpPr>
            <p:spPr>
              <a:xfrm>
                <a:off x="2588213" y="2474887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9CAD8238-4980-26EE-741D-B86106FA0564}"/>
                  </a:ext>
                </a:extLst>
              </p:cNvPr>
              <p:cNvSpPr/>
              <p:nvPr/>
            </p:nvSpPr>
            <p:spPr>
              <a:xfrm>
                <a:off x="2593761" y="2474887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5D016723-74FA-EB7B-CE86-F826981CBAC5}"/>
                  </a:ext>
                </a:extLst>
              </p:cNvPr>
              <p:cNvSpPr/>
              <p:nvPr/>
            </p:nvSpPr>
            <p:spPr>
              <a:xfrm>
                <a:off x="2608565" y="2474887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7496CAF1-5B8B-18E3-2149-95C3149162CE}"/>
                  </a:ext>
                </a:extLst>
              </p:cNvPr>
              <p:cNvSpPr/>
              <p:nvPr/>
            </p:nvSpPr>
            <p:spPr>
              <a:xfrm>
                <a:off x="10225305" y="2474887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355" name="Graphic 62">
              <a:extLst>
                <a:ext uri="{FF2B5EF4-FFF2-40B4-BE49-F238E27FC236}">
                  <a16:creationId xmlns:a16="http://schemas.microsoft.com/office/drawing/2014/main" id="{B72CB2E8-1783-7B2D-1313-64151CF5F134}"/>
                </a:ext>
              </a:extLst>
            </p:cNvPr>
            <p:cNvGrpSpPr/>
            <p:nvPr/>
          </p:nvGrpSpPr>
          <p:grpSpPr>
            <a:xfrm>
              <a:off x="2588213" y="3193366"/>
              <a:ext cx="7638939" cy="1848"/>
              <a:chOff x="2588213" y="3193366"/>
              <a:chExt cx="7638939" cy="1848"/>
            </a:xfrm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7722573F-7542-858F-5C60-405C3A2772D8}"/>
                  </a:ext>
                </a:extLst>
              </p:cNvPr>
              <p:cNvSpPr/>
              <p:nvPr/>
            </p:nvSpPr>
            <p:spPr>
              <a:xfrm>
                <a:off x="2588213" y="3193366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048579CD-FADB-5A39-8692-7E35185CB68C}"/>
                  </a:ext>
                </a:extLst>
              </p:cNvPr>
              <p:cNvSpPr/>
              <p:nvPr/>
            </p:nvSpPr>
            <p:spPr>
              <a:xfrm>
                <a:off x="2593761" y="3193366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2B0FDAE1-7ACC-7AAB-740A-B192CF27F6DB}"/>
                  </a:ext>
                </a:extLst>
              </p:cNvPr>
              <p:cNvSpPr/>
              <p:nvPr/>
            </p:nvSpPr>
            <p:spPr>
              <a:xfrm>
                <a:off x="2608565" y="3193366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35670547-2E96-0341-0050-007307D654C3}"/>
                  </a:ext>
                </a:extLst>
              </p:cNvPr>
              <p:cNvSpPr/>
              <p:nvPr/>
            </p:nvSpPr>
            <p:spPr>
              <a:xfrm>
                <a:off x="10225305" y="3193366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356" name="Graphic 62">
              <a:extLst>
                <a:ext uri="{FF2B5EF4-FFF2-40B4-BE49-F238E27FC236}">
                  <a16:creationId xmlns:a16="http://schemas.microsoft.com/office/drawing/2014/main" id="{6E7BF84E-E288-9BEA-24D2-F9EC592B1242}"/>
                </a:ext>
              </a:extLst>
            </p:cNvPr>
            <p:cNvGrpSpPr/>
            <p:nvPr/>
          </p:nvGrpSpPr>
          <p:grpSpPr>
            <a:xfrm>
              <a:off x="2588213" y="3844859"/>
              <a:ext cx="7638939" cy="1848"/>
              <a:chOff x="2588213" y="3844859"/>
              <a:chExt cx="7638939" cy="1848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CC455C42-8DB5-B974-1DA3-5F535EFCF8A6}"/>
                  </a:ext>
                </a:extLst>
              </p:cNvPr>
              <p:cNvSpPr/>
              <p:nvPr/>
            </p:nvSpPr>
            <p:spPr>
              <a:xfrm>
                <a:off x="2588213" y="3844859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12EA74F4-C69D-831A-08A5-FE9A163EF31D}"/>
                  </a:ext>
                </a:extLst>
              </p:cNvPr>
              <p:cNvSpPr/>
              <p:nvPr/>
            </p:nvSpPr>
            <p:spPr>
              <a:xfrm>
                <a:off x="2593761" y="3844859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8FF0C78A-18F4-5E46-E326-5A7FEC7C9AA0}"/>
                  </a:ext>
                </a:extLst>
              </p:cNvPr>
              <p:cNvSpPr/>
              <p:nvPr/>
            </p:nvSpPr>
            <p:spPr>
              <a:xfrm>
                <a:off x="2608565" y="3844859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B9BD9B40-C894-7FF2-4DD7-314124ED8B4B}"/>
                  </a:ext>
                </a:extLst>
              </p:cNvPr>
              <p:cNvSpPr/>
              <p:nvPr/>
            </p:nvSpPr>
            <p:spPr>
              <a:xfrm>
                <a:off x="10225305" y="3844859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357" name="Graphic 62">
              <a:extLst>
                <a:ext uri="{FF2B5EF4-FFF2-40B4-BE49-F238E27FC236}">
                  <a16:creationId xmlns:a16="http://schemas.microsoft.com/office/drawing/2014/main" id="{AE661DF5-D745-C739-35E3-3A6B8FD66FFA}"/>
                </a:ext>
              </a:extLst>
            </p:cNvPr>
            <p:cNvGrpSpPr/>
            <p:nvPr/>
          </p:nvGrpSpPr>
          <p:grpSpPr>
            <a:xfrm>
              <a:off x="2588213" y="4563338"/>
              <a:ext cx="7638939" cy="1848"/>
              <a:chOff x="2588213" y="4563338"/>
              <a:chExt cx="7638939" cy="1848"/>
            </a:xfrm>
          </p:grpSpPr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FBB89F7B-7697-6C4B-67C9-49B4520B3BB6}"/>
                  </a:ext>
                </a:extLst>
              </p:cNvPr>
              <p:cNvSpPr/>
              <p:nvPr/>
            </p:nvSpPr>
            <p:spPr>
              <a:xfrm>
                <a:off x="2588213" y="4563338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65402CB1-DA2B-1A88-1755-A3E1546958CD}"/>
                  </a:ext>
                </a:extLst>
              </p:cNvPr>
              <p:cNvSpPr/>
              <p:nvPr/>
            </p:nvSpPr>
            <p:spPr>
              <a:xfrm>
                <a:off x="2593761" y="4563338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2D29E747-7A3C-6B00-119E-AC3FFE8C07C9}"/>
                  </a:ext>
                </a:extLst>
              </p:cNvPr>
              <p:cNvSpPr/>
              <p:nvPr/>
            </p:nvSpPr>
            <p:spPr>
              <a:xfrm>
                <a:off x="2608565" y="4563338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8D1535D1-F969-2B5B-6DD7-6937164AAE11}"/>
                  </a:ext>
                </a:extLst>
              </p:cNvPr>
              <p:cNvSpPr/>
              <p:nvPr/>
            </p:nvSpPr>
            <p:spPr>
              <a:xfrm>
                <a:off x="10225305" y="4563338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358" name="Graphic 62">
              <a:extLst>
                <a:ext uri="{FF2B5EF4-FFF2-40B4-BE49-F238E27FC236}">
                  <a16:creationId xmlns:a16="http://schemas.microsoft.com/office/drawing/2014/main" id="{BF4C8895-5146-4938-E0D5-BCF3C64091F8}"/>
                </a:ext>
              </a:extLst>
            </p:cNvPr>
            <p:cNvGrpSpPr/>
            <p:nvPr/>
          </p:nvGrpSpPr>
          <p:grpSpPr>
            <a:xfrm>
              <a:off x="2588213" y="5281816"/>
              <a:ext cx="7638939" cy="1848"/>
              <a:chOff x="2588213" y="5281816"/>
              <a:chExt cx="7638939" cy="1848"/>
            </a:xfrm>
          </p:grpSpPr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144629D3-D87E-FFB7-611D-1540E0A190F2}"/>
                  </a:ext>
                </a:extLst>
              </p:cNvPr>
              <p:cNvSpPr/>
              <p:nvPr/>
            </p:nvSpPr>
            <p:spPr>
              <a:xfrm>
                <a:off x="2588213" y="5281816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093D669D-E041-D740-6F9A-C06B342914E1}"/>
                  </a:ext>
                </a:extLst>
              </p:cNvPr>
              <p:cNvSpPr/>
              <p:nvPr/>
            </p:nvSpPr>
            <p:spPr>
              <a:xfrm>
                <a:off x="2593761" y="5281816"/>
                <a:ext cx="12954" cy="1848"/>
              </a:xfrm>
              <a:custGeom>
                <a:avLst/>
                <a:gdLst>
                  <a:gd name="connsiteX0" fmla="*/ 0 w 12954"/>
                  <a:gd name="connsiteY0" fmla="*/ 0 h 1848"/>
                  <a:gd name="connsiteX1" fmla="*/ 12955 w 12954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54" h="1848">
                    <a:moveTo>
                      <a:pt x="0" y="0"/>
                    </a:moveTo>
                    <a:lnTo>
                      <a:pt x="12955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E455528E-199A-9783-CC53-C3C1F48F1FA4}"/>
                  </a:ext>
                </a:extLst>
              </p:cNvPr>
              <p:cNvSpPr/>
              <p:nvPr/>
            </p:nvSpPr>
            <p:spPr>
              <a:xfrm>
                <a:off x="2608565" y="5281816"/>
                <a:ext cx="7614889" cy="1848"/>
              </a:xfrm>
              <a:custGeom>
                <a:avLst/>
                <a:gdLst>
                  <a:gd name="connsiteX0" fmla="*/ 0 w 7614889"/>
                  <a:gd name="connsiteY0" fmla="*/ 0 h 1848"/>
                  <a:gd name="connsiteX1" fmla="*/ 7614891 w 7614889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4889" h="1848">
                    <a:moveTo>
                      <a:pt x="0" y="0"/>
                    </a:moveTo>
                    <a:lnTo>
                      <a:pt x="7614891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custDash>
                  <a:ds d="150203" sp="150203"/>
                  <a:ds d="150203" sp="150203"/>
                  <a:ds d="150203" sp="150203"/>
                </a:custDash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3F47AEE6-7EB8-39A9-95B6-1FD0166F057A}"/>
                  </a:ext>
                </a:extLst>
              </p:cNvPr>
              <p:cNvSpPr/>
              <p:nvPr/>
            </p:nvSpPr>
            <p:spPr>
              <a:xfrm>
                <a:off x="10225305" y="5281816"/>
                <a:ext cx="1848" cy="1848"/>
              </a:xfrm>
              <a:custGeom>
                <a:avLst/>
                <a:gdLst>
                  <a:gd name="connsiteX0" fmla="*/ 0 w 1848"/>
                  <a:gd name="connsiteY0" fmla="*/ 0 h 1848"/>
                  <a:gd name="connsiteX1" fmla="*/ 1848 w 1848"/>
                  <a:gd name="connsiteY1" fmla="*/ 0 h 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" h="1848">
                    <a:moveTo>
                      <a:pt x="0" y="0"/>
                    </a:moveTo>
                    <a:lnTo>
                      <a:pt x="1848" y="0"/>
                    </a:lnTo>
                  </a:path>
                </a:pathLst>
              </a:custGeom>
              <a:ln w="5543" cap="flat">
                <a:solidFill>
                  <a:srgbClr val="BCBEC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sp>
        <p:nvSpPr>
          <p:cNvPr id="383" name="Freeform: Shape 382">
            <a:extLst>
              <a:ext uri="{FF2B5EF4-FFF2-40B4-BE49-F238E27FC236}">
                <a16:creationId xmlns:a16="http://schemas.microsoft.com/office/drawing/2014/main" id="{EBA7DD74-5105-9261-EEE8-6BED4AAC68C3}"/>
              </a:ext>
            </a:extLst>
          </p:cNvPr>
          <p:cNvSpPr/>
          <p:nvPr/>
        </p:nvSpPr>
        <p:spPr>
          <a:xfrm>
            <a:off x="1447084" y="4152482"/>
            <a:ext cx="605778" cy="1931124"/>
          </a:xfrm>
          <a:custGeom>
            <a:avLst/>
            <a:gdLst>
              <a:gd name="connsiteX0" fmla="*/ 0 w 668986"/>
              <a:gd name="connsiteY0" fmla="*/ 0 h 2132621"/>
              <a:gd name="connsiteX1" fmla="*/ 668987 w 668986"/>
              <a:gd name="connsiteY1" fmla="*/ 0 h 2132621"/>
              <a:gd name="connsiteX2" fmla="*/ 668987 w 668986"/>
              <a:gd name="connsiteY2" fmla="*/ 2132622 h 2132621"/>
              <a:gd name="connsiteX3" fmla="*/ 0 w 668986"/>
              <a:gd name="connsiteY3" fmla="*/ 2132622 h 213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2132621">
                <a:moveTo>
                  <a:pt x="0" y="0"/>
                </a:moveTo>
                <a:lnTo>
                  <a:pt x="668987" y="0"/>
                </a:lnTo>
                <a:lnTo>
                  <a:pt x="668987" y="2132622"/>
                </a:lnTo>
                <a:lnTo>
                  <a:pt x="0" y="2132622"/>
                </a:lnTo>
                <a:close/>
              </a:path>
            </a:pathLst>
          </a:custGeom>
          <a:solidFill>
            <a:schemeClr val="accent1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4" name="Freeform: Shape 383">
            <a:extLst>
              <a:ext uri="{FF2B5EF4-FFF2-40B4-BE49-F238E27FC236}">
                <a16:creationId xmlns:a16="http://schemas.microsoft.com/office/drawing/2014/main" id="{0200BF8B-9FB2-9380-95FA-9986A4C8891E}"/>
              </a:ext>
            </a:extLst>
          </p:cNvPr>
          <p:cNvSpPr/>
          <p:nvPr/>
        </p:nvSpPr>
        <p:spPr>
          <a:xfrm>
            <a:off x="2396138" y="3253611"/>
            <a:ext cx="605778" cy="2829998"/>
          </a:xfrm>
          <a:custGeom>
            <a:avLst/>
            <a:gdLst>
              <a:gd name="connsiteX0" fmla="*/ 0 w 668986"/>
              <a:gd name="connsiteY0" fmla="*/ 0 h 3125285"/>
              <a:gd name="connsiteX1" fmla="*/ 668987 w 668986"/>
              <a:gd name="connsiteY1" fmla="*/ 0 h 3125285"/>
              <a:gd name="connsiteX2" fmla="*/ 668987 w 668986"/>
              <a:gd name="connsiteY2" fmla="*/ 3125286 h 3125285"/>
              <a:gd name="connsiteX3" fmla="*/ 0 w 668986"/>
              <a:gd name="connsiteY3" fmla="*/ 3125286 h 312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3125285">
                <a:moveTo>
                  <a:pt x="0" y="0"/>
                </a:moveTo>
                <a:lnTo>
                  <a:pt x="668987" y="0"/>
                </a:lnTo>
                <a:lnTo>
                  <a:pt x="668987" y="3125286"/>
                </a:lnTo>
                <a:lnTo>
                  <a:pt x="0" y="3125286"/>
                </a:lnTo>
                <a:close/>
              </a:path>
            </a:pathLst>
          </a:custGeom>
          <a:solidFill>
            <a:schemeClr val="accent2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5" name="Freeform: Shape 384">
            <a:extLst>
              <a:ext uri="{FF2B5EF4-FFF2-40B4-BE49-F238E27FC236}">
                <a16:creationId xmlns:a16="http://schemas.microsoft.com/office/drawing/2014/main" id="{30487240-C4AF-CD51-7793-96CD11B4F513}"/>
              </a:ext>
            </a:extLst>
          </p:cNvPr>
          <p:cNvSpPr/>
          <p:nvPr/>
        </p:nvSpPr>
        <p:spPr>
          <a:xfrm>
            <a:off x="3345476" y="4130057"/>
            <a:ext cx="605778" cy="1953551"/>
          </a:xfrm>
          <a:custGeom>
            <a:avLst/>
            <a:gdLst>
              <a:gd name="connsiteX0" fmla="*/ 0 w 668986"/>
              <a:gd name="connsiteY0" fmla="*/ 0 h 2157388"/>
              <a:gd name="connsiteX1" fmla="*/ 668987 w 668986"/>
              <a:gd name="connsiteY1" fmla="*/ 0 h 2157388"/>
              <a:gd name="connsiteX2" fmla="*/ 668987 w 668986"/>
              <a:gd name="connsiteY2" fmla="*/ 2157389 h 2157388"/>
              <a:gd name="connsiteX3" fmla="*/ 0 w 668986"/>
              <a:gd name="connsiteY3" fmla="*/ 2157389 h 215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2157388">
                <a:moveTo>
                  <a:pt x="0" y="0"/>
                </a:moveTo>
                <a:lnTo>
                  <a:pt x="668987" y="0"/>
                </a:lnTo>
                <a:lnTo>
                  <a:pt x="668987" y="2157389"/>
                </a:lnTo>
                <a:lnTo>
                  <a:pt x="0" y="2157389"/>
                </a:lnTo>
                <a:close/>
              </a:path>
            </a:pathLst>
          </a:custGeom>
          <a:solidFill>
            <a:schemeClr val="accent3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6" name="Freeform: Shape 385">
            <a:extLst>
              <a:ext uri="{FF2B5EF4-FFF2-40B4-BE49-F238E27FC236}">
                <a16:creationId xmlns:a16="http://schemas.microsoft.com/office/drawing/2014/main" id="{A025CFD5-9622-C375-CFA0-ECAA3363BE1C}"/>
              </a:ext>
            </a:extLst>
          </p:cNvPr>
          <p:cNvSpPr/>
          <p:nvPr/>
        </p:nvSpPr>
        <p:spPr>
          <a:xfrm>
            <a:off x="4294246" y="4625767"/>
            <a:ext cx="605778" cy="1446377"/>
          </a:xfrm>
          <a:custGeom>
            <a:avLst/>
            <a:gdLst>
              <a:gd name="connsiteX0" fmla="*/ 0 w 668986"/>
              <a:gd name="connsiteY0" fmla="*/ 0 h 1597294"/>
              <a:gd name="connsiteX1" fmla="*/ 668987 w 668986"/>
              <a:gd name="connsiteY1" fmla="*/ 0 h 1597294"/>
              <a:gd name="connsiteX2" fmla="*/ 668987 w 668986"/>
              <a:gd name="connsiteY2" fmla="*/ 1597295 h 1597294"/>
              <a:gd name="connsiteX3" fmla="*/ 0 w 668986"/>
              <a:gd name="connsiteY3" fmla="*/ 1597295 h 159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1597294">
                <a:moveTo>
                  <a:pt x="0" y="0"/>
                </a:moveTo>
                <a:lnTo>
                  <a:pt x="668987" y="0"/>
                </a:lnTo>
                <a:lnTo>
                  <a:pt x="668987" y="1597295"/>
                </a:lnTo>
                <a:lnTo>
                  <a:pt x="0" y="1597295"/>
                </a:lnTo>
                <a:close/>
              </a:path>
            </a:pathLst>
          </a:custGeom>
          <a:solidFill>
            <a:schemeClr val="accent4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7" name="Freeform: Shape 386">
            <a:extLst>
              <a:ext uri="{FF2B5EF4-FFF2-40B4-BE49-F238E27FC236}">
                <a16:creationId xmlns:a16="http://schemas.microsoft.com/office/drawing/2014/main" id="{A9124604-74B2-142E-7DED-236241385DBB}"/>
              </a:ext>
            </a:extLst>
          </p:cNvPr>
          <p:cNvSpPr/>
          <p:nvPr/>
        </p:nvSpPr>
        <p:spPr>
          <a:xfrm>
            <a:off x="5243298" y="4061875"/>
            <a:ext cx="605778" cy="2021733"/>
          </a:xfrm>
          <a:custGeom>
            <a:avLst/>
            <a:gdLst>
              <a:gd name="connsiteX0" fmla="*/ 0 w 668986"/>
              <a:gd name="connsiteY0" fmla="*/ 0 h 2232684"/>
              <a:gd name="connsiteX1" fmla="*/ 668986 w 668986"/>
              <a:gd name="connsiteY1" fmla="*/ 0 h 2232684"/>
              <a:gd name="connsiteX2" fmla="*/ 668986 w 668986"/>
              <a:gd name="connsiteY2" fmla="*/ 2232685 h 2232684"/>
              <a:gd name="connsiteX3" fmla="*/ 0 w 668986"/>
              <a:gd name="connsiteY3" fmla="*/ 2232685 h 223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2232684">
                <a:moveTo>
                  <a:pt x="0" y="0"/>
                </a:moveTo>
                <a:lnTo>
                  <a:pt x="668986" y="0"/>
                </a:lnTo>
                <a:lnTo>
                  <a:pt x="668986" y="2232685"/>
                </a:lnTo>
                <a:lnTo>
                  <a:pt x="0" y="2232685"/>
                </a:lnTo>
                <a:close/>
              </a:path>
            </a:pathLst>
          </a:custGeom>
          <a:solidFill>
            <a:schemeClr val="accent5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8" name="Freeform: Shape 387">
            <a:extLst>
              <a:ext uri="{FF2B5EF4-FFF2-40B4-BE49-F238E27FC236}">
                <a16:creationId xmlns:a16="http://schemas.microsoft.com/office/drawing/2014/main" id="{84CE016F-776C-ACEC-CE98-91273D2DC699}"/>
              </a:ext>
            </a:extLst>
          </p:cNvPr>
          <p:cNvSpPr/>
          <p:nvPr/>
        </p:nvSpPr>
        <p:spPr>
          <a:xfrm>
            <a:off x="6192352" y="3066898"/>
            <a:ext cx="605778" cy="3016710"/>
          </a:xfrm>
          <a:custGeom>
            <a:avLst/>
            <a:gdLst>
              <a:gd name="connsiteX0" fmla="*/ 0 w 668986"/>
              <a:gd name="connsiteY0" fmla="*/ 0 h 3331478"/>
              <a:gd name="connsiteX1" fmla="*/ 668987 w 668986"/>
              <a:gd name="connsiteY1" fmla="*/ 0 h 3331478"/>
              <a:gd name="connsiteX2" fmla="*/ 668987 w 668986"/>
              <a:gd name="connsiteY2" fmla="*/ 3331478 h 3331478"/>
              <a:gd name="connsiteX3" fmla="*/ 0 w 668986"/>
              <a:gd name="connsiteY3" fmla="*/ 3331478 h 333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3331478">
                <a:moveTo>
                  <a:pt x="0" y="0"/>
                </a:moveTo>
                <a:lnTo>
                  <a:pt x="668987" y="0"/>
                </a:lnTo>
                <a:lnTo>
                  <a:pt x="668987" y="3331478"/>
                </a:lnTo>
                <a:lnTo>
                  <a:pt x="0" y="3331478"/>
                </a:lnTo>
                <a:close/>
              </a:path>
            </a:pathLst>
          </a:custGeom>
          <a:solidFill>
            <a:schemeClr val="accent6"/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89" name="Freeform: Shape 388">
            <a:extLst>
              <a:ext uri="{FF2B5EF4-FFF2-40B4-BE49-F238E27FC236}">
                <a16:creationId xmlns:a16="http://schemas.microsoft.com/office/drawing/2014/main" id="{1596A1F8-66D3-331C-4A86-C19C942442AE}"/>
              </a:ext>
            </a:extLst>
          </p:cNvPr>
          <p:cNvSpPr/>
          <p:nvPr/>
        </p:nvSpPr>
        <p:spPr>
          <a:xfrm>
            <a:off x="7141406" y="2273789"/>
            <a:ext cx="605778" cy="3809820"/>
          </a:xfrm>
          <a:custGeom>
            <a:avLst/>
            <a:gdLst>
              <a:gd name="connsiteX0" fmla="*/ 0 w 668986"/>
              <a:gd name="connsiteY0" fmla="*/ 0 h 4207343"/>
              <a:gd name="connsiteX1" fmla="*/ 668986 w 668986"/>
              <a:gd name="connsiteY1" fmla="*/ 0 h 4207343"/>
              <a:gd name="connsiteX2" fmla="*/ 668986 w 668986"/>
              <a:gd name="connsiteY2" fmla="*/ 4207343 h 4207343"/>
              <a:gd name="connsiteX3" fmla="*/ 0 w 668986"/>
              <a:gd name="connsiteY3" fmla="*/ 4207343 h 420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986" h="4207343">
                <a:moveTo>
                  <a:pt x="0" y="0"/>
                </a:moveTo>
                <a:lnTo>
                  <a:pt x="668986" y="0"/>
                </a:lnTo>
                <a:lnTo>
                  <a:pt x="668986" y="4207343"/>
                </a:lnTo>
                <a:lnTo>
                  <a:pt x="0" y="42073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848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EDA7694D-572A-399A-CBA6-65B7E7AE30FC}"/>
              </a:ext>
            </a:extLst>
          </p:cNvPr>
          <p:cNvSpPr txBox="1"/>
          <p:nvPr/>
        </p:nvSpPr>
        <p:spPr>
          <a:xfrm>
            <a:off x="666750" y="150812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800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A88FE126-05CC-8374-2E41-86D2D6B67EA8}"/>
              </a:ext>
            </a:extLst>
          </p:cNvPr>
          <p:cNvSpPr txBox="1"/>
          <p:nvPr/>
        </p:nvSpPr>
        <p:spPr>
          <a:xfrm>
            <a:off x="666750" y="2127250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700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506BEABC-C37F-3860-17A0-6854463B71FC}"/>
              </a:ext>
            </a:extLst>
          </p:cNvPr>
          <p:cNvSpPr txBox="1"/>
          <p:nvPr/>
        </p:nvSpPr>
        <p:spPr>
          <a:xfrm>
            <a:off x="666750" y="278447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600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647A978F-06F9-87E8-5D17-B26C453D9897}"/>
              </a:ext>
            </a:extLst>
          </p:cNvPr>
          <p:cNvSpPr txBox="1"/>
          <p:nvPr/>
        </p:nvSpPr>
        <p:spPr>
          <a:xfrm>
            <a:off x="666750" y="339407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500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1C3285FC-17F1-81B0-C291-4A08F34CD9D1}"/>
              </a:ext>
            </a:extLst>
          </p:cNvPr>
          <p:cNvSpPr txBox="1"/>
          <p:nvPr/>
        </p:nvSpPr>
        <p:spPr>
          <a:xfrm>
            <a:off x="666750" y="400367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400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837AE2B0-5FB3-7F36-5E23-247EEF52A5A7}"/>
              </a:ext>
            </a:extLst>
          </p:cNvPr>
          <p:cNvSpPr txBox="1"/>
          <p:nvPr/>
        </p:nvSpPr>
        <p:spPr>
          <a:xfrm>
            <a:off x="666750" y="4660900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300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D99C48E9-DB1B-E409-9340-0A4827579EE1}"/>
              </a:ext>
            </a:extLst>
          </p:cNvPr>
          <p:cNvSpPr txBox="1"/>
          <p:nvPr/>
        </p:nvSpPr>
        <p:spPr>
          <a:xfrm>
            <a:off x="666750" y="528002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200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F53FBACF-A267-2461-D7FD-CB7CFAEDB25F}"/>
              </a:ext>
            </a:extLst>
          </p:cNvPr>
          <p:cNvSpPr txBox="1"/>
          <p:nvPr/>
        </p:nvSpPr>
        <p:spPr>
          <a:xfrm>
            <a:off x="666750" y="5927725"/>
            <a:ext cx="439252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1000" dirty="0">
                <a:cs typeface="Poppins" panose="00000500000000000000" pitchFamily="2" charset="0"/>
              </a:rPr>
              <a:t>100</a:t>
            </a:r>
            <a:endParaRPr lang="en-PH" sz="1000" dirty="0">
              <a:cs typeface="Poppins" panose="00000500000000000000" pitchFamily="2" charset="0"/>
            </a:endParaRP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D3523897-5DE3-9228-2C24-2FB120C227B1}"/>
              </a:ext>
            </a:extLst>
          </p:cNvPr>
          <p:cNvSpPr txBox="1"/>
          <p:nvPr/>
        </p:nvSpPr>
        <p:spPr>
          <a:xfrm>
            <a:off x="8362951" y="1609077"/>
            <a:ext cx="3219450" cy="44630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400" b="1" dirty="0">
                <a:cs typeface="Poppins" panose="00000500000000000000" pitchFamily="2" charset="0"/>
              </a:rPr>
              <a:t>Title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 dolor sit </a:t>
            </a:r>
            <a:r>
              <a:rPr lang="en-PH" sz="1600" dirty="0" err="1">
                <a:cs typeface="Poppins" panose="00000500000000000000" pitchFamily="2" charset="0"/>
              </a:rPr>
              <a:t>amet</a:t>
            </a:r>
            <a:r>
              <a:rPr lang="en-PH" sz="1600" dirty="0">
                <a:cs typeface="Poppins" panose="00000500000000000000" pitchFamily="2" charset="0"/>
              </a:rPr>
              <a:t>, </a:t>
            </a:r>
            <a:r>
              <a:rPr lang="en-PH" sz="1600" dirty="0" err="1">
                <a:cs typeface="Poppins" panose="00000500000000000000" pitchFamily="2" charset="0"/>
              </a:rPr>
              <a:t>consectetur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adipiscing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elit</a:t>
            </a:r>
            <a:r>
              <a:rPr lang="en-PH" sz="1600" dirty="0">
                <a:cs typeface="Poppins" panose="00000500000000000000" pitchFamily="2" charset="0"/>
              </a:rPr>
              <a:t>. Sed do </a:t>
            </a:r>
            <a:r>
              <a:rPr lang="en-PH" sz="1600" dirty="0" err="1">
                <a:cs typeface="Poppins" panose="00000500000000000000" pitchFamily="2" charset="0"/>
              </a:rPr>
              <a:t>eiusmod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tempor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incididunt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ut</a:t>
            </a:r>
            <a:r>
              <a:rPr lang="en-PH" sz="1600" dirty="0">
                <a:cs typeface="Poppins" panose="00000500000000000000" pitchFamily="2" charset="0"/>
              </a:rPr>
              <a:t> labore et dolore magna </a:t>
            </a:r>
            <a:r>
              <a:rPr lang="en-PH" sz="1600" dirty="0" err="1">
                <a:cs typeface="Poppins" panose="00000500000000000000" pitchFamily="2" charset="0"/>
              </a:rPr>
              <a:t>aliqua</a:t>
            </a:r>
            <a:r>
              <a:rPr lang="en-PH" sz="1600" dirty="0">
                <a:cs typeface="Poppins" panose="00000500000000000000" pitchFamily="2" charset="0"/>
              </a:rPr>
              <a:t>. Ut </a:t>
            </a:r>
            <a:r>
              <a:rPr lang="en-PH" sz="1600" dirty="0" err="1">
                <a:cs typeface="Poppins" panose="00000500000000000000" pitchFamily="2" charset="0"/>
              </a:rPr>
              <a:t>enim</a:t>
            </a:r>
            <a:r>
              <a:rPr lang="en-PH" sz="1600" dirty="0">
                <a:cs typeface="Poppins" panose="00000500000000000000" pitchFamily="2" charset="0"/>
              </a:rPr>
              <a:t> ad minim </a:t>
            </a:r>
            <a:r>
              <a:rPr lang="en-PH" sz="1600" dirty="0" err="1">
                <a:cs typeface="Poppins" panose="00000500000000000000" pitchFamily="2" charset="0"/>
              </a:rPr>
              <a:t>veniam</a:t>
            </a:r>
            <a:r>
              <a:rPr lang="en-PH" sz="1600" dirty="0">
                <a:cs typeface="Poppins" panose="00000500000000000000" pitchFamily="2" charset="0"/>
              </a:rPr>
              <a:t>, </a:t>
            </a:r>
            <a:r>
              <a:rPr lang="en-PH" sz="1600" dirty="0" err="1">
                <a:cs typeface="Poppins" panose="00000500000000000000" pitchFamily="2" charset="0"/>
              </a:rPr>
              <a:t>quis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nostrud</a:t>
            </a:r>
            <a:r>
              <a:rPr lang="en-PH" sz="1600" dirty="0">
                <a:cs typeface="Poppins" panose="00000500000000000000" pitchFamily="2" charset="0"/>
              </a:rPr>
              <a:t> exercitation </a:t>
            </a:r>
            <a:r>
              <a:rPr lang="en-PH" sz="1600" dirty="0" err="1">
                <a:cs typeface="Poppins" panose="00000500000000000000" pitchFamily="2" charset="0"/>
              </a:rPr>
              <a:t>ullamco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laboris</a:t>
            </a:r>
            <a:r>
              <a:rPr lang="en-PH" sz="1600" dirty="0">
                <a:cs typeface="Poppins" panose="00000500000000000000" pitchFamily="2" charset="0"/>
              </a:rPr>
              <a:t> nisi </a:t>
            </a:r>
            <a:r>
              <a:rPr lang="en-PH" sz="1600" dirty="0" err="1">
                <a:cs typeface="Poppins" panose="00000500000000000000" pitchFamily="2" charset="0"/>
              </a:rPr>
              <a:t>ut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aliquip</a:t>
            </a:r>
            <a:r>
              <a:rPr lang="en-PH" sz="1600" dirty="0">
                <a:cs typeface="Poppins" panose="00000500000000000000" pitchFamily="2" charset="0"/>
              </a:rPr>
              <a:t> ex </a:t>
            </a:r>
            <a:r>
              <a:rPr lang="en-PH" sz="1600" dirty="0" err="1">
                <a:cs typeface="Poppins" panose="00000500000000000000" pitchFamily="2" charset="0"/>
              </a:rPr>
              <a:t>ea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commodo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consequat</a:t>
            </a:r>
            <a:r>
              <a:rPr lang="en-PH" sz="1600" dirty="0">
                <a:cs typeface="Poppins" panose="00000500000000000000" pitchFamily="2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en-PH" dirty="0"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18908</TotalTime>
  <Words>54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Trend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920</cp:revision>
  <dcterms:created xsi:type="dcterms:W3CDTF">2015-06-30T14:30:05Z</dcterms:created>
  <dcterms:modified xsi:type="dcterms:W3CDTF">2025-07-01T15:47:55Z</dcterms:modified>
</cp:coreProperties>
</file>