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9130"/>
    <a:srgbClr val="000000"/>
    <a:srgbClr val="B0860E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With a core (Free)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07EE04-47A9-665D-505E-EAF8EFB5E693}"/>
              </a:ext>
            </a:extLst>
          </p:cNvPr>
          <p:cNvSpPr/>
          <p:nvPr/>
        </p:nvSpPr>
        <p:spPr>
          <a:xfrm>
            <a:off x="504444" y="1552574"/>
            <a:ext cx="5526839" cy="22893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FA437D-AB0D-D8C4-25C3-74A7BEEA7834}"/>
              </a:ext>
            </a:extLst>
          </p:cNvPr>
          <p:cNvSpPr/>
          <p:nvPr/>
        </p:nvSpPr>
        <p:spPr>
          <a:xfrm>
            <a:off x="6160717" y="1552574"/>
            <a:ext cx="5526839" cy="2289367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416B3F-EF59-4C16-0C75-EFCEF978F3AB}"/>
              </a:ext>
            </a:extLst>
          </p:cNvPr>
          <p:cNvSpPr/>
          <p:nvPr/>
        </p:nvSpPr>
        <p:spPr>
          <a:xfrm>
            <a:off x="504444" y="3971376"/>
            <a:ext cx="5526839" cy="22893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D92281-4391-4165-A2C9-F903EAD80069}"/>
              </a:ext>
            </a:extLst>
          </p:cNvPr>
          <p:cNvSpPr/>
          <p:nvPr/>
        </p:nvSpPr>
        <p:spPr>
          <a:xfrm>
            <a:off x="6160717" y="3971376"/>
            <a:ext cx="5526839" cy="22893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C2841B-EF7E-97C9-53EF-9DDEFC4B899F}"/>
              </a:ext>
            </a:extLst>
          </p:cNvPr>
          <p:cNvSpPr/>
          <p:nvPr/>
        </p:nvSpPr>
        <p:spPr>
          <a:xfrm>
            <a:off x="4295247" y="2620406"/>
            <a:ext cx="3601506" cy="257250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cs typeface="Poppins" panose="00000500000000000000" pitchFamily="2" charset="0"/>
              </a:rPr>
              <a:t>Main text</a:t>
            </a:r>
            <a:endParaRPr lang="en-PH" sz="4000" b="1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487983-7D53-0AA1-00B3-58093A60A077}"/>
              </a:ext>
            </a:extLst>
          </p:cNvPr>
          <p:cNvSpPr txBox="1"/>
          <p:nvPr/>
        </p:nvSpPr>
        <p:spPr>
          <a:xfrm>
            <a:off x="8124881" y="2697630"/>
            <a:ext cx="3087005" cy="10181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2000" b="1" dirty="0">
                <a:solidFill>
                  <a:schemeClr val="bg1"/>
                </a:solidFill>
                <a:cs typeface="Poppins" panose="00000500000000000000" pitchFamily="2" charset="0"/>
              </a:rPr>
              <a:t>Title 2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consectetur adipiscing elit.</a:t>
            </a:r>
          </a:p>
        </p:txBody>
      </p:sp>
      <p:pic>
        <p:nvPicPr>
          <p:cNvPr id="9" name="Graphic 8" descr="Bar graph with upward trend with solid fill">
            <a:extLst>
              <a:ext uri="{FF2B5EF4-FFF2-40B4-BE49-F238E27FC236}">
                <a16:creationId xmlns:a16="http://schemas.microsoft.com/office/drawing/2014/main" id="{49EE5A55-D565-E62E-F9CE-8DB69503C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0475" y="2096198"/>
            <a:ext cx="628188" cy="6285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A6BA76-2D02-6A16-8B18-21CFB75FA367}"/>
              </a:ext>
            </a:extLst>
          </p:cNvPr>
          <p:cNvSpPr txBox="1"/>
          <p:nvPr/>
        </p:nvSpPr>
        <p:spPr>
          <a:xfrm>
            <a:off x="650057" y="2697630"/>
            <a:ext cx="3087005" cy="10181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2000" b="1" dirty="0">
                <a:solidFill>
                  <a:schemeClr val="bg1"/>
                </a:solidFill>
                <a:cs typeface="Poppins" panose="00000500000000000000" pitchFamily="2" charset="0"/>
              </a:rPr>
              <a:t>Title 1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559BF0-92C3-5C80-5F66-1D26A6F2A2C0}"/>
              </a:ext>
            </a:extLst>
          </p:cNvPr>
          <p:cNvSpPr txBox="1"/>
          <p:nvPr/>
        </p:nvSpPr>
        <p:spPr>
          <a:xfrm>
            <a:off x="650057" y="5116432"/>
            <a:ext cx="3087005" cy="10181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2000" b="1" dirty="0">
                <a:solidFill>
                  <a:schemeClr val="bg1"/>
                </a:solidFill>
                <a:cs typeface="Poppins" panose="00000500000000000000" pitchFamily="2" charset="0"/>
              </a:rPr>
              <a:t>Title 3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consectetur adipiscing elit.</a:t>
            </a:r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7E9743E1-63B2-2ECE-1BF3-091C2506E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180" y="2096198"/>
            <a:ext cx="628188" cy="628501"/>
          </a:xfrm>
          <a:prstGeom prst="rect">
            <a:avLst/>
          </a:prstGeom>
        </p:spPr>
      </p:pic>
      <p:pic>
        <p:nvPicPr>
          <p:cNvPr id="13" name="Graphic 12" descr="Classroom with solid fill">
            <a:extLst>
              <a:ext uri="{FF2B5EF4-FFF2-40B4-BE49-F238E27FC236}">
                <a16:creationId xmlns:a16="http://schemas.microsoft.com/office/drawing/2014/main" id="{709336EA-31DB-47B3-3018-B221F3748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180" y="4514999"/>
            <a:ext cx="628188" cy="6285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A79BA99-7230-A65C-2ED6-F693DD0D9E94}"/>
              </a:ext>
            </a:extLst>
          </p:cNvPr>
          <p:cNvSpPr txBox="1"/>
          <p:nvPr/>
        </p:nvSpPr>
        <p:spPr>
          <a:xfrm>
            <a:off x="8124881" y="5116432"/>
            <a:ext cx="3087005" cy="10181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2000" b="1" dirty="0">
                <a:solidFill>
                  <a:schemeClr val="bg1"/>
                </a:solidFill>
                <a:cs typeface="Poppins" panose="00000500000000000000" pitchFamily="2" charset="0"/>
              </a:rPr>
              <a:t>Title 4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solidFill>
                  <a:schemeClr val="bg1"/>
                </a:solidFill>
                <a:cs typeface="Poppins" panose="00000500000000000000" pitchFamily="2" charset="0"/>
              </a:rPr>
              <a:t>consectetur adipiscing elit.</a:t>
            </a:r>
          </a:p>
        </p:txBody>
      </p:sp>
      <p:pic>
        <p:nvPicPr>
          <p:cNvPr id="15" name="Graphic 14" descr="Chevron arrows with solid fill">
            <a:extLst>
              <a:ext uri="{FF2B5EF4-FFF2-40B4-BE49-F238E27FC236}">
                <a16:creationId xmlns:a16="http://schemas.microsoft.com/office/drawing/2014/main" id="{60F00E21-C5A5-1BBC-38F1-60BCF18DD2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18475" y="4417923"/>
            <a:ext cx="770187" cy="7701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18909</TotalTime>
  <Words>56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With a core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922</cp:revision>
  <dcterms:created xsi:type="dcterms:W3CDTF">2015-06-30T14:30:05Z</dcterms:created>
  <dcterms:modified xsi:type="dcterms:W3CDTF">2025-07-01T15:49:40Z</dcterms:modified>
</cp:coreProperties>
</file>