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0" r:id="rId1"/>
  </p:sldMasterIdLst>
  <p:notesMasterIdLst>
    <p:notesMasterId r:id="rId3"/>
  </p:notesMasterIdLst>
  <p:sldIdLst>
    <p:sldId id="26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3912" userDrawn="1">
          <p15:clr>
            <a:srgbClr val="A4A3A4"/>
          </p15:clr>
        </p15:guide>
        <p15:guide id="4" pos="312" userDrawn="1">
          <p15:clr>
            <a:srgbClr val="A4A3A4"/>
          </p15:clr>
        </p15:guide>
        <p15:guide id="5" pos="5880" userDrawn="1">
          <p15:clr>
            <a:srgbClr val="A4A3A4"/>
          </p15:clr>
        </p15:guide>
        <p15:guide id="6" orient="horz" pos="1896" userDrawn="1">
          <p15:clr>
            <a:srgbClr val="A4A3A4"/>
          </p15:clr>
        </p15:guide>
        <p15:guide id="7" orient="horz" pos="33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9130"/>
    <a:srgbClr val="000000"/>
    <a:srgbClr val="B0860E"/>
    <a:srgbClr val="108B74"/>
    <a:srgbClr val="295992"/>
    <a:srgbClr val="FFFFFF"/>
    <a:srgbClr val="3D9FAC"/>
    <a:srgbClr val="F96C7F"/>
    <a:srgbClr val="F71735"/>
    <a:srgbClr val="C127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368" autoAdjust="0"/>
    <p:restoredTop sz="94434" autoAdjust="0"/>
  </p:normalViewPr>
  <p:slideViewPr>
    <p:cSldViewPr snapToGrid="0">
      <p:cViewPr varScale="1">
        <p:scale>
          <a:sx n="60" d="100"/>
          <a:sy n="60" d="100"/>
        </p:scale>
        <p:origin x="1452" y="72"/>
      </p:cViewPr>
      <p:guideLst>
        <p:guide orient="horz" pos="2160"/>
        <p:guide pos="3840"/>
        <p:guide orient="horz" pos="3912"/>
        <p:guide pos="312"/>
        <p:guide pos="5880"/>
        <p:guide orient="horz" pos="1896"/>
        <p:guide orient="horz" pos="33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DDC9F9-9202-4FAA-BFDB-5248A8B15A26}" type="datetimeFigureOut">
              <a:rPr lang="en-US" smtClean="0"/>
              <a:t>7/1/2025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9AECB-A677-43A7-BCBB-A4497CCD25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392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D7677-3D95-0FA4-4079-B322DB862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1794168"/>
            <a:ext cx="5586412" cy="2387600"/>
          </a:xfrm>
        </p:spPr>
        <p:txBody>
          <a:bodyPr anchor="b"/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3B078C-00F9-D8FF-812A-330E75F4D6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4422711"/>
            <a:ext cx="5586412" cy="1506894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PH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C6F43F7-CAFD-C5A6-FAC8-012FA48A6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7BFDA50-C4EB-DE27-66EC-6639E8F40B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5428" y="1296988"/>
            <a:ext cx="5586984" cy="363537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BB2735A-0BDD-8E64-DF5B-8D5C10E6B6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39439" y="280696"/>
            <a:ext cx="2035611" cy="356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221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D7677-3D95-0FA4-4079-B322DB862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444" y="4208107"/>
            <a:ext cx="11183112" cy="1091682"/>
          </a:xfrm>
        </p:spPr>
        <p:txBody>
          <a:bodyPr anchor="ctr">
            <a:noAutofit/>
          </a:bodyPr>
          <a:lstStyle>
            <a:lvl1pPr algn="l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3B078C-00F9-D8FF-812A-330E75F4D63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9016" y="5999584"/>
            <a:ext cx="5586412" cy="559836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Presenter name</a:t>
            </a:r>
          </a:p>
          <a:p>
            <a:r>
              <a:rPr lang="en-US" dirty="0"/>
              <a:t>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C6F43F7-CAFD-C5A6-FAC8-012FA48A6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88952" cy="4040155"/>
          </a:xfrm>
        </p:spPr>
        <p:txBody>
          <a:bodyPr/>
          <a:lstStyle/>
          <a:p>
            <a:endParaRPr lang="en-PH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7BFDA50-C4EB-DE27-66EC-6639E8F40B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9016" y="5467918"/>
            <a:ext cx="5586984" cy="363537"/>
          </a:xfrm>
        </p:spPr>
        <p:txBody>
          <a:bodyPr anchor="ctr">
            <a:noAutofit/>
          </a:bodyPr>
          <a:lstStyle>
            <a:lvl1pPr marL="0" indent="0" algn="l">
              <a:buNone/>
              <a:defRPr sz="2000" b="1"/>
            </a:lvl1pPr>
          </a:lstStyle>
          <a:p>
            <a:pPr lvl="0"/>
            <a:r>
              <a:rPr lang="en-US" dirty="0"/>
              <a:t>Your company name</a:t>
            </a:r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B33D6CB9-6E49-B185-B61F-132ED85F2B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9639439" y="282298"/>
            <a:ext cx="2039112" cy="355126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010965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7CADD-B57B-7374-7372-A7D53DAB8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B7A2B-8428-DAE8-59E9-A3CE93C690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703810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176A2-0E2B-03EF-75EF-89573827A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29EEA0-1876-D73A-10E4-DB1537CC8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0206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68CCB-35FE-CBEF-66F3-D601AE20E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495300"/>
            <a:ext cx="11187112" cy="100584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86740-CFEE-5CA3-563E-2E814F6DAC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5300" y="1825625"/>
            <a:ext cx="5332445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065101-E488-FACF-4435-86C6970C6E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9967" y="1825625"/>
            <a:ext cx="533244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203309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C7BFC-E60D-EECE-9241-F9619EBA6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113" y="569946"/>
            <a:ext cx="11183112" cy="100584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051A8-FCAF-F581-3E26-6A76A12EAC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5113" y="1987419"/>
            <a:ext cx="5330952" cy="64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CDF39E-3855-AA0C-9EC5-0D8CA6A3B7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5113" y="2733869"/>
            <a:ext cx="5330952" cy="345579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612927-80EB-D234-E39A-74218824D0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7273" y="1987419"/>
            <a:ext cx="5330952" cy="64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15BCED-623C-9DE1-4980-FCF612C872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7273" y="2733869"/>
            <a:ext cx="5330952" cy="345579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59543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DEF3B-5347-C68E-BDC2-BFB0A96A6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831733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8280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33032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933785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863584" y="0"/>
            <a:ext cx="3328416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717155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328416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7770117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2813942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9447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981103-8B3D-25BD-809D-78C8DD98D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569946"/>
            <a:ext cx="11187112" cy="10058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9BE9FE-7D2D-1B28-DBCB-E43A829744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5299" y="1987419"/>
            <a:ext cx="11187113" cy="4189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369F0C-ED69-E4B9-5B98-F9C8524C2D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6DF3C-6E03-4500-BB63-7DDA502AB5D8}" type="datetimeFigureOut">
              <a:rPr lang="en-PH" smtClean="0"/>
              <a:t>7/1/2025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2AEA43-3E78-D5C1-AF0C-3E0A900FF0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A158F9-2042-73C9-8706-5A6EF9403F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2E146B-0842-4579-B281-56262986E0B7}" type="slidenum">
              <a:rPr lang="en-PH" smtClean="0"/>
              <a:t>‹#›</a:t>
            </a:fld>
            <a:endParaRPr lang="en-PH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D715643-7A39-9518-04BE-F0A86289045F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54342" y="196719"/>
            <a:ext cx="1625981" cy="28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60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2" r:id="rId12"/>
    <p:sldLayoutId id="214748388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3">
          <p15:clr>
            <a:srgbClr val="F26B43"/>
          </p15:clr>
        </p15:guide>
        <p15:guide id="2" pos="312">
          <p15:clr>
            <a:srgbClr val="F26B43"/>
          </p15:clr>
        </p15:guide>
        <p15:guide id="3" pos="7359">
          <p15:clr>
            <a:srgbClr val="F26B43"/>
          </p15:clr>
        </p15:guide>
        <p15:guide id="4" orient="horz" pos="399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sv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svg"/><Relationship Id="rId5" Type="http://schemas.openxmlformats.org/officeDocument/2006/relationships/image" Target="../media/image8.sv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>
            <a:extLst>
              <a:ext uri="{FF2B5EF4-FFF2-40B4-BE49-F238E27FC236}">
                <a16:creationId xmlns:a16="http://schemas.microsoft.com/office/drawing/2014/main" id="{1A6BAC14-855D-9447-113F-2F1224317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569946"/>
            <a:ext cx="11187112" cy="1005840"/>
          </a:xfrm>
        </p:spPr>
        <p:txBody>
          <a:bodyPr/>
          <a:lstStyle/>
          <a:p>
            <a:r>
              <a:rPr lang="en-PH" dirty="0"/>
              <a:t>Without a core (Free) 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3EDCD7A-8418-8A12-9CC1-EF97B36EE54E}"/>
              </a:ext>
            </a:extLst>
          </p:cNvPr>
          <p:cNvSpPr/>
          <p:nvPr/>
        </p:nvSpPr>
        <p:spPr>
          <a:xfrm>
            <a:off x="7163788" y="4370715"/>
            <a:ext cx="1022258" cy="102225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sz="2400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79F8C5C9-B53F-68BC-EA6E-4CAB30C5F939}"/>
              </a:ext>
            </a:extLst>
          </p:cNvPr>
          <p:cNvSpPr/>
          <p:nvPr/>
        </p:nvSpPr>
        <p:spPr>
          <a:xfrm>
            <a:off x="7163789" y="2604224"/>
            <a:ext cx="1022258" cy="1022258"/>
          </a:xfrm>
          <a:prstGeom prst="ellipse">
            <a:avLst/>
          </a:prstGeom>
          <a:solidFill>
            <a:schemeClr val="accent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sz="2400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19A5D1F-A142-1956-3E95-1E7D2AC077D3}"/>
              </a:ext>
            </a:extLst>
          </p:cNvPr>
          <p:cNvSpPr/>
          <p:nvPr/>
        </p:nvSpPr>
        <p:spPr>
          <a:xfrm>
            <a:off x="5553231" y="1581150"/>
            <a:ext cx="1022258" cy="102225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sz="2400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3BB1F9D-E992-7D29-12AC-427A456F808B}"/>
              </a:ext>
            </a:extLst>
          </p:cNvPr>
          <p:cNvSpPr/>
          <p:nvPr/>
        </p:nvSpPr>
        <p:spPr>
          <a:xfrm>
            <a:off x="3942674" y="2604224"/>
            <a:ext cx="1022258" cy="102225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sz="2400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C1DEB96A-F0C5-F4B0-8898-D09BF2218CFF}"/>
              </a:ext>
            </a:extLst>
          </p:cNvPr>
          <p:cNvSpPr/>
          <p:nvPr/>
        </p:nvSpPr>
        <p:spPr>
          <a:xfrm>
            <a:off x="3942674" y="4370715"/>
            <a:ext cx="1022258" cy="102225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sz="2400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A3ED76EB-CB54-2FF1-0599-2044611DABCE}"/>
              </a:ext>
            </a:extLst>
          </p:cNvPr>
          <p:cNvSpPr/>
          <p:nvPr/>
        </p:nvSpPr>
        <p:spPr>
          <a:xfrm>
            <a:off x="5553232" y="5300571"/>
            <a:ext cx="1022258" cy="102225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sz="2400" dirty="0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246675D-4FF5-7903-2804-0C4845F5E027}"/>
              </a:ext>
            </a:extLst>
          </p:cNvPr>
          <p:cNvCxnSpPr>
            <a:cxnSpLocks/>
            <a:stCxn id="19" idx="4"/>
            <a:endCxn id="22" idx="0"/>
          </p:cNvCxnSpPr>
          <p:nvPr/>
        </p:nvCxnSpPr>
        <p:spPr>
          <a:xfrm>
            <a:off x="6064361" y="2603408"/>
            <a:ext cx="1" cy="2697162"/>
          </a:xfrm>
          <a:prstGeom prst="straightConnector1">
            <a:avLst/>
          </a:prstGeom>
          <a:ln w="6350">
            <a:solidFill>
              <a:srgbClr val="A5A5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8973AF0E-4CD8-83A4-21F5-7F89A2BA5B45}"/>
              </a:ext>
            </a:extLst>
          </p:cNvPr>
          <p:cNvCxnSpPr>
            <a:cxnSpLocks/>
            <a:stCxn id="20" idx="5"/>
            <a:endCxn id="17" idx="1"/>
          </p:cNvCxnSpPr>
          <p:nvPr/>
        </p:nvCxnSpPr>
        <p:spPr>
          <a:xfrm>
            <a:off x="4815227" y="3476776"/>
            <a:ext cx="2498268" cy="1043646"/>
          </a:xfrm>
          <a:prstGeom prst="straightConnector1">
            <a:avLst/>
          </a:prstGeom>
          <a:ln w="6350">
            <a:solidFill>
              <a:srgbClr val="A5A5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85EA1E6D-1973-4C91-F7C5-E8D0D614AA15}"/>
              </a:ext>
            </a:extLst>
          </p:cNvPr>
          <p:cNvCxnSpPr>
            <a:cxnSpLocks/>
            <a:stCxn id="21" idx="7"/>
            <a:endCxn id="18" idx="3"/>
          </p:cNvCxnSpPr>
          <p:nvPr/>
        </p:nvCxnSpPr>
        <p:spPr>
          <a:xfrm flipV="1">
            <a:off x="4815227" y="3476776"/>
            <a:ext cx="2498269" cy="1043646"/>
          </a:xfrm>
          <a:prstGeom prst="straightConnector1">
            <a:avLst/>
          </a:prstGeom>
          <a:ln w="6350">
            <a:solidFill>
              <a:srgbClr val="A5A5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Graphic 25" descr="Bar graph with upward trend with solid fill">
            <a:extLst>
              <a:ext uri="{FF2B5EF4-FFF2-40B4-BE49-F238E27FC236}">
                <a16:creationId xmlns:a16="http://schemas.microsoft.com/office/drawing/2014/main" id="{E403DC26-2687-DE8C-1C6A-02C9CFD1A1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95094" y="2835390"/>
            <a:ext cx="559647" cy="559927"/>
          </a:xfrm>
          <a:prstGeom prst="rect">
            <a:avLst/>
          </a:prstGeom>
        </p:spPr>
      </p:pic>
      <p:pic>
        <p:nvPicPr>
          <p:cNvPr id="27" name="Graphic 26" descr="Bullseye with solid fill">
            <a:extLst>
              <a:ext uri="{FF2B5EF4-FFF2-40B4-BE49-F238E27FC236}">
                <a16:creationId xmlns:a16="http://schemas.microsoft.com/office/drawing/2014/main" id="{D3B52FE7-88F3-EB81-B068-4C14A3726C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84537" y="1812316"/>
            <a:ext cx="559647" cy="559927"/>
          </a:xfrm>
          <a:prstGeom prst="rect">
            <a:avLst/>
          </a:prstGeom>
        </p:spPr>
      </p:pic>
      <p:pic>
        <p:nvPicPr>
          <p:cNvPr id="28" name="Graphic 27" descr="Classroom with solid fill">
            <a:extLst>
              <a:ext uri="{FF2B5EF4-FFF2-40B4-BE49-F238E27FC236}">
                <a16:creationId xmlns:a16="http://schemas.microsoft.com/office/drawing/2014/main" id="{FB37ED23-7E26-5287-6463-2636FAEE78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395093" y="4601881"/>
            <a:ext cx="559647" cy="559927"/>
          </a:xfrm>
          <a:prstGeom prst="rect">
            <a:avLst/>
          </a:prstGeom>
        </p:spPr>
      </p:pic>
      <p:pic>
        <p:nvPicPr>
          <p:cNvPr id="29" name="Graphic 28" descr="Chevron arrows with solid fill">
            <a:extLst>
              <a:ext uri="{FF2B5EF4-FFF2-40B4-BE49-F238E27FC236}">
                <a16:creationId xmlns:a16="http://schemas.microsoft.com/office/drawing/2014/main" id="{9478E2C6-AC38-1F50-E08A-EBA9BEAEE4A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721284" y="5468623"/>
            <a:ext cx="686154" cy="686154"/>
          </a:xfrm>
          <a:prstGeom prst="rect">
            <a:avLst/>
          </a:prstGeom>
        </p:spPr>
      </p:pic>
      <p:pic>
        <p:nvPicPr>
          <p:cNvPr id="30" name="Graphic 29" descr="Checklist with solid fill">
            <a:extLst>
              <a:ext uri="{FF2B5EF4-FFF2-40B4-BE49-F238E27FC236}">
                <a16:creationId xmlns:a16="http://schemas.microsoft.com/office/drawing/2014/main" id="{2B444D04-7479-691E-BFF8-C5D0B6B8E57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141915" y="4569956"/>
            <a:ext cx="623776" cy="623776"/>
          </a:xfrm>
          <a:prstGeom prst="rect">
            <a:avLst/>
          </a:prstGeom>
        </p:spPr>
      </p:pic>
      <p:pic>
        <p:nvPicPr>
          <p:cNvPr id="31" name="Graphic 30" descr="Business Growth with solid fill">
            <a:extLst>
              <a:ext uri="{FF2B5EF4-FFF2-40B4-BE49-F238E27FC236}">
                <a16:creationId xmlns:a16="http://schemas.microsoft.com/office/drawing/2014/main" id="{67ECC7D6-CFF0-6134-8E73-AC96297B6D1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130613" y="2792163"/>
            <a:ext cx="646380" cy="646380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2CA83C94-6F96-3C58-E137-1FDD8EF8AD94}"/>
              </a:ext>
            </a:extLst>
          </p:cNvPr>
          <p:cNvSpPr txBox="1"/>
          <p:nvPr/>
        </p:nvSpPr>
        <p:spPr>
          <a:xfrm>
            <a:off x="1014222" y="2767273"/>
            <a:ext cx="2740513" cy="70615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PH" b="1" dirty="0">
                <a:solidFill>
                  <a:schemeClr val="accent6"/>
                </a:solidFill>
                <a:cs typeface="Poppins" panose="00000500000000000000" pitchFamily="2" charset="0"/>
              </a:rPr>
              <a:t>Title 6</a:t>
            </a:r>
          </a:p>
          <a:p>
            <a:pPr algn="r">
              <a:lnSpc>
                <a:spcPct val="120000"/>
              </a:lnSpc>
            </a:pPr>
            <a:r>
              <a:rPr lang="en-PH" sz="1400" dirty="0">
                <a:cs typeface="Poppins" panose="00000500000000000000" pitchFamily="2" charset="0"/>
              </a:rPr>
              <a:t>Lorem ipsum dolor sit amet, </a:t>
            </a:r>
          </a:p>
          <a:p>
            <a:pPr algn="r">
              <a:lnSpc>
                <a:spcPct val="120000"/>
              </a:lnSpc>
            </a:pPr>
            <a:r>
              <a:rPr lang="en-PH" sz="1400" dirty="0">
                <a:cs typeface="Poppins" panose="00000500000000000000" pitchFamily="2" charset="0"/>
              </a:rPr>
              <a:t>consectetur adipiscing elit.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1A97CAC-84AA-7073-729F-D32C15174FDD}"/>
              </a:ext>
            </a:extLst>
          </p:cNvPr>
          <p:cNvSpPr txBox="1"/>
          <p:nvPr/>
        </p:nvSpPr>
        <p:spPr>
          <a:xfrm>
            <a:off x="1014222" y="4528765"/>
            <a:ext cx="2740513" cy="70615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PH" b="1" dirty="0">
                <a:solidFill>
                  <a:schemeClr val="accent5"/>
                </a:solidFill>
                <a:cs typeface="Poppins" panose="00000500000000000000" pitchFamily="2" charset="0"/>
              </a:rPr>
              <a:t>Title 5</a:t>
            </a:r>
          </a:p>
          <a:p>
            <a:pPr algn="r">
              <a:lnSpc>
                <a:spcPct val="120000"/>
              </a:lnSpc>
            </a:pPr>
            <a:r>
              <a:rPr lang="en-PH" sz="1400" dirty="0">
                <a:cs typeface="Poppins" panose="00000500000000000000" pitchFamily="2" charset="0"/>
              </a:rPr>
              <a:t>Lorem ipsum dolor sit amet, </a:t>
            </a:r>
          </a:p>
          <a:p>
            <a:pPr algn="r">
              <a:lnSpc>
                <a:spcPct val="120000"/>
              </a:lnSpc>
            </a:pPr>
            <a:r>
              <a:rPr lang="en-PH" sz="1400" dirty="0">
                <a:cs typeface="Poppins" panose="00000500000000000000" pitchFamily="2" charset="0"/>
              </a:rPr>
              <a:t>consectetur adipiscing elit.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9F783BC-AC0C-16C2-EF7C-75B7DB6B9954}"/>
              </a:ext>
            </a:extLst>
          </p:cNvPr>
          <p:cNvSpPr txBox="1"/>
          <p:nvPr/>
        </p:nvSpPr>
        <p:spPr>
          <a:xfrm>
            <a:off x="2680217" y="5607328"/>
            <a:ext cx="2740513" cy="70615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>
              <a:lnSpc>
                <a:spcPct val="120000"/>
              </a:lnSpc>
              <a:tabLst>
                <a:tab pos="1314450" algn="l"/>
              </a:tabLst>
            </a:pPr>
            <a:r>
              <a:rPr lang="en-PH" b="1" dirty="0">
                <a:solidFill>
                  <a:schemeClr val="accent4"/>
                </a:solidFill>
                <a:cs typeface="Poppins" panose="00000500000000000000" pitchFamily="2" charset="0"/>
              </a:rPr>
              <a:t>Title 4</a:t>
            </a:r>
          </a:p>
          <a:p>
            <a:pPr algn="r">
              <a:lnSpc>
                <a:spcPct val="120000"/>
              </a:lnSpc>
            </a:pPr>
            <a:r>
              <a:rPr lang="en-PH" sz="1400" dirty="0">
                <a:cs typeface="Poppins" panose="00000500000000000000" pitchFamily="2" charset="0"/>
              </a:rPr>
              <a:t>Lorem ipsum dolor sit amet, </a:t>
            </a:r>
          </a:p>
          <a:p>
            <a:pPr algn="r">
              <a:lnSpc>
                <a:spcPct val="120000"/>
              </a:lnSpc>
            </a:pPr>
            <a:r>
              <a:rPr lang="en-PH" sz="1400" dirty="0">
                <a:cs typeface="Poppins" panose="00000500000000000000" pitchFamily="2" charset="0"/>
              </a:rPr>
              <a:t>consectetur adipiscing elit.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EF328DC-0B0F-57F6-0698-DFC770B96030}"/>
              </a:ext>
            </a:extLst>
          </p:cNvPr>
          <p:cNvSpPr txBox="1"/>
          <p:nvPr/>
        </p:nvSpPr>
        <p:spPr>
          <a:xfrm>
            <a:off x="8437265" y="2767273"/>
            <a:ext cx="2740513" cy="70615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lnSpc>
                <a:spcPct val="120000"/>
              </a:lnSpc>
            </a:pPr>
            <a:r>
              <a:rPr lang="en-PH" b="1" dirty="0">
                <a:solidFill>
                  <a:schemeClr val="accent2">
                    <a:lumMod val="90000"/>
                  </a:schemeClr>
                </a:solidFill>
                <a:cs typeface="Poppins" panose="00000500000000000000" pitchFamily="2" charset="0"/>
              </a:rPr>
              <a:t>Title 2</a:t>
            </a:r>
          </a:p>
          <a:p>
            <a:pPr>
              <a:lnSpc>
                <a:spcPct val="120000"/>
              </a:lnSpc>
            </a:pPr>
            <a:r>
              <a:rPr lang="en-PH" sz="1400" dirty="0">
                <a:cs typeface="Poppins" panose="00000500000000000000" pitchFamily="2" charset="0"/>
              </a:rPr>
              <a:t>Lorem ipsum dolor sit amet, </a:t>
            </a:r>
          </a:p>
          <a:p>
            <a:pPr>
              <a:lnSpc>
                <a:spcPct val="120000"/>
              </a:lnSpc>
            </a:pPr>
            <a:r>
              <a:rPr lang="en-PH" sz="1400" dirty="0">
                <a:cs typeface="Poppins" panose="00000500000000000000" pitchFamily="2" charset="0"/>
              </a:rPr>
              <a:t>consectetur adipiscing elit.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1190846-7A0A-DEE1-A052-6500301B5335}"/>
              </a:ext>
            </a:extLst>
          </p:cNvPr>
          <p:cNvSpPr txBox="1"/>
          <p:nvPr/>
        </p:nvSpPr>
        <p:spPr>
          <a:xfrm>
            <a:off x="8437265" y="4528765"/>
            <a:ext cx="2740513" cy="70615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lnSpc>
                <a:spcPct val="120000"/>
              </a:lnSpc>
            </a:pPr>
            <a:r>
              <a:rPr lang="en-PH" b="1" dirty="0">
                <a:solidFill>
                  <a:schemeClr val="accent3"/>
                </a:solidFill>
                <a:cs typeface="Poppins" panose="00000500000000000000" pitchFamily="2" charset="0"/>
              </a:rPr>
              <a:t>Title 3</a:t>
            </a:r>
          </a:p>
          <a:p>
            <a:pPr>
              <a:lnSpc>
                <a:spcPct val="120000"/>
              </a:lnSpc>
            </a:pPr>
            <a:r>
              <a:rPr lang="en-PH" sz="1400" dirty="0">
                <a:cs typeface="Poppins" panose="00000500000000000000" pitchFamily="2" charset="0"/>
              </a:rPr>
              <a:t>Lorem ipsum dolor sit amet, </a:t>
            </a:r>
          </a:p>
          <a:p>
            <a:pPr>
              <a:lnSpc>
                <a:spcPct val="120000"/>
              </a:lnSpc>
            </a:pPr>
            <a:r>
              <a:rPr lang="en-PH" sz="1400" dirty="0">
                <a:cs typeface="Poppins" panose="00000500000000000000" pitchFamily="2" charset="0"/>
              </a:rPr>
              <a:t>consectetur adipiscing elit.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5865C16-84BE-C966-51B8-2C92DD0D2EB6}"/>
              </a:ext>
            </a:extLst>
          </p:cNvPr>
          <p:cNvSpPr txBox="1"/>
          <p:nvPr/>
        </p:nvSpPr>
        <p:spPr>
          <a:xfrm>
            <a:off x="6692407" y="1643466"/>
            <a:ext cx="2740513" cy="70615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lnSpc>
                <a:spcPct val="120000"/>
              </a:lnSpc>
            </a:pPr>
            <a:r>
              <a:rPr lang="en-PH" b="1" dirty="0">
                <a:solidFill>
                  <a:schemeClr val="accent1"/>
                </a:solidFill>
                <a:cs typeface="Poppins" panose="00000500000000000000" pitchFamily="2" charset="0"/>
              </a:rPr>
              <a:t>Title 1</a:t>
            </a:r>
          </a:p>
          <a:p>
            <a:pPr>
              <a:lnSpc>
                <a:spcPct val="120000"/>
              </a:lnSpc>
            </a:pPr>
            <a:r>
              <a:rPr lang="en-PH" sz="1400" dirty="0">
                <a:cs typeface="Poppins" panose="00000500000000000000" pitchFamily="2" charset="0"/>
              </a:rPr>
              <a:t>Lorem ipsum dolor sit amet, </a:t>
            </a:r>
          </a:p>
          <a:p>
            <a:pPr>
              <a:lnSpc>
                <a:spcPct val="120000"/>
              </a:lnSpc>
            </a:pPr>
            <a:r>
              <a:rPr lang="en-PH" sz="1400" dirty="0">
                <a:cs typeface="Poppins" panose="00000500000000000000" pitchFamily="2" charset="0"/>
              </a:rPr>
              <a:t>consectetur adipiscing elit.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Slidestud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91B9"/>
      </a:accent1>
      <a:accent2>
        <a:srgbClr val="BAE4F0"/>
      </a:accent2>
      <a:accent3>
        <a:srgbClr val="004E9B"/>
      </a:accent3>
      <a:accent4>
        <a:srgbClr val="FF6500"/>
      </a:accent4>
      <a:accent5>
        <a:srgbClr val="FFD500"/>
      </a:accent5>
      <a:accent6>
        <a:srgbClr val="25B8B8"/>
      </a:accent6>
      <a:hlink>
        <a:srgbClr val="0563C1"/>
      </a:hlink>
      <a:folHlink>
        <a:srgbClr val="954F72"/>
      </a:folHlink>
    </a:clrScheme>
    <a:fontScheme name="Slidestudio">
      <a:majorFont>
        <a:latin typeface="Abel"/>
        <a:ea typeface=""/>
        <a:cs typeface=""/>
      </a:majorFont>
      <a:minorFont>
        <a:latin typeface="Outfi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18911</TotalTime>
  <Words>78</Words>
  <Application>Microsoft Office PowerPoint</Application>
  <PresentationFormat>Widescreen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Abel</vt:lpstr>
      <vt:lpstr>Arial</vt:lpstr>
      <vt:lpstr>Calibri</vt:lpstr>
      <vt:lpstr>Outfit</vt:lpstr>
      <vt:lpstr>Poppins</vt:lpstr>
      <vt:lpstr>1_Office Theme</vt:lpstr>
      <vt:lpstr>Without a core (Free)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Agenda For The Presentation</dc:title>
  <dc:creator>Frances Nae Deliña</dc:creator>
  <cp:lastModifiedBy>Frances Nae Deliña</cp:lastModifiedBy>
  <cp:revision>924</cp:revision>
  <dcterms:created xsi:type="dcterms:W3CDTF">2015-06-30T14:30:05Z</dcterms:created>
  <dcterms:modified xsi:type="dcterms:W3CDTF">2025-07-01T15:51:13Z</dcterms:modified>
</cp:coreProperties>
</file>